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FF08"/>
    <a:srgbClr val="CFFF06"/>
    <a:srgbClr val="FF7A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680" y="-5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2B66-FC3A-0D4B-A8D5-13607425DF58}" type="datetimeFigureOut">
              <a:rPr kumimoji="1" lang="zh-TW" altLang="en-US" smtClean="0"/>
              <a:t>15/1/12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C3F66-7BB9-8D4C-8C1A-59D02F7EBE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2B66-FC3A-0D4B-A8D5-13607425DF58}" type="datetimeFigureOut">
              <a:rPr kumimoji="1" lang="zh-TW" altLang="en-US" smtClean="0"/>
              <a:t>15/1/12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C3F66-7BB9-8D4C-8C1A-59D02F7EBE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2B66-FC3A-0D4B-A8D5-13607425DF58}" type="datetimeFigureOut">
              <a:rPr kumimoji="1" lang="zh-TW" altLang="en-US" smtClean="0"/>
              <a:t>15/1/12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C3F66-7BB9-8D4C-8C1A-59D02F7EBE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2B66-FC3A-0D4B-A8D5-13607425DF58}" type="datetimeFigureOut">
              <a:rPr kumimoji="1" lang="zh-TW" altLang="en-US" smtClean="0"/>
              <a:t>15/1/12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C3F66-7BB9-8D4C-8C1A-59D02F7EBE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2B66-FC3A-0D4B-A8D5-13607425DF58}" type="datetimeFigureOut">
              <a:rPr kumimoji="1" lang="zh-TW" altLang="en-US" smtClean="0"/>
              <a:t>15/1/12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C3F66-7BB9-8D4C-8C1A-59D02F7EBE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2B66-FC3A-0D4B-A8D5-13607425DF58}" type="datetimeFigureOut">
              <a:rPr kumimoji="1" lang="zh-TW" altLang="en-US" smtClean="0"/>
              <a:t>15/1/12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C3F66-7BB9-8D4C-8C1A-59D02F7EBE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2B66-FC3A-0D4B-A8D5-13607425DF58}" type="datetimeFigureOut">
              <a:rPr kumimoji="1" lang="zh-TW" altLang="en-US" smtClean="0"/>
              <a:t>15/1/12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C3F66-7BB9-8D4C-8C1A-59D02F7EBE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2B66-FC3A-0D4B-A8D5-13607425DF58}" type="datetimeFigureOut">
              <a:rPr kumimoji="1" lang="zh-TW" altLang="en-US" smtClean="0"/>
              <a:t>15/1/12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C3F66-7BB9-8D4C-8C1A-59D02F7EBE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2B66-FC3A-0D4B-A8D5-13607425DF58}" type="datetimeFigureOut">
              <a:rPr kumimoji="1" lang="zh-TW" altLang="en-US" smtClean="0"/>
              <a:t>15/1/12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C3F66-7BB9-8D4C-8C1A-59D02F7EBE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2B66-FC3A-0D4B-A8D5-13607425DF58}" type="datetimeFigureOut">
              <a:rPr kumimoji="1" lang="zh-TW" altLang="en-US" smtClean="0"/>
              <a:t>15/1/12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C3F66-7BB9-8D4C-8C1A-59D02F7EBE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2B66-FC3A-0D4B-A8D5-13607425DF58}" type="datetimeFigureOut">
              <a:rPr kumimoji="1" lang="zh-TW" altLang="en-US" smtClean="0"/>
              <a:t>15/1/12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C3F66-7BB9-8D4C-8C1A-59D02F7EBE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32B66-FC3A-0D4B-A8D5-13607425DF58}" type="datetimeFigureOut">
              <a:rPr kumimoji="1" lang="zh-TW" altLang="en-US" smtClean="0"/>
              <a:t>15/1/12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C3F66-7BB9-8D4C-8C1A-59D02F7EBE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25"/>
          <a:stretch/>
        </p:blipFill>
        <p:spPr>
          <a:xfrm>
            <a:off x="1099945" y="-25939"/>
            <a:ext cx="6875999" cy="516943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 rot="718730">
            <a:off x="5773693" y="1388257"/>
            <a:ext cx="18212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200" dirty="0" smtClean="0">
                <a:solidFill>
                  <a:schemeClr val="bg1"/>
                </a:solidFill>
                <a:latin typeface="DIN Condensed Bold"/>
                <a:ea typeface="Adobe 繁黑體 Std B"/>
                <a:cs typeface="DIN Condensed Bold"/>
              </a:rPr>
              <a:t>Final</a:t>
            </a:r>
            <a:r>
              <a:rPr kumimoji="1" lang="zh-TW" altLang="en-US" sz="3200" dirty="0" smtClean="0">
                <a:solidFill>
                  <a:schemeClr val="bg1"/>
                </a:solidFill>
                <a:latin typeface="DIN Condensed Bold"/>
                <a:ea typeface="Adobe 繁黑體 Std B"/>
                <a:cs typeface="DIN Condensed Bold"/>
              </a:rPr>
              <a:t> </a:t>
            </a:r>
            <a:r>
              <a:rPr kumimoji="1" lang="en-US" altLang="zh-TW" sz="3200" dirty="0" smtClean="0">
                <a:solidFill>
                  <a:schemeClr val="bg1"/>
                </a:solidFill>
                <a:latin typeface="DIN Condensed Bold"/>
                <a:ea typeface="Adobe 繁黑體 Std B"/>
                <a:cs typeface="DIN Condensed Bold"/>
              </a:rPr>
              <a:t>project</a:t>
            </a:r>
            <a:endParaRPr kumimoji="1" lang="zh-TW" altLang="en-US" sz="3200" dirty="0">
              <a:solidFill>
                <a:schemeClr val="bg1"/>
              </a:solidFill>
              <a:latin typeface="DIN Condensed Bold"/>
              <a:ea typeface="Adobe 繁黑體 Std B"/>
              <a:cs typeface="DIN Condensed Bold"/>
            </a:endParaRPr>
          </a:p>
        </p:txBody>
      </p:sp>
      <p:sp>
        <p:nvSpPr>
          <p:cNvPr id="6" name="文字方塊 5"/>
          <p:cNvSpPr txBox="1"/>
          <p:nvPr/>
        </p:nvSpPr>
        <p:spPr>
          <a:xfrm rot="718730">
            <a:off x="5524221" y="1848202"/>
            <a:ext cx="182128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200" dirty="0" smtClean="0">
                <a:solidFill>
                  <a:schemeClr val="bg1"/>
                </a:solidFill>
                <a:latin typeface="DIN Condensed Bold"/>
                <a:ea typeface="Adobe 繁黑體 Std B"/>
                <a:cs typeface="DIN Condensed Bold"/>
              </a:rPr>
              <a:t>GROUP</a:t>
            </a:r>
            <a:r>
              <a:rPr kumimoji="1" lang="zh-TW" altLang="en-US" sz="3200" dirty="0" smtClean="0">
                <a:solidFill>
                  <a:schemeClr val="bg1"/>
                </a:solidFill>
                <a:latin typeface="DIN Condensed Bold"/>
                <a:ea typeface="Adobe 繁黑體 Std B"/>
                <a:cs typeface="DIN Condensed Bold"/>
              </a:rPr>
              <a:t> </a:t>
            </a:r>
            <a:r>
              <a:rPr kumimoji="1" lang="en-US" altLang="zh-TW" sz="3200" dirty="0" smtClean="0">
                <a:solidFill>
                  <a:schemeClr val="bg1"/>
                </a:solidFill>
                <a:latin typeface="DIN Condensed Bold"/>
                <a:ea typeface="Adobe 繁黑體 Std B"/>
                <a:cs typeface="DIN Condensed Bold"/>
              </a:rPr>
              <a:t>9</a:t>
            </a:r>
            <a:r>
              <a:rPr kumimoji="1" lang="zh-TW" altLang="en-US" sz="3200" dirty="0" smtClean="0">
                <a:solidFill>
                  <a:schemeClr val="bg1"/>
                </a:solidFill>
                <a:latin typeface="DIN Condensed Bold"/>
                <a:ea typeface="Adobe 繁黑體 Std B"/>
                <a:cs typeface="DIN Condensed Bold"/>
              </a:rPr>
              <a:t> </a:t>
            </a:r>
            <a:endParaRPr kumimoji="1" lang="en-US" altLang="zh-TW" sz="3200" dirty="0" smtClean="0">
              <a:solidFill>
                <a:schemeClr val="bg1"/>
              </a:solidFill>
              <a:latin typeface="DIN Condensed Bold"/>
              <a:ea typeface="Adobe 繁黑體 Std B"/>
              <a:cs typeface="DIN Condensed Bold"/>
            </a:endParaRPr>
          </a:p>
          <a:p>
            <a:pPr algn="ctr"/>
            <a:endParaRPr kumimoji="1" lang="en-US" altLang="zh-TW" dirty="0" smtClean="0">
              <a:solidFill>
                <a:schemeClr val="bg1"/>
              </a:solidFill>
              <a:latin typeface="Songti TC Regular"/>
              <a:ea typeface="Adobe 繁黑體 Std B"/>
              <a:cs typeface="Songti TC Regular"/>
            </a:endParaRPr>
          </a:p>
          <a:p>
            <a:pPr algn="ctr"/>
            <a:r>
              <a:rPr kumimoji="1" lang="zh-TW" altLang="en-US" dirty="0" smtClean="0">
                <a:solidFill>
                  <a:schemeClr val="bg1"/>
                </a:solidFill>
                <a:latin typeface="Songti TC Regular"/>
                <a:ea typeface="Adobe 繁黑體 Std B"/>
                <a:cs typeface="Songti TC Regular"/>
              </a:rPr>
              <a:t> </a:t>
            </a:r>
            <a:r>
              <a:rPr kumimoji="1" lang="zh-TW" altLang="en-US" dirty="0" smtClean="0">
                <a:solidFill>
                  <a:schemeClr val="bg1"/>
                </a:solidFill>
                <a:latin typeface="CSong3HK-Medium"/>
                <a:ea typeface="CSong3HK-Medium"/>
                <a:cs typeface="CSong3HK-Medium"/>
              </a:rPr>
              <a:t>心理三</a:t>
            </a:r>
            <a:r>
              <a:rPr kumimoji="1" lang="en-US" altLang="zh-TW" dirty="0" smtClean="0">
                <a:solidFill>
                  <a:schemeClr val="bg1"/>
                </a:solidFill>
                <a:latin typeface="CSong3HK-Medium"/>
                <a:ea typeface="CSong3HK-Medium"/>
                <a:cs typeface="CSong3HK-Medium"/>
              </a:rPr>
              <a:t>  </a:t>
            </a:r>
            <a:r>
              <a:rPr kumimoji="1" lang="zh-TW" altLang="en-US" dirty="0" smtClean="0">
                <a:solidFill>
                  <a:schemeClr val="bg1"/>
                </a:solidFill>
                <a:latin typeface="CSong3HK-Medium"/>
                <a:ea typeface="CSong3HK-Medium"/>
                <a:cs typeface="CSong3HK-Medium"/>
              </a:rPr>
              <a:t>黃</a:t>
            </a:r>
            <a:r>
              <a:rPr kumimoji="1" lang="en-US" altLang="zh-TW" dirty="0" smtClean="0">
                <a:solidFill>
                  <a:schemeClr val="bg1"/>
                </a:solidFill>
                <a:latin typeface="CSong3HK-Medium"/>
                <a:ea typeface="CSong3HK-Medium"/>
                <a:cs typeface="CSong3HK-Medium"/>
              </a:rPr>
              <a:t>   </a:t>
            </a:r>
            <a:r>
              <a:rPr kumimoji="1" lang="zh-TW" altLang="en-US" dirty="0" smtClean="0">
                <a:solidFill>
                  <a:schemeClr val="bg1"/>
                </a:solidFill>
                <a:latin typeface="CSong3HK-Medium"/>
                <a:ea typeface="CSong3HK-Medium"/>
                <a:cs typeface="CSong3HK-Medium"/>
              </a:rPr>
              <a:t>璿</a:t>
            </a:r>
            <a:endParaRPr kumimoji="1" lang="en-US" altLang="zh-TW" dirty="0" smtClean="0">
              <a:solidFill>
                <a:schemeClr val="bg1"/>
              </a:solidFill>
              <a:latin typeface="CSong3HK-Medium"/>
              <a:ea typeface="CSong3HK-Medium"/>
              <a:cs typeface="CSong3HK-Medium"/>
            </a:endParaRPr>
          </a:p>
          <a:p>
            <a:pPr algn="ctr"/>
            <a:r>
              <a:rPr kumimoji="1" lang="zh-TW" altLang="en-US" dirty="0" smtClean="0">
                <a:solidFill>
                  <a:schemeClr val="bg1"/>
                </a:solidFill>
                <a:latin typeface="CSong3HK-Medium"/>
                <a:ea typeface="CSong3HK-Medium"/>
                <a:cs typeface="CSong3HK-Medium"/>
              </a:rPr>
              <a:t>傳播二</a:t>
            </a:r>
            <a:r>
              <a:rPr kumimoji="1" lang="en-US" altLang="zh-TW" dirty="0" smtClean="0">
                <a:solidFill>
                  <a:schemeClr val="bg1"/>
                </a:solidFill>
                <a:latin typeface="CSong3HK-Medium"/>
                <a:ea typeface="CSong3HK-Medium"/>
                <a:cs typeface="CSong3HK-Medium"/>
              </a:rPr>
              <a:t>  </a:t>
            </a:r>
            <a:r>
              <a:rPr kumimoji="1" lang="zh-TW" altLang="en-US" dirty="0" smtClean="0">
                <a:solidFill>
                  <a:schemeClr val="bg1"/>
                </a:solidFill>
                <a:latin typeface="CSong3HK-Medium"/>
                <a:ea typeface="CSong3HK-Medium"/>
                <a:cs typeface="CSong3HK-Medium"/>
              </a:rPr>
              <a:t>戴怡如</a:t>
            </a:r>
            <a:endParaRPr kumimoji="1" lang="en-US" altLang="zh-TW" dirty="0" smtClean="0">
              <a:solidFill>
                <a:schemeClr val="bg1"/>
              </a:solidFill>
              <a:latin typeface="CSong3HK-Medium"/>
              <a:ea typeface="CSong3HK-Medium"/>
              <a:cs typeface="CSong3HK-Medium"/>
            </a:endParaRPr>
          </a:p>
          <a:p>
            <a:pPr algn="ctr"/>
            <a:r>
              <a:rPr kumimoji="1" lang="zh-TW" altLang="en-US" dirty="0" smtClean="0">
                <a:solidFill>
                  <a:schemeClr val="bg1"/>
                </a:solidFill>
                <a:latin typeface="CSong3HK-Medium"/>
                <a:ea typeface="CSong3HK-Medium"/>
                <a:cs typeface="CSong3HK-Medium"/>
              </a:rPr>
              <a:t>斯語二</a:t>
            </a:r>
            <a:r>
              <a:rPr kumimoji="1" lang="en-US" altLang="zh-TW" dirty="0" smtClean="0">
                <a:solidFill>
                  <a:schemeClr val="bg1"/>
                </a:solidFill>
                <a:latin typeface="CSong3HK-Medium"/>
                <a:ea typeface="CSong3HK-Medium"/>
                <a:cs typeface="CSong3HK-Medium"/>
              </a:rPr>
              <a:t>  </a:t>
            </a:r>
            <a:r>
              <a:rPr kumimoji="1" lang="zh-TW" altLang="en-US" dirty="0" smtClean="0">
                <a:solidFill>
                  <a:schemeClr val="bg1"/>
                </a:solidFill>
                <a:latin typeface="CSong3HK-Medium"/>
                <a:ea typeface="CSong3HK-Medium"/>
                <a:cs typeface="CSong3HK-Medium"/>
              </a:rPr>
              <a:t>江鈺云</a:t>
            </a:r>
            <a:endParaRPr kumimoji="1" lang="en-US" altLang="zh-TW" dirty="0" smtClean="0">
              <a:solidFill>
                <a:schemeClr val="bg1"/>
              </a:solidFill>
              <a:latin typeface="CSong3HK-Medium"/>
              <a:ea typeface="CSong3HK-Medium"/>
              <a:cs typeface="CSong3HK-Medium"/>
            </a:endParaRPr>
          </a:p>
          <a:p>
            <a:pPr algn="ctr"/>
            <a:r>
              <a:rPr kumimoji="1" lang="zh-TW" altLang="en-US" dirty="0" smtClean="0">
                <a:solidFill>
                  <a:schemeClr val="bg1"/>
                </a:solidFill>
                <a:latin typeface="CSong3HK-Medium"/>
                <a:ea typeface="CSong3HK-Medium"/>
                <a:cs typeface="CSong3HK-Medium"/>
              </a:rPr>
              <a:t>廣電二</a:t>
            </a:r>
            <a:r>
              <a:rPr kumimoji="1" lang="en-US" altLang="zh-TW" dirty="0" smtClean="0">
                <a:solidFill>
                  <a:schemeClr val="bg1"/>
                </a:solidFill>
                <a:latin typeface="CSong3HK-Medium"/>
                <a:ea typeface="CSong3HK-Medium"/>
                <a:cs typeface="CSong3HK-Medium"/>
              </a:rPr>
              <a:t>  </a:t>
            </a:r>
            <a:r>
              <a:rPr kumimoji="1" lang="zh-TW" altLang="en-US" dirty="0" smtClean="0">
                <a:solidFill>
                  <a:schemeClr val="bg1"/>
                </a:solidFill>
                <a:latin typeface="CSong3HK-Medium"/>
                <a:ea typeface="CSong3HK-Medium"/>
                <a:cs typeface="CSong3HK-Medium"/>
              </a:rPr>
              <a:t>張雋彥</a:t>
            </a:r>
            <a:endParaRPr kumimoji="1" lang="zh-TW" altLang="en-US" dirty="0">
              <a:solidFill>
                <a:schemeClr val="bg1"/>
              </a:solidFill>
              <a:latin typeface="CSong3HK-Medium"/>
              <a:ea typeface="CSong3HK-Medium"/>
              <a:cs typeface="CSong3HK-Medium"/>
            </a:endParaRPr>
          </a:p>
        </p:txBody>
      </p:sp>
    </p:spTree>
    <p:extLst>
      <p:ext uri="{BB962C8B-B14F-4D97-AF65-F5344CB8AC3E}">
        <p14:creationId xmlns:p14="http://schemas.microsoft.com/office/powerpoint/2010/main" val="3663298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02168">
            <a:off x="4322127" y="598912"/>
            <a:ext cx="1137133" cy="131339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0899">
            <a:off x="563704" y="-567461"/>
            <a:ext cx="2911353" cy="336263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61028">
            <a:off x="2284265" y="3301818"/>
            <a:ext cx="1607055" cy="1856160"/>
          </a:xfrm>
          <a:prstGeom prst="rect">
            <a:avLst/>
          </a:prstGeom>
        </p:spPr>
      </p:pic>
      <p:sp>
        <p:nvSpPr>
          <p:cNvPr id="4" name="圓角化對角線角落矩形 3"/>
          <p:cNvSpPr/>
          <p:nvPr/>
        </p:nvSpPr>
        <p:spPr>
          <a:xfrm>
            <a:off x="-1" y="1"/>
            <a:ext cx="9144000" cy="5143499"/>
          </a:xfrm>
          <a:prstGeom prst="round2DiagRect">
            <a:avLst/>
          </a:prstGeom>
          <a:solidFill>
            <a:srgbClr val="FC251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33361" y="691092"/>
            <a:ext cx="923330" cy="40158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4800" dirty="0" smtClean="0">
                <a:latin typeface="CSong3HK-Medium"/>
                <a:ea typeface="CSong3HK-Medium"/>
                <a:cs typeface="CSong3HK-Medium"/>
              </a:rPr>
              <a:t>快～陪～我～</a:t>
            </a:r>
            <a:endParaRPr kumimoji="1" lang="zh-TW" altLang="en-US" sz="4800" dirty="0">
              <a:latin typeface="CSong3HK-Medium"/>
              <a:ea typeface="CSong3HK-Medium"/>
              <a:cs typeface="CSong3HK-Medium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45086">
            <a:off x="6067729" y="1718194"/>
            <a:ext cx="2911353" cy="336263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884546" y="216538"/>
            <a:ext cx="6855597" cy="4635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400" dirty="0" smtClean="0">
              <a:solidFill>
                <a:srgbClr val="000000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2400" dirty="0" smtClean="0">
                <a:solidFill>
                  <a:srgbClr val="000000"/>
                </a:solidFill>
                <a:latin typeface="Adobe 繁黑體 Std B" pitchFamily="34" charset="-120"/>
                <a:ea typeface="Adobe 繁黑體 Std B" pitchFamily="34" charset="-120"/>
              </a:rPr>
              <a:t>傳說中，</a:t>
            </a:r>
            <a:endParaRPr lang="en-US" altLang="zh-TW" sz="2400" dirty="0" smtClean="0">
              <a:solidFill>
                <a:srgbClr val="000000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2400" dirty="0" smtClean="0">
                <a:solidFill>
                  <a:srgbClr val="000000"/>
                </a:solidFill>
                <a:latin typeface="Adobe 繁黑體 Std B" pitchFamily="34" charset="-120"/>
                <a:ea typeface="Adobe 繁黑體 Std B" pitchFamily="34" charset="-120"/>
              </a:rPr>
              <a:t>政治大學綜院</a:t>
            </a:r>
            <a:r>
              <a:rPr lang="zh-TW" altLang="en-US" sz="2400" dirty="0" smtClean="0">
                <a:solidFill>
                  <a:srgbClr val="000000"/>
                </a:solidFill>
                <a:latin typeface="Adobe 繁黑體 Std B" pitchFamily="34" charset="-120"/>
                <a:ea typeface="Adobe 繁黑體 Std B" pitchFamily="34" charset="-120"/>
              </a:rPr>
              <a:t>電梯裡</a:t>
            </a:r>
            <a:r>
              <a:rPr lang="zh-TW" altLang="en-US" sz="2400" dirty="0" smtClean="0">
                <a:solidFill>
                  <a:srgbClr val="000000"/>
                </a:solidFill>
                <a:latin typeface="Adobe 繁黑體 Std B" pitchFamily="34" charset="-120"/>
                <a:ea typeface="Adobe 繁黑體 Std B" pitchFamily="34" charset="-120"/>
              </a:rPr>
              <a:t>，</a:t>
            </a:r>
            <a:r>
              <a:rPr lang="zh-TW" altLang="en-US" sz="2400" dirty="0" smtClean="0">
                <a:solidFill>
                  <a:srgbClr val="000000"/>
                </a:solidFill>
                <a:latin typeface="Adobe 繁黑體 Std B" pitchFamily="34" charset="-120"/>
                <a:ea typeface="Adobe 繁黑體 Std B" pitchFamily="34" charset="-120"/>
              </a:rPr>
              <a:t>住著一個紅衣小女孩</a:t>
            </a:r>
            <a:r>
              <a:rPr lang="zh-TW" altLang="en-US" sz="2400" dirty="0" smtClean="0">
                <a:solidFill>
                  <a:srgbClr val="000000"/>
                </a:solidFill>
                <a:latin typeface="Adobe 繁黑體 Std B" pitchFamily="34" charset="-120"/>
                <a:ea typeface="Adobe 繁黑體 Std B" pitchFamily="34" charset="-120"/>
              </a:rPr>
              <a:t>。</a:t>
            </a:r>
            <a:endParaRPr lang="en-US" altLang="zh-TW" sz="2400" dirty="0" smtClean="0">
              <a:solidFill>
                <a:srgbClr val="000000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2400" dirty="0" smtClean="0">
                <a:solidFill>
                  <a:srgbClr val="000000"/>
                </a:solidFill>
                <a:latin typeface="Adobe 繁黑體 Std B" pitchFamily="34" charset="-120"/>
                <a:ea typeface="Adobe 繁黑體 Std B" pitchFamily="34" charset="-120"/>
              </a:rPr>
              <a:t>她默默操縱著電梯，</a:t>
            </a:r>
            <a:r>
              <a:rPr lang="zh-TW" altLang="en-US" sz="2400" dirty="0" smtClean="0">
                <a:solidFill>
                  <a:srgbClr val="000000"/>
                </a:solidFill>
                <a:latin typeface="Adobe 繁黑體 Std B" pitchFamily="34" charset="-120"/>
                <a:ea typeface="Adobe 繁黑體 Std B" pitchFamily="34" charset="-120"/>
              </a:rPr>
              <a:t>載你到各個樓層，</a:t>
            </a:r>
            <a:endParaRPr lang="en-US" altLang="zh-TW" sz="2400" dirty="0" smtClean="0">
              <a:solidFill>
                <a:srgbClr val="000000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2400" dirty="0" smtClean="0">
                <a:solidFill>
                  <a:srgbClr val="000000"/>
                </a:solidFill>
                <a:latin typeface="Adobe 繁黑體 Std B" pitchFamily="34" charset="-120"/>
                <a:ea typeface="Adobe 繁黑體 Std B" pitchFamily="34" charset="-120"/>
              </a:rPr>
              <a:t>陪任性的她</a:t>
            </a:r>
            <a:r>
              <a:rPr lang="en-US" altLang="zh-TW" sz="2400" dirty="0" smtClean="0">
                <a:solidFill>
                  <a:srgbClr val="000000"/>
                </a:solidFill>
                <a:latin typeface="Adobe 繁黑體 Std B" pitchFamily="34" charset="-120"/>
                <a:ea typeface="Adobe 繁黑體 Std B" pitchFamily="34" charset="-12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TW" altLang="en-US" sz="7200" dirty="0" smtClean="0">
                <a:latin typeface="Adobe 繁黑體 Std B" pitchFamily="34" charset="-120"/>
                <a:ea typeface="Adobe 繁黑體 Std B" pitchFamily="34" charset="-120"/>
              </a:rPr>
              <a:t>玩</a:t>
            </a:r>
            <a:r>
              <a:rPr lang="en-US" altLang="zh-TW" sz="720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zh-TW" altLang="en-US" sz="7200" dirty="0" smtClean="0">
                <a:latin typeface="Adobe 繁黑體 Std B" pitchFamily="34" charset="-120"/>
                <a:ea typeface="Adobe 繁黑體 Std B" pitchFamily="34" charset="-120"/>
              </a:rPr>
              <a:t>遊</a:t>
            </a:r>
            <a:r>
              <a:rPr lang="en-US" altLang="zh-TW" sz="720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zh-TW" altLang="en-US" sz="7200" dirty="0" smtClean="0">
                <a:latin typeface="Adobe 繁黑體 Std B" pitchFamily="34" charset="-120"/>
                <a:ea typeface="Adobe 繁黑體 Std B" pitchFamily="34" charset="-120"/>
              </a:rPr>
              <a:t>戲</a:t>
            </a:r>
            <a:endParaRPr lang="en-US" altLang="zh-TW" sz="7200" dirty="0"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sz="2400" dirty="0" smtClean="0">
              <a:solidFill>
                <a:srgbClr val="000000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2400" dirty="0" smtClean="0">
                <a:solidFill>
                  <a:srgbClr val="000000"/>
                </a:solidFill>
                <a:latin typeface="Adobe 繁黑體 Std B" pitchFamily="34" charset="-120"/>
                <a:ea typeface="Adobe 繁黑體 Std B" pitchFamily="34" charset="-120"/>
              </a:rPr>
              <a:t>這天</a:t>
            </a:r>
            <a:r>
              <a:rPr lang="zh-TW" altLang="en-US" sz="2400" dirty="0" smtClean="0">
                <a:solidFill>
                  <a:srgbClr val="000000"/>
                </a:solidFill>
                <a:latin typeface="Adobe 繁黑體 Std B" pitchFamily="34" charset="-120"/>
                <a:ea typeface="Adobe 繁黑體 Std B" pitchFamily="34" charset="-120"/>
              </a:rPr>
              <a:t>，</a:t>
            </a:r>
            <a:r>
              <a:rPr lang="zh-TW" altLang="en-US" sz="2400" dirty="0" smtClean="0">
                <a:solidFill>
                  <a:srgbClr val="000000"/>
                </a:solidFill>
                <a:latin typeface="Adobe 繁黑體 Std B" pitchFamily="34" charset="-120"/>
                <a:ea typeface="Adobe 繁黑體 Std B" pitchFamily="34" charset="-120"/>
              </a:rPr>
              <a:t>正逢無趣的期末考週</a:t>
            </a:r>
            <a:endParaRPr lang="en-US" altLang="zh-TW" sz="2400" dirty="0">
              <a:solidFill>
                <a:srgbClr val="000000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2400" dirty="0" smtClean="0">
                <a:solidFill>
                  <a:srgbClr val="000000"/>
                </a:solidFill>
                <a:latin typeface="Adobe 繁黑體 Std B" pitchFamily="34" charset="-120"/>
                <a:ea typeface="Adobe 繁黑體 Std B" pitchFamily="34" charset="-120"/>
              </a:rPr>
              <a:t>小女孩決心要大鬧綜院電梯！</a:t>
            </a:r>
            <a:endParaRPr lang="en-US" altLang="zh-TW" sz="2400" dirty="0" smtClean="0">
              <a:solidFill>
                <a:srgbClr val="000000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2400" dirty="0" smtClean="0">
                <a:solidFill>
                  <a:srgbClr val="000000"/>
                </a:solidFill>
                <a:latin typeface="Adobe 繁黑體 Std B" pitchFamily="34" charset="-120"/>
                <a:ea typeface="Adobe 繁黑體 Std B" pitchFamily="34" charset="-120"/>
              </a:rPr>
              <a:t>為了你的</a:t>
            </a:r>
            <a:r>
              <a:rPr lang="zh-TW" altLang="en-US" sz="2400" dirty="0" smtClean="0">
                <a:solidFill>
                  <a:srgbClr val="000000"/>
                </a:solidFill>
                <a:latin typeface="Adobe 繁黑體 Std B" pitchFamily="34" charset="-120"/>
                <a:ea typeface="Adobe 繁黑體 Std B" pitchFamily="34" charset="-120"/>
              </a:rPr>
              <a:t>期末成績著想，讓我們一起保護教授吧</a:t>
            </a:r>
            <a:r>
              <a:rPr lang="zh-TW" altLang="en-US" sz="2400" dirty="0" smtClean="0">
                <a:solidFill>
                  <a:schemeClr val="bg1"/>
                </a:solidFill>
                <a:latin typeface="Adobe 繁黑體 Std B" pitchFamily="34" charset="-120"/>
                <a:ea typeface="Adobe 繁黑體 Std B" pitchFamily="34" charset="-120"/>
              </a:rPr>
              <a:t>！</a:t>
            </a:r>
            <a:endParaRPr lang="en-US" altLang="zh-TW" sz="2400" dirty="0" smtClean="0">
              <a:solidFill>
                <a:schemeClr val="bg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6242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29" y="-76103"/>
            <a:ext cx="6932691" cy="521960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837304" y="337722"/>
            <a:ext cx="1688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 smtClean="0">
                <a:solidFill>
                  <a:srgbClr val="54FF08"/>
                </a:solidFill>
                <a:latin typeface="Adobe 繁黑體 Std B"/>
                <a:ea typeface="Adobe 繁黑體 Std B"/>
                <a:cs typeface="Adobe 繁黑體 Std B"/>
              </a:rPr>
              <a:t>遊戲規則</a:t>
            </a:r>
            <a:endParaRPr kumimoji="1" lang="zh-TW" altLang="en-US" sz="2400" dirty="0">
              <a:solidFill>
                <a:srgbClr val="54FF08"/>
              </a:solidFill>
              <a:latin typeface="Adobe 繁黑體 Std B"/>
              <a:ea typeface="Adobe 繁黑體 Std B"/>
              <a:cs typeface="Adobe 繁黑體 Std B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620891" y="-3959850"/>
            <a:ext cx="7920880" cy="3959849"/>
          </a:xfrm>
          <a:prstGeom prst="roundRect">
            <a:avLst/>
          </a:prstGeom>
          <a:solidFill>
            <a:srgbClr val="EAEAEA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45829" y="1363266"/>
            <a:ext cx="7191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rgbClr val="EE6112"/>
                </a:solidFill>
                <a:latin typeface="Adobe 繁黑體 Std B" pitchFamily="34" charset="-120"/>
                <a:ea typeface="Adobe 繁黑體 Std B" pitchFamily="34" charset="-120"/>
              </a:rPr>
              <a:t>按下 </a:t>
            </a:r>
            <a:r>
              <a:rPr lang="en-US" altLang="zh-TW" sz="2000" dirty="0">
                <a:solidFill>
                  <a:srgbClr val="EE6112"/>
                </a:solidFill>
                <a:latin typeface="Adobe 繁黑體 Std B" pitchFamily="34" charset="-120"/>
                <a:ea typeface="Adobe 繁黑體 Std B" pitchFamily="34" charset="-120"/>
              </a:rPr>
              <a:t>E</a:t>
            </a:r>
            <a:r>
              <a:rPr lang="en-US" altLang="zh-TW" sz="2000" dirty="0" smtClean="0">
                <a:solidFill>
                  <a:srgbClr val="EE6112"/>
                </a:solidFill>
                <a:latin typeface="Adobe 繁黑體 Std B" pitchFamily="34" charset="-120"/>
                <a:ea typeface="Adobe 繁黑體 Std B" pitchFamily="34" charset="-120"/>
              </a:rPr>
              <a:t>nter</a:t>
            </a:r>
            <a:r>
              <a:rPr lang="zh-TW" altLang="en-US" sz="2000" dirty="0" smtClean="0">
                <a:solidFill>
                  <a:srgbClr val="EE6112"/>
                </a:solidFill>
                <a:latin typeface="Adobe 繁黑體 Std B" pitchFamily="34" charset="-120"/>
                <a:ea typeface="Adobe 繁黑體 Std B" pitchFamily="34" charset="-120"/>
              </a:rPr>
              <a:t> 遊戲即正式開始，</a:t>
            </a:r>
            <a:endParaRPr lang="en-US" altLang="zh-TW" sz="2000" dirty="0" smtClean="0">
              <a:solidFill>
                <a:srgbClr val="EE6112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2000" dirty="0" smtClean="0">
                <a:solidFill>
                  <a:srgbClr val="EE6112"/>
                </a:solidFill>
                <a:latin typeface="Adobe 繁黑體 Std B" pitchFamily="34" charset="-120"/>
                <a:ea typeface="Adobe 繁黑體 Std B" pitchFamily="34" charset="-120"/>
              </a:rPr>
              <a:t>在未分出勝負前都不能暫停</a:t>
            </a:r>
            <a:r>
              <a:rPr lang="zh-TW" altLang="en-US" sz="2000" dirty="0" smtClean="0">
                <a:solidFill>
                  <a:srgbClr val="EE6112"/>
                </a:solidFill>
                <a:latin typeface="Adobe 繁黑體 Std B" pitchFamily="34" charset="-120"/>
                <a:ea typeface="Adobe 繁黑體 Std B" pitchFamily="34" charset="-120"/>
              </a:rPr>
              <a:t>。</a:t>
            </a:r>
            <a:endParaRPr lang="en-US" altLang="zh-TW" sz="2000" dirty="0" smtClean="0">
              <a:solidFill>
                <a:srgbClr val="EE6112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86000" y="2294927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TW" sz="1400" dirty="0">
              <a:solidFill>
                <a:srgbClr val="EE6112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marL="514350" indent="-514350">
              <a:buAutoNum type="arabicPeriod"/>
            </a:pPr>
            <a:r>
              <a:rPr lang="zh-TW" altLang="en-US" dirty="0">
                <a:solidFill>
                  <a:srgbClr val="00A249"/>
                </a:solidFill>
                <a:latin typeface="Adobe 繁黑體 Std B" pitchFamily="34" charset="-120"/>
                <a:ea typeface="Adobe 繁黑體 Std B" pitchFamily="34" charset="-120"/>
              </a:rPr>
              <a:t>開門：</a:t>
            </a:r>
            <a:r>
              <a:rPr lang="en-US" altLang="zh-TW" dirty="0">
                <a:solidFill>
                  <a:srgbClr val="00A249"/>
                </a:solidFill>
                <a:latin typeface="Adobe 繁黑體 Std B" pitchFamily="34" charset="-120"/>
                <a:ea typeface="Adobe 繁黑體 Std B" pitchFamily="34" charset="-120"/>
              </a:rPr>
              <a:t>Z</a:t>
            </a:r>
            <a:r>
              <a:rPr lang="zh-TW" altLang="en-US" dirty="0">
                <a:solidFill>
                  <a:srgbClr val="00A249"/>
                </a:solidFill>
                <a:latin typeface="Adobe 繁黑體 Std B" pitchFamily="34" charset="-120"/>
                <a:ea typeface="Adobe 繁黑體 Std B" pitchFamily="34" charset="-120"/>
              </a:rPr>
              <a:t>  </a:t>
            </a:r>
            <a:r>
              <a:rPr lang="en-US" altLang="zh-TW" dirty="0" smtClean="0">
                <a:solidFill>
                  <a:srgbClr val="00A249"/>
                </a:solidFill>
                <a:latin typeface="Adobe 繁黑體 Std B" pitchFamily="34" charset="-120"/>
                <a:ea typeface="Adobe 繁黑體 Std B" pitchFamily="34" charset="-120"/>
              </a:rPr>
              <a:t>	</a:t>
            </a:r>
            <a:r>
              <a:rPr lang="zh-TW" altLang="en-US" dirty="0" smtClean="0">
                <a:solidFill>
                  <a:srgbClr val="00A249"/>
                </a:solidFill>
                <a:latin typeface="Adobe 繁黑體 Std B" pitchFamily="34" charset="-120"/>
                <a:ea typeface="Adobe 繁黑體 Std B" pitchFamily="34" charset="-120"/>
              </a:rPr>
              <a:t>關門</a:t>
            </a:r>
            <a:r>
              <a:rPr lang="zh-TW" altLang="en-US" dirty="0">
                <a:solidFill>
                  <a:srgbClr val="00A249"/>
                </a:solidFill>
                <a:latin typeface="Adobe 繁黑體 Std B" pitchFamily="34" charset="-120"/>
                <a:ea typeface="Adobe 繁黑體 Std B" pitchFamily="34" charset="-120"/>
              </a:rPr>
              <a:t>：</a:t>
            </a:r>
            <a:r>
              <a:rPr lang="en-US" altLang="zh-TW" dirty="0">
                <a:solidFill>
                  <a:srgbClr val="00A249"/>
                </a:solidFill>
                <a:latin typeface="Adobe 繁黑體 Std B" pitchFamily="34" charset="-120"/>
                <a:ea typeface="Adobe 繁黑體 Std B" pitchFamily="34" charset="-120"/>
              </a:rPr>
              <a:t>/</a:t>
            </a:r>
          </a:p>
          <a:p>
            <a:pPr marL="514350" indent="-514350">
              <a:buAutoNum type="arabicPeriod"/>
            </a:pPr>
            <a:r>
              <a:rPr lang="zh-TW" altLang="en-US" dirty="0">
                <a:solidFill>
                  <a:srgbClr val="00A249"/>
                </a:solidFill>
                <a:latin typeface="Adobe 繁黑體 Std B" pitchFamily="34" charset="-120"/>
                <a:ea typeface="Adobe 繁黑體 Std B" pitchFamily="34" charset="-120"/>
              </a:rPr>
              <a:t>看見教授「開門」，看見女孩「關門」</a:t>
            </a:r>
            <a:endParaRPr lang="en-US" altLang="zh-TW" dirty="0">
              <a:solidFill>
                <a:srgbClr val="00A249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marL="514350" indent="-514350">
              <a:buAutoNum type="arabicPeriod"/>
            </a:pPr>
            <a:r>
              <a:rPr lang="zh-TW" altLang="en-US" dirty="0">
                <a:solidFill>
                  <a:srgbClr val="00A249"/>
                </a:solidFill>
                <a:latin typeface="Adobe 繁黑體 Std B" pitchFamily="34" charset="-120"/>
                <a:ea typeface="Adobe 繁黑體 Std B" pitchFamily="34" charset="-120"/>
              </a:rPr>
              <a:t>開關正確，積分增加；</a:t>
            </a:r>
            <a:endParaRPr lang="en-US" altLang="zh-TW" dirty="0">
              <a:solidFill>
                <a:srgbClr val="00A249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en-US" altLang="zh-TW" dirty="0">
                <a:solidFill>
                  <a:srgbClr val="00A249"/>
                </a:solidFill>
                <a:latin typeface="Adobe 繁黑體 Std B" pitchFamily="34" charset="-120"/>
                <a:ea typeface="Adobe 繁黑體 Std B" pitchFamily="34" charset="-120"/>
              </a:rPr>
              <a:t>	 </a:t>
            </a:r>
            <a:r>
              <a:rPr lang="zh-TW" altLang="en-US" dirty="0" smtClean="0">
                <a:solidFill>
                  <a:srgbClr val="00A249"/>
                </a:solidFill>
                <a:latin typeface="Adobe 繁黑體 Std B" pitchFamily="34" charset="-120"/>
                <a:ea typeface="Adobe 繁黑體 Std B" pitchFamily="34" charset="-120"/>
              </a:rPr>
              <a:t>錯誤則減</a:t>
            </a:r>
            <a:r>
              <a:rPr lang="zh-TW" altLang="en-US" dirty="0">
                <a:solidFill>
                  <a:srgbClr val="00A249"/>
                </a:solidFill>
                <a:latin typeface="Adobe 繁黑體 Std B" pitchFamily="34" charset="-120"/>
                <a:ea typeface="Adobe 繁黑體 Std B" pitchFamily="34" charset="-120"/>
              </a:rPr>
              <a:t>命，錯三次遊戲結束。</a:t>
            </a:r>
            <a:endParaRPr lang="en-US" altLang="zh-TW" dirty="0">
              <a:solidFill>
                <a:srgbClr val="00A249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endParaRPr lang="en-US" altLang="zh-TW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注意：反應速度將隨樓層提高而縮短</a:t>
            </a:r>
            <a:endParaRPr lang="en-US" altLang="zh-TW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dirty="0">
                <a:solidFill>
                  <a:srgbClr val="00A249"/>
                </a:solidFill>
                <a:latin typeface="Adobe 繁黑體 Std B" pitchFamily="34" charset="-120"/>
                <a:ea typeface="Adobe 繁黑體 Std B" pitchFamily="34" charset="-120"/>
              </a:rPr>
              <a:t>祝您順利幫助教授抵達十三樓！</a:t>
            </a:r>
            <a:endParaRPr lang="en-US" altLang="zh-TW" dirty="0">
              <a:solidFill>
                <a:srgbClr val="00A249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0792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0.00104 0.9671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1899831" y="58564"/>
            <a:ext cx="5178779" cy="5084935"/>
          </a:xfrm>
          <a:prstGeom prst="ellipse">
            <a:avLst/>
          </a:prstGeom>
          <a:solidFill>
            <a:srgbClr val="BD4A47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467" y="195398"/>
            <a:ext cx="2929012" cy="480243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 rot="20394553">
            <a:off x="6239922" y="450426"/>
            <a:ext cx="259228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 smtClean="0">
                <a:solidFill>
                  <a:srgbClr val="EEB500"/>
                </a:solidFill>
                <a:latin typeface="Adobe 繁黑體 Std B" pitchFamily="34" charset="-120"/>
                <a:ea typeface="Adobe 繁黑體 Std B" pitchFamily="34" charset="-120"/>
              </a:rPr>
              <a:t>讓我來</a:t>
            </a:r>
            <a:r>
              <a:rPr lang="en-US" altLang="zh-TW" sz="5400" dirty="0" smtClean="0">
                <a:solidFill>
                  <a:srgbClr val="EEB500"/>
                </a:solidFill>
                <a:latin typeface="Adobe 繁黑體 Std B" pitchFamily="34" charset="-120"/>
                <a:ea typeface="Adobe 繁黑體 Std B" pitchFamily="34" charset="-120"/>
              </a:rPr>
              <a:t>Demo</a:t>
            </a:r>
            <a:r>
              <a:rPr lang="zh-TW" altLang="en-US" sz="5400" dirty="0" smtClean="0">
                <a:solidFill>
                  <a:srgbClr val="EEB500"/>
                </a:solidFill>
                <a:latin typeface="Adobe 繁黑體 Std B" pitchFamily="34" charset="-120"/>
                <a:ea typeface="Adobe 繁黑體 Std B" pitchFamily="34" charset="-120"/>
              </a:rPr>
              <a:t>！</a:t>
            </a:r>
            <a:endParaRPr lang="zh-TW" altLang="en-US" sz="5400" dirty="0">
              <a:solidFill>
                <a:srgbClr val="EEB5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 rot="623599">
            <a:off x="5895355" y="2648936"/>
            <a:ext cx="259228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 smtClean="0">
                <a:solidFill>
                  <a:srgbClr val="EEB500"/>
                </a:solidFill>
                <a:latin typeface="Adobe 繁黑體 Std B" pitchFamily="34" charset="-120"/>
                <a:ea typeface="Adobe 繁黑體 Std B" pitchFamily="34" charset="-120"/>
              </a:rPr>
              <a:t>讓我來</a:t>
            </a:r>
            <a:r>
              <a:rPr lang="en-US" altLang="zh-TW" sz="5400" dirty="0" smtClean="0">
                <a:solidFill>
                  <a:srgbClr val="EEB500"/>
                </a:solidFill>
                <a:latin typeface="Adobe 繁黑體 Std B" pitchFamily="34" charset="-120"/>
                <a:ea typeface="Adobe 繁黑體 Std B" pitchFamily="34" charset="-120"/>
              </a:rPr>
              <a:t>Demo</a:t>
            </a:r>
            <a:r>
              <a:rPr lang="zh-TW" altLang="en-US" sz="5400" dirty="0" smtClean="0">
                <a:solidFill>
                  <a:srgbClr val="EEB500"/>
                </a:solidFill>
                <a:latin typeface="Adobe 繁黑體 Std B" pitchFamily="34" charset="-120"/>
                <a:ea typeface="Adobe 繁黑體 Std B" pitchFamily="34" charset="-120"/>
              </a:rPr>
              <a:t>！</a:t>
            </a:r>
            <a:endParaRPr lang="zh-TW" altLang="en-US" sz="5400" dirty="0">
              <a:solidFill>
                <a:srgbClr val="EEB5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 rot="462877">
            <a:off x="603687" y="814493"/>
            <a:ext cx="259228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 smtClean="0">
                <a:solidFill>
                  <a:srgbClr val="EEB500"/>
                </a:solidFill>
                <a:latin typeface="Adobe 繁黑體 Std B" pitchFamily="34" charset="-120"/>
                <a:ea typeface="Adobe 繁黑體 Std B" pitchFamily="34" charset="-120"/>
              </a:rPr>
              <a:t>讓我來</a:t>
            </a:r>
            <a:r>
              <a:rPr lang="en-US" altLang="zh-TW" sz="5400" dirty="0" smtClean="0">
                <a:solidFill>
                  <a:srgbClr val="EEB500"/>
                </a:solidFill>
                <a:latin typeface="Adobe 繁黑體 Std B" pitchFamily="34" charset="-120"/>
                <a:ea typeface="Adobe 繁黑體 Std B" pitchFamily="34" charset="-120"/>
              </a:rPr>
              <a:t>Demo</a:t>
            </a:r>
            <a:r>
              <a:rPr lang="zh-TW" altLang="en-US" sz="5400" dirty="0" smtClean="0">
                <a:solidFill>
                  <a:srgbClr val="EEB500"/>
                </a:solidFill>
                <a:latin typeface="Adobe 繁黑體 Std B" pitchFamily="34" charset="-120"/>
                <a:ea typeface="Adobe 繁黑體 Std B" pitchFamily="34" charset="-120"/>
              </a:rPr>
              <a:t>！</a:t>
            </a:r>
            <a:endParaRPr lang="zh-TW" altLang="en-US" sz="5400" dirty="0">
              <a:solidFill>
                <a:srgbClr val="EEB5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 rot="20394553">
            <a:off x="471276" y="2988475"/>
            <a:ext cx="259228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 smtClean="0">
                <a:solidFill>
                  <a:srgbClr val="EEB500"/>
                </a:solidFill>
                <a:latin typeface="Adobe 繁黑體 Std B" pitchFamily="34" charset="-120"/>
                <a:ea typeface="Adobe 繁黑體 Std B" pitchFamily="34" charset="-120"/>
              </a:rPr>
              <a:t>讓我來</a:t>
            </a:r>
            <a:r>
              <a:rPr lang="en-US" altLang="zh-TW" sz="5400" dirty="0" smtClean="0">
                <a:solidFill>
                  <a:srgbClr val="EEB500"/>
                </a:solidFill>
                <a:latin typeface="Adobe 繁黑體 Std B" pitchFamily="34" charset="-120"/>
                <a:ea typeface="Adobe 繁黑體 Std B" pitchFamily="34" charset="-120"/>
              </a:rPr>
              <a:t>Demo</a:t>
            </a:r>
            <a:r>
              <a:rPr lang="zh-TW" altLang="en-US" sz="5400" dirty="0" smtClean="0">
                <a:solidFill>
                  <a:srgbClr val="EEB500"/>
                </a:solidFill>
                <a:latin typeface="Adobe 繁黑體 Std B" pitchFamily="34" charset="-120"/>
                <a:ea typeface="Adobe 繁黑體 Std B" pitchFamily="34" charset="-120"/>
              </a:rPr>
              <a:t>！</a:t>
            </a:r>
            <a:endParaRPr lang="zh-TW" altLang="en-US" sz="5400" dirty="0">
              <a:solidFill>
                <a:srgbClr val="EEB5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1935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2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黑色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黑色 .thmx</Template>
  <TotalTime>56</TotalTime>
  <Words>81</Words>
  <Application>Microsoft Macintosh PowerPoint</Application>
  <PresentationFormat>如螢幕大小 (16:9)</PresentationFormat>
  <Paragraphs>33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黑色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怡如 戴</dc:creator>
  <cp:lastModifiedBy>怡如 戴</cp:lastModifiedBy>
  <cp:revision>9</cp:revision>
  <dcterms:created xsi:type="dcterms:W3CDTF">2015-01-11T16:28:00Z</dcterms:created>
  <dcterms:modified xsi:type="dcterms:W3CDTF">2015-01-11T19:42:38Z</dcterms:modified>
</cp:coreProperties>
</file>