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2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19522AD-07E5-4E9C-8DEE-A0E0FF3C603F}" type="datetimeFigureOut">
              <a:rPr lang="zh-TW" altLang="en-US" smtClean="0"/>
              <a:pPr/>
              <a:t>2015/1/12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6B80D10-31D2-4AE6-94E7-49E0B1159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88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19522AD-07E5-4E9C-8DEE-A0E0FF3C603F}" type="datetimeFigureOut">
              <a:rPr lang="zh-TW" altLang="en-US" smtClean="0"/>
              <a:pPr/>
              <a:t>2015/1/12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6B80D10-31D2-4AE6-94E7-49E0B1159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744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19522AD-07E5-4E9C-8DEE-A0E0FF3C603F}" type="datetimeFigureOut">
              <a:rPr lang="zh-TW" altLang="en-US" smtClean="0"/>
              <a:pPr/>
              <a:t>2015/1/12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6B80D10-31D2-4AE6-94E7-49E0B1159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53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19522AD-07E5-4E9C-8DEE-A0E0FF3C603F}" type="datetimeFigureOut">
              <a:rPr lang="zh-TW" altLang="en-US" smtClean="0"/>
              <a:pPr/>
              <a:t>2015/1/12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6B80D10-31D2-4AE6-94E7-49E0B1159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14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19522AD-07E5-4E9C-8DEE-A0E0FF3C603F}" type="datetimeFigureOut">
              <a:rPr lang="zh-TW" altLang="en-US" smtClean="0"/>
              <a:pPr/>
              <a:t>2015/1/12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6B80D10-31D2-4AE6-94E7-49E0B1159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75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19522AD-07E5-4E9C-8DEE-A0E0FF3C603F}" type="datetimeFigureOut">
              <a:rPr lang="zh-TW" altLang="en-US" smtClean="0"/>
              <a:pPr/>
              <a:t>2015/1/12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6B80D10-31D2-4AE6-94E7-49E0B1159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261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19522AD-07E5-4E9C-8DEE-A0E0FF3C603F}" type="datetimeFigureOut">
              <a:rPr lang="zh-TW" altLang="en-US" smtClean="0"/>
              <a:pPr/>
              <a:t>2015/1/12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6B80D10-31D2-4AE6-94E7-49E0B1159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77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19522AD-07E5-4E9C-8DEE-A0E0FF3C603F}" type="datetimeFigureOut">
              <a:rPr lang="zh-TW" altLang="en-US" smtClean="0"/>
              <a:pPr/>
              <a:t>2015/1/12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6B80D10-31D2-4AE6-94E7-49E0B1159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71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19522AD-07E5-4E9C-8DEE-A0E0FF3C603F}" type="datetimeFigureOut">
              <a:rPr lang="zh-TW" altLang="en-US" smtClean="0"/>
              <a:pPr/>
              <a:t>2015/1/12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6B80D10-31D2-4AE6-94E7-49E0B1159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44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19522AD-07E5-4E9C-8DEE-A0E0FF3C603F}" type="datetimeFigureOut">
              <a:rPr lang="zh-TW" altLang="en-US" smtClean="0"/>
              <a:pPr/>
              <a:t>2015/1/12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6B80D10-31D2-4AE6-94E7-49E0B1159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31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19522AD-07E5-4E9C-8DEE-A0E0FF3C603F}" type="datetimeFigureOut">
              <a:rPr lang="zh-TW" altLang="en-US" smtClean="0"/>
              <a:pPr/>
              <a:t>2015/1/12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6B80D10-31D2-4AE6-94E7-49E0B1159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03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522AD-07E5-4E9C-8DEE-A0E0FF3C603F}" type="datetimeFigureOut">
              <a:rPr lang="zh-TW" altLang="en-US" smtClean="0"/>
              <a:pPr/>
              <a:t>2015/1/12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80D10-31D2-4AE6-94E7-49E0B115927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92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46077" y="1189414"/>
            <a:ext cx="9144000" cy="2387600"/>
          </a:xfrm>
        </p:spPr>
        <p:txBody>
          <a:bodyPr/>
          <a:lstStyle/>
          <a:p>
            <a:r>
              <a:rPr lang="en-US" altLang="zh-TW" dirty="0" err="1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TapMoth</a:t>
            </a:r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zh-TW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46077" y="366908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企管四</a:t>
            </a:r>
            <a:endParaRPr lang="en-US" altLang="zh-TW" dirty="0" smtClean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100305095	</a:t>
            </a:r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李霜茹</a:t>
            </a:r>
            <a:endParaRPr lang="en-US" altLang="zh-TW" dirty="0" smtClean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100305067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潘敬頤</a:t>
            </a:r>
            <a:endParaRPr lang="en-US" altLang="zh-TW" dirty="0" smtClean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1003050</a:t>
            </a:r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</a:rPr>
              <a:t>36</a:t>
            </a:r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陳宥竹</a:t>
            </a:r>
            <a:endParaRPr lang="zh-TW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18052" y="-172278"/>
            <a:ext cx="12828104" cy="226612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-351182" y="5724939"/>
            <a:ext cx="12828104" cy="226612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912" y="2987082"/>
            <a:ext cx="1314561" cy="157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6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</a:rPr>
              <a:t>遊戲玩法</a:t>
            </a:r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</a:rPr>
              <a:t>	</a:t>
            </a:r>
            <a:endParaRPr lang="zh-TW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</a:rPr>
              <a:t>主角：蛾</a:t>
            </a:r>
            <a:endParaRPr lang="en-US" altLang="zh-TW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</a:rPr>
              <a:t>移動方式：按空白鍵會往上飛，撞到牆壁可改變方向</a:t>
            </a:r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</a:rPr>
              <a:t>左右</a:t>
            </a:r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</a:rPr>
              <a:t>牆壁會在不同地方噴火，</a:t>
            </a:r>
            <a:endParaRPr lang="en-US" altLang="zh-TW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</a:rPr>
              <a:t>  每撞一次牆壁就改變一次噴火的位置組合。</a:t>
            </a:r>
            <a:endParaRPr lang="en-US" altLang="zh-TW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TW" altLang="en-US" dirty="0">
                <a:solidFill>
                  <a:schemeClr val="bg2">
                    <a:lumMod val="25000"/>
                  </a:schemeClr>
                </a:solidFill>
              </a:rPr>
              <a:t>每</a:t>
            </a:r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</a:rPr>
              <a:t>改變一次噴火的組合就等於過了一關</a:t>
            </a:r>
            <a:endParaRPr lang="zh-TW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18052" y="5108714"/>
            <a:ext cx="12828104" cy="226612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-284922" y="5678557"/>
            <a:ext cx="12828104" cy="1364974"/>
          </a:xfrm>
          <a:prstGeom prst="rect">
            <a:avLst/>
          </a:prstGeom>
          <a:solidFill>
            <a:srgbClr val="C02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-318052" y="6162261"/>
            <a:ext cx="12828104" cy="13649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29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318052" y="5724939"/>
            <a:ext cx="12828104" cy="226612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-284922" y="6400799"/>
            <a:ext cx="12828104" cy="1364974"/>
          </a:xfrm>
          <a:prstGeom prst="rect">
            <a:avLst/>
          </a:prstGeom>
          <a:solidFill>
            <a:srgbClr val="C02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</a:rPr>
              <a:t>遊戲流程</a:t>
            </a:r>
            <a:endParaRPr lang="zh-TW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959533" y="2253535"/>
            <a:ext cx="1413198" cy="64633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</a:t>
            </a:r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START</a:t>
            </a:r>
            <a:endParaRPr lang="zh-TW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" name="直線單箭頭接點 5"/>
          <p:cNvCxnSpPr>
            <a:stCxn id="4" idx="3"/>
          </p:cNvCxnSpPr>
          <p:nvPr/>
        </p:nvCxnSpPr>
        <p:spPr>
          <a:xfrm>
            <a:off x="5372731" y="2576701"/>
            <a:ext cx="287086" cy="43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5659817" y="2253534"/>
            <a:ext cx="1413198" cy="64633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</a:t>
            </a:r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PLAY</a:t>
            </a:r>
            <a:endParaRPr lang="zh-TW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659817" y="4384859"/>
            <a:ext cx="1413198" cy="64633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</a:t>
            </a:r>
          </a:p>
          <a:p>
            <a:pPr algn="ctr"/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PAUSE</a:t>
            </a:r>
            <a:endParaRPr lang="zh-TW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919571" y="3506444"/>
            <a:ext cx="144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按下</a:t>
            </a:r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ENTER</a:t>
            </a:r>
            <a:endParaRPr lang="zh-TW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646169" y="1027905"/>
            <a:ext cx="144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</a:t>
            </a:r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ENTER</a:t>
            </a:r>
            <a:endParaRPr lang="zh-TW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直線單箭頭接點 10"/>
          <p:cNvCxnSpPr>
            <a:stCxn id="7" idx="2"/>
            <a:endCxn id="8" idx="0"/>
          </p:cNvCxnSpPr>
          <p:nvPr/>
        </p:nvCxnSpPr>
        <p:spPr>
          <a:xfrm>
            <a:off x="6366416" y="2899865"/>
            <a:ext cx="0" cy="148499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7360101" y="1745261"/>
            <a:ext cx="1413198" cy="64633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GAME</a:t>
            </a:r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OVER</a:t>
            </a:r>
            <a:endParaRPr lang="zh-TW" altLang="en-US" dirty="0">
              <a:solidFill>
                <a:schemeClr val="bg2">
                  <a:lumMod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9" name="直線單箭頭接點 18"/>
          <p:cNvCxnSpPr>
            <a:stCxn id="7" idx="3"/>
            <a:endCxn id="28" idx="1"/>
          </p:cNvCxnSpPr>
          <p:nvPr/>
        </p:nvCxnSpPr>
        <p:spPr>
          <a:xfrm flipV="1">
            <a:off x="7073015" y="2068427"/>
            <a:ext cx="287086" cy="5082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肘形接點 22"/>
          <p:cNvCxnSpPr>
            <a:stCxn id="28" idx="0"/>
            <a:endCxn id="4" idx="0"/>
          </p:cNvCxnSpPr>
          <p:nvPr/>
        </p:nvCxnSpPr>
        <p:spPr>
          <a:xfrm rot="16200000" flipH="1" flipV="1">
            <a:off x="6112279" y="299114"/>
            <a:ext cx="508274" cy="3400568"/>
          </a:xfrm>
          <a:prstGeom prst="bentConnector3">
            <a:avLst>
              <a:gd name="adj1" fmla="val -44976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63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64470" y="559558"/>
            <a:ext cx="6441743" cy="5909481"/>
          </a:xfrm>
          <a:prstGeom prst="rect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/>
          <p:cNvCxnSpPr/>
          <p:nvPr/>
        </p:nvCxnSpPr>
        <p:spPr>
          <a:xfrm flipH="1">
            <a:off x="2319131" y="4267200"/>
            <a:ext cx="1762539" cy="71561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5645425" y="914401"/>
            <a:ext cx="2372139" cy="2372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600" dirty="0" smtClean="0">
                <a:latin typeface="Century Gothic" pitchFamily="34" charset="0"/>
              </a:rPr>
              <a:t>1</a:t>
            </a:r>
            <a:endParaRPr lang="zh-TW" altLang="en-US" sz="9600" dirty="0">
              <a:latin typeface="Century Gothic" pitchFamily="34" charset="0"/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>
            <a:off x="7580244" y="1961322"/>
            <a:ext cx="2743200" cy="13252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10065323" y="2278978"/>
            <a:ext cx="19083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記錄碰撞牆壁的次數</a:t>
            </a:r>
            <a:endParaRPr lang="en-US" altLang="zh-TW" sz="2400" dirty="0" smtClean="0">
              <a:solidFill>
                <a:schemeClr val="bg2">
                  <a:lumMod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400" dirty="0" smtClean="0">
                <a:solidFill>
                  <a:schemeClr val="bg2">
                    <a:lumMod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目前通過關卡數</a:t>
            </a:r>
            <a:r>
              <a:rPr lang="en-US" altLang="zh-TW" sz="2400" dirty="0" smtClean="0">
                <a:solidFill>
                  <a:schemeClr val="bg2">
                    <a:lumMod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07257" y="4794716"/>
            <a:ext cx="1908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火柱會在碰撞牆壁時更換位置</a:t>
            </a:r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>
            <a:off x="7441097" y="4340088"/>
            <a:ext cx="2743200" cy="13252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10217723" y="4591483"/>
            <a:ext cx="19083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bg2">
                    <a:lumMod val="2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按下空白鍵飛動一次</a:t>
            </a:r>
            <a:endParaRPr lang="en-US" altLang="zh-TW" sz="2400" dirty="0" smtClean="0">
              <a:solidFill>
                <a:schemeClr val="bg2">
                  <a:lumMod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sz="2400" dirty="0">
              <a:solidFill>
                <a:schemeClr val="bg2">
                  <a:lumMod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683" y="3322695"/>
            <a:ext cx="1314561" cy="157995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111" y="559558"/>
            <a:ext cx="857329" cy="824901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727" y="559558"/>
            <a:ext cx="857329" cy="824901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051" y="559558"/>
            <a:ext cx="857329" cy="824901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084" y="559558"/>
            <a:ext cx="857329" cy="824901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413" y="559558"/>
            <a:ext cx="857329" cy="824901"/>
          </a:xfrm>
          <a:prstGeom prst="rect">
            <a:avLst/>
          </a:prstGeom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515" y="559558"/>
            <a:ext cx="857329" cy="824901"/>
          </a:xfrm>
          <a:prstGeom prst="rect">
            <a:avLst/>
          </a:prstGeom>
        </p:spPr>
      </p:pic>
      <p:pic>
        <p:nvPicPr>
          <p:cNvPr id="44" name="圖片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50" y="559558"/>
            <a:ext cx="857329" cy="824901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678145" y="5582594"/>
            <a:ext cx="857329" cy="824901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13761" y="5582594"/>
            <a:ext cx="857329" cy="824901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508085" y="5582594"/>
            <a:ext cx="857329" cy="824901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61118" y="5582594"/>
            <a:ext cx="857329" cy="824901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218447" y="5582594"/>
            <a:ext cx="857329" cy="824901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097549" y="5582594"/>
            <a:ext cx="857329" cy="824901"/>
          </a:xfrm>
          <a:prstGeom prst="rect">
            <a:avLst/>
          </a:prstGeom>
        </p:spPr>
      </p:pic>
      <p:pic>
        <p:nvPicPr>
          <p:cNvPr id="55" name="圖片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948884" y="5582594"/>
            <a:ext cx="857329" cy="824901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11897" y="3623749"/>
            <a:ext cx="857329" cy="824901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44325" y="1939863"/>
            <a:ext cx="857329" cy="8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1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103</Words>
  <Application>Microsoft Office PowerPoint</Application>
  <PresentationFormat>寬螢幕</PresentationFormat>
  <Paragraphs>24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Calibri Light</vt:lpstr>
      <vt:lpstr>Century Gothic</vt:lpstr>
      <vt:lpstr>Office 佈景主題</vt:lpstr>
      <vt:lpstr>TapMoth </vt:lpstr>
      <vt:lpstr>遊戲玩法 </vt:lpstr>
      <vt:lpstr>遊戲流程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飛蛾撲火 </dc:title>
  <dc:creator>李霜茹</dc:creator>
  <cp:lastModifiedBy>李霜茹</cp:lastModifiedBy>
  <cp:revision>23</cp:revision>
  <dcterms:created xsi:type="dcterms:W3CDTF">2014-12-14T15:47:48Z</dcterms:created>
  <dcterms:modified xsi:type="dcterms:W3CDTF">2015-01-12T10:50:28Z</dcterms:modified>
</cp:coreProperties>
</file>