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94BB-6D12-C02D-71AD-FDAA19416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A6AA9-27F8-8049-3CA6-24B3C7557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4879-F21B-FC4F-CFF9-E6505F71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7ED4-D3F6-42C4-B968-3474D7A0671A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9C27-A10E-F2E1-5C84-3357DD94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D998A-1EFB-D280-2C81-356C11DC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7382-A826-4969-B148-1387CE648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75CB-A256-5519-3448-1537C208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B1193-3422-1949-6AEB-9C5DF2195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AE79-2951-0AF8-000A-55456438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7ED4-D3F6-42C4-B968-3474D7A0671A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C1D1-2127-FDDC-33C7-B1C655A6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1B30-410B-CF1A-887D-EB6E94A6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7382-A826-4969-B148-1387CE648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7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1AC98-B02E-D283-FF33-26FD1B397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B73D-F5A7-F773-054A-1BEDB864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6751-80B3-D24A-484D-CE4187E9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7ED4-D3F6-42C4-B968-3474D7A0671A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67493-3BBF-D845-2AB1-18AE01C8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7D99-0548-ED63-DD79-B9C9F72A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7382-A826-4969-B148-1387CE648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5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DE7-44B8-0B0D-0EA1-085A3C64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F676-7A6E-0BB0-B4FF-2135AD50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31E1-82AB-3DFB-6238-6A81EDC1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7ED4-D3F6-42C4-B968-3474D7A0671A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72D7-01D6-ECD0-75A3-64720C4B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AF47-9C3B-FE1F-8637-19A941B6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7382-A826-4969-B148-1387CE648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0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4C66-8FEC-1425-E829-4E214759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6F494-FA1C-4CDD-0A1A-91D2A8E4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97C6-653B-C435-BD91-FD776E67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7ED4-D3F6-42C4-B968-3474D7A0671A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08E9-F9E4-54AA-B273-B76976EB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2443-27FD-E40A-590B-95D2BB5E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7382-A826-4969-B148-1387CE648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46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D400-4671-B9B0-53F3-7D9DBD0B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34AC-0DDE-D6F3-D7DA-B1CFC97E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4BF62-1F9E-78AA-B401-9EA36A939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70E1E-031E-7EB2-1325-03A01720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7ED4-D3F6-42C4-B968-3474D7A0671A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60C39-39C2-154E-4898-5F8CE5A8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5D2BC-6094-AE81-58F3-88771901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7382-A826-4969-B148-1387CE648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99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774B-FA26-CA0D-F531-F0430C26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DCF45-D18A-79C4-CA67-86E60E1EB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79715-3423-A327-0AA7-E50AFB83C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C65B7-2358-D3E9-306F-CF7468C4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40C56-45A3-E23A-99D1-16746CAFA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753C1-2BC1-F1B8-4CD9-5C851E11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7ED4-D3F6-42C4-B968-3474D7A0671A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D00AD-6170-20BC-F65D-83893E46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D4203-D4EA-5185-205B-2BB7EF76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7382-A826-4969-B148-1387CE648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0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80AE-3C05-3EEF-11A2-6AD58B3C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E353B-02BB-8ED7-D7A2-04A7D8D1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7ED4-D3F6-42C4-B968-3474D7A0671A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8D041-F24D-BDCF-2F4D-1E4C7D3E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0F87B-79F6-DBEF-FAB6-7351CE6F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7382-A826-4969-B148-1387CE648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7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DA0C6-830D-3D54-AA49-FC727E01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7ED4-D3F6-42C4-B968-3474D7A0671A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659E8-0FA3-2E4C-DBCA-29E61D66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9862-E9B8-591D-3423-CCE3A146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7382-A826-4969-B148-1387CE648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6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7F78-D306-E16A-B01B-B9837627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C5A0-AC24-CD66-E683-39C062E0A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5FDD5-4ACA-23B6-FA7E-055D6547F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700F-4212-04E3-5EE9-8BA0D884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7ED4-D3F6-42C4-B968-3474D7A0671A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4BC1-FF12-6823-472A-78A9D372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CECB2-4BA5-0E30-800A-0002D228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7382-A826-4969-B148-1387CE648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2AE1-694C-DF9E-1C61-4542A942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2D0A0-27B2-2085-05DF-564016F92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54EEB-0ADB-6116-D9AA-FA370D4C1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8085A-7946-4E0B-15BA-FBE0206A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7ED4-D3F6-42C4-B968-3474D7A0671A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D13F5-EB63-D83B-3B61-30F3C84A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8BF3A-2FE6-B192-A78A-5E21B027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7382-A826-4969-B148-1387CE648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00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69E64-42CE-8E2B-BA21-DD121B3B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7BF3C-3299-E20C-1A6C-84DD5436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8A2A7-3331-1BDA-1730-2D30FF9D8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7ED4-D3F6-42C4-B968-3474D7A0671A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46F9-E8DB-B2EF-85C8-C3E82BF7B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90D0-7EDA-DCE4-BA9E-C0C679C10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07382-A826-4969-B148-1387CE648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98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DEAA-E801-FAE9-7E67-3E9487242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Amazon Product Sales &amp; Discount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58A06-01E9-C7B6-AD71-000C28DDC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Dashboard Summary | Task 3| 5 June, 2025</a:t>
            </a: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Priya Dutta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Elevate Labs Internship (Data Analyst)</a:t>
            </a:r>
          </a:p>
        </p:txBody>
      </p:sp>
    </p:spTree>
    <p:extLst>
      <p:ext uri="{BB962C8B-B14F-4D97-AF65-F5344CB8AC3E}">
        <p14:creationId xmlns:p14="http://schemas.microsoft.com/office/powerpoint/2010/main" val="409954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46D1-296E-C0ED-C9AE-42FB2955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of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9A74-2CBB-C2C1-92EA-D17A2C4F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Analyse sales performance across the product categories</a:t>
            </a:r>
          </a:p>
          <a:p>
            <a:r>
              <a:rPr lang="en-IN" sz="3600" dirty="0"/>
              <a:t>Compared actual vs. discounted price</a:t>
            </a:r>
          </a:p>
          <a:p>
            <a:r>
              <a:rPr lang="en-IN" sz="3600" dirty="0"/>
              <a:t>Identify top performing categories and product ratings</a:t>
            </a:r>
          </a:p>
          <a:p>
            <a:r>
              <a:rPr lang="en-IN" sz="3600" dirty="0"/>
              <a:t>Help stakeholders optimizing pricing and promotions</a:t>
            </a:r>
          </a:p>
        </p:txBody>
      </p:sp>
    </p:spTree>
    <p:extLst>
      <p:ext uri="{BB962C8B-B14F-4D97-AF65-F5344CB8AC3E}">
        <p14:creationId xmlns:p14="http://schemas.microsoft.com/office/powerpoint/2010/main" val="281775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A1F1-CC1E-EF08-2B42-D1861345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C0E4-2F5A-5E1C-4F2D-505E85CE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records analysed : 1466 products</a:t>
            </a:r>
          </a:p>
          <a:p>
            <a:r>
              <a:rPr lang="en-IN" dirty="0"/>
              <a:t>Columns used : Category, Actual Price, Rating, Discount price, discount %, Reviews etc.</a:t>
            </a:r>
          </a:p>
          <a:p>
            <a:r>
              <a:rPr lang="en-IN" dirty="0"/>
              <a:t>Source : Amazon product review Dataset taken from Kaggle.com</a:t>
            </a:r>
          </a:p>
        </p:txBody>
      </p:sp>
    </p:spTree>
    <p:extLst>
      <p:ext uri="{BB962C8B-B14F-4D97-AF65-F5344CB8AC3E}">
        <p14:creationId xmlns:p14="http://schemas.microsoft.com/office/powerpoint/2010/main" val="424320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19BE-FF26-68D3-55BB-93B0F1DA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Key Performance Indicators (KPI’s)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5F66C-6877-F9D8-C721-5E4D9EE8F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88" y="1759065"/>
            <a:ext cx="4334480" cy="2448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1DBED-36D5-7C41-61AE-ACA22D69A266}"/>
              </a:ext>
            </a:extLst>
          </p:cNvPr>
          <p:cNvSpPr txBox="1"/>
          <p:nvPr/>
        </p:nvSpPr>
        <p:spPr>
          <a:xfrm>
            <a:off x="669303" y="4275710"/>
            <a:ext cx="9775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Products : Used count (distinct) on the Product names</a:t>
            </a:r>
          </a:p>
          <a:p>
            <a:r>
              <a:rPr lang="en-IN" dirty="0"/>
              <a:t>Total Reviews : Used count(distinct) on the </a:t>
            </a:r>
            <a:r>
              <a:rPr lang="en-IN" dirty="0" err="1"/>
              <a:t>review_id</a:t>
            </a:r>
            <a:endParaRPr lang="en-IN" dirty="0"/>
          </a:p>
          <a:p>
            <a:r>
              <a:rPr lang="en-IN" dirty="0"/>
              <a:t>Average Rating : Used average rating on Rating</a:t>
            </a:r>
          </a:p>
          <a:p>
            <a:r>
              <a:rPr lang="en-IN" dirty="0"/>
              <a:t>Total Sales : Used Sum on discounted price</a:t>
            </a:r>
          </a:p>
        </p:txBody>
      </p:sp>
    </p:spTree>
    <p:extLst>
      <p:ext uri="{BB962C8B-B14F-4D97-AF65-F5344CB8AC3E}">
        <p14:creationId xmlns:p14="http://schemas.microsoft.com/office/powerpoint/2010/main" val="278879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6199-4DF6-AB76-3928-D43FF0D1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DAX (Data analysis expressions)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C5B1-679B-9279-30AE-E31DF663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DAX for a new column : Category groups, Discounted Amount</a:t>
            </a:r>
          </a:p>
          <a:p>
            <a:r>
              <a:rPr lang="en-IN" dirty="0"/>
              <a:t>Formula used :  Category groups = SWITCH(TRUE(), CONTAINSSTRING(amazon[category], "Computer") || CONTAINSSTRING(amazon[category], "Electronics"), "Electronics" , CONTAINSSTRING(amazon[category],"Home" ), "Home" , CONTAINSSTRING(amazon[category], "Office"), "</a:t>
            </a:r>
            <a:r>
              <a:rPr lang="en-IN" dirty="0" err="1"/>
              <a:t>Office_products</a:t>
            </a:r>
            <a:r>
              <a:rPr lang="en-IN" dirty="0"/>
              <a:t>", CONTAINSSTRING(amazon[category], "Toys") || CONTAINSSTRING(amazon[category], "Music"), "Misc.")</a:t>
            </a:r>
          </a:p>
          <a:p>
            <a:r>
              <a:rPr lang="en-IN" dirty="0"/>
              <a:t>Formula : Discounted Amount = </a:t>
            </a:r>
            <a:r>
              <a:rPr lang="en-US" dirty="0"/>
              <a:t>amazon[</a:t>
            </a:r>
            <a:r>
              <a:rPr lang="en-US" dirty="0" err="1"/>
              <a:t>actual_price</a:t>
            </a:r>
            <a:r>
              <a:rPr lang="en-US" dirty="0"/>
              <a:t>] - amazon[</a:t>
            </a:r>
            <a:r>
              <a:rPr lang="en-US" dirty="0" err="1"/>
              <a:t>discounted_price</a:t>
            </a:r>
            <a:r>
              <a:rPr lang="en-US" dirty="0"/>
              <a:t>]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2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015A-C80E-722A-66CC-AA2F601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Power BI dashboard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81E3-38B8-1979-7101-A8FB7522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Category(group) wise sale analysis Revealed Electronics as the Top-performing segment</a:t>
            </a:r>
          </a:p>
          <a:p>
            <a:r>
              <a:rPr lang="en-IN" dirty="0"/>
              <a:t>Discount % analysis showed electronics had the highest average discount (52.1%)</a:t>
            </a:r>
          </a:p>
          <a:p>
            <a:r>
              <a:rPr lang="en-IN" dirty="0" err="1"/>
              <a:t>Treemap</a:t>
            </a:r>
            <a:r>
              <a:rPr lang="en-IN" dirty="0"/>
              <a:t> visual highlighted the top 10 product categories by actual sales value</a:t>
            </a:r>
          </a:p>
          <a:p>
            <a:r>
              <a:rPr lang="en-IN" dirty="0"/>
              <a:t>Insights used to recommend better discount strategies and category level focus</a:t>
            </a:r>
          </a:p>
          <a:p>
            <a:r>
              <a:rPr lang="en-IN" dirty="0"/>
              <a:t>Added a slider of product categories under category groups to understand the sales better</a:t>
            </a:r>
          </a:p>
          <a:p>
            <a:r>
              <a:rPr lang="en-IN" dirty="0"/>
              <a:t>Dashboard supports data-driven pricing and promotion decisions</a:t>
            </a:r>
          </a:p>
        </p:txBody>
      </p:sp>
    </p:spTree>
    <p:extLst>
      <p:ext uri="{BB962C8B-B14F-4D97-AF65-F5344CB8AC3E}">
        <p14:creationId xmlns:p14="http://schemas.microsoft.com/office/powerpoint/2010/main" val="122663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697F-397B-1A33-4FEB-A58BB0BC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Power 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659F3-EC9F-F09B-36DE-174E8C5A6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16" y="1690688"/>
            <a:ext cx="7937368" cy="4439340"/>
          </a:xfrm>
        </p:spPr>
      </p:pic>
    </p:spTree>
    <p:extLst>
      <p:ext uri="{BB962C8B-B14F-4D97-AF65-F5344CB8AC3E}">
        <p14:creationId xmlns:p14="http://schemas.microsoft.com/office/powerpoint/2010/main" val="70684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B3E0-C83C-1ED9-49C3-0E849A1DA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195200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Amazon Product Sales &amp; Discount Analysis</vt:lpstr>
      <vt:lpstr>Objective of the Dashboard</vt:lpstr>
      <vt:lpstr>Data Overview</vt:lpstr>
      <vt:lpstr>Key Performance Indicators (KPI’s)</vt:lpstr>
      <vt:lpstr>DAX (Data analysis expressions)</vt:lpstr>
      <vt:lpstr>Power BI dashboard summary</vt:lpstr>
      <vt:lpstr>Power Bi Dashboard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 dutta</dc:creator>
  <cp:lastModifiedBy>priya dutta</cp:lastModifiedBy>
  <cp:revision>1</cp:revision>
  <dcterms:created xsi:type="dcterms:W3CDTF">2025-06-05T11:27:49Z</dcterms:created>
  <dcterms:modified xsi:type="dcterms:W3CDTF">2025-06-05T11:29:31Z</dcterms:modified>
</cp:coreProperties>
</file>