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8" r:id="rId7"/>
    <p:sldId id="258" r:id="rId8"/>
    <p:sldId id="259" r:id="rId9"/>
    <p:sldId id="260" r:id="rId10"/>
    <p:sldId id="261" r:id="rId11"/>
    <p:sldId id="265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D3FB0-B185-4863-9575-2652D8BB1276}" v="565" dt="2021-02-23T06:32:21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Olson" userId="29aca87c-b73f-4ddb-8fc6-1cce750beff3" providerId="ADAL" clId="{624D3FB0-B185-4863-9575-2652D8BB1276}"/>
    <pc:docChg chg="undo custSel addSld delSld modSld sldOrd">
      <pc:chgData name="David Olson" userId="29aca87c-b73f-4ddb-8fc6-1cce750beff3" providerId="ADAL" clId="{624D3FB0-B185-4863-9575-2652D8BB1276}" dt="2021-02-23T06:48:10.856" v="4275" actId="20577"/>
      <pc:docMkLst>
        <pc:docMk/>
      </pc:docMkLst>
      <pc:sldChg chg="modSp new mod">
        <pc:chgData name="David Olson" userId="29aca87c-b73f-4ddb-8fc6-1cce750beff3" providerId="ADAL" clId="{624D3FB0-B185-4863-9575-2652D8BB1276}" dt="2021-02-20T17:20:05.914" v="55" actId="20577"/>
        <pc:sldMkLst>
          <pc:docMk/>
          <pc:sldMk cId="524965177" sldId="256"/>
        </pc:sldMkLst>
        <pc:spChg chg="mod">
          <ac:chgData name="David Olson" userId="29aca87c-b73f-4ddb-8fc6-1cce750beff3" providerId="ADAL" clId="{624D3FB0-B185-4863-9575-2652D8BB1276}" dt="2021-02-20T17:19:55.800" v="24" actId="20577"/>
          <ac:spMkLst>
            <pc:docMk/>
            <pc:sldMk cId="524965177" sldId="256"/>
            <ac:spMk id="2" creationId="{9C4F4ADA-9920-40EC-AB35-E72BA23E87EB}"/>
          </ac:spMkLst>
        </pc:spChg>
        <pc:spChg chg="mod">
          <ac:chgData name="David Olson" userId="29aca87c-b73f-4ddb-8fc6-1cce750beff3" providerId="ADAL" clId="{624D3FB0-B185-4863-9575-2652D8BB1276}" dt="2021-02-20T17:20:05.914" v="55" actId="20577"/>
          <ac:spMkLst>
            <pc:docMk/>
            <pc:sldMk cId="524965177" sldId="256"/>
            <ac:spMk id="3" creationId="{AA3DA293-7933-40CA-B525-33FEE09B17E5}"/>
          </ac:spMkLst>
        </pc:spChg>
      </pc:sldChg>
      <pc:sldChg chg="modSp new mod">
        <pc:chgData name="David Olson" userId="29aca87c-b73f-4ddb-8fc6-1cce750beff3" providerId="ADAL" clId="{624D3FB0-B185-4863-9575-2652D8BB1276}" dt="2021-02-23T06:46:45.731" v="3943" actId="20577"/>
        <pc:sldMkLst>
          <pc:docMk/>
          <pc:sldMk cId="1547444840" sldId="257"/>
        </pc:sldMkLst>
        <pc:spChg chg="mod">
          <ac:chgData name="David Olson" userId="29aca87c-b73f-4ddb-8fc6-1cce750beff3" providerId="ADAL" clId="{624D3FB0-B185-4863-9575-2652D8BB1276}" dt="2021-02-20T17:20:11.609" v="64" actId="20577"/>
          <ac:spMkLst>
            <pc:docMk/>
            <pc:sldMk cId="1547444840" sldId="257"/>
            <ac:spMk id="2" creationId="{D3AED120-4BAA-45DB-BDF4-40D3B6B8D5DB}"/>
          </ac:spMkLst>
        </pc:spChg>
        <pc:spChg chg="mod">
          <ac:chgData name="David Olson" userId="29aca87c-b73f-4ddb-8fc6-1cce750beff3" providerId="ADAL" clId="{624D3FB0-B185-4863-9575-2652D8BB1276}" dt="2021-02-23T06:46:45.731" v="3943" actId="20577"/>
          <ac:spMkLst>
            <pc:docMk/>
            <pc:sldMk cId="1547444840" sldId="257"/>
            <ac:spMk id="3" creationId="{50932048-908E-413B-BCE1-8AB83723E2BA}"/>
          </ac:spMkLst>
        </pc:spChg>
      </pc:sldChg>
      <pc:sldChg chg="addSp delSp modSp new mod">
        <pc:chgData name="David Olson" userId="29aca87c-b73f-4ddb-8fc6-1cce750beff3" providerId="ADAL" clId="{624D3FB0-B185-4863-9575-2652D8BB1276}" dt="2021-02-22T23:05:11.457" v="2723" actId="1076"/>
        <pc:sldMkLst>
          <pc:docMk/>
          <pc:sldMk cId="1242716920" sldId="258"/>
        </pc:sldMkLst>
        <pc:spChg chg="mod">
          <ac:chgData name="David Olson" userId="29aca87c-b73f-4ddb-8fc6-1cce750beff3" providerId="ADAL" clId="{624D3FB0-B185-4863-9575-2652D8BB1276}" dt="2021-02-20T17:28:50.984" v="322" actId="20577"/>
          <ac:spMkLst>
            <pc:docMk/>
            <pc:sldMk cId="1242716920" sldId="258"/>
            <ac:spMk id="2" creationId="{2952A96C-82B6-49D3-A68C-619C94C2ED70}"/>
          </ac:spMkLst>
        </pc:spChg>
        <pc:spChg chg="del">
          <ac:chgData name="David Olson" userId="29aca87c-b73f-4ddb-8fc6-1cce750beff3" providerId="ADAL" clId="{624D3FB0-B185-4863-9575-2652D8BB1276}" dt="2021-02-20T17:23:25.046" v="267" actId="478"/>
          <ac:spMkLst>
            <pc:docMk/>
            <pc:sldMk cId="1242716920" sldId="258"/>
            <ac:spMk id="3" creationId="{C21FA6C6-CB3C-4F8F-90BF-68B6D296ADEF}"/>
          </ac:spMkLst>
        </pc:spChg>
        <pc:spChg chg="add mod">
          <ac:chgData name="David Olson" userId="29aca87c-b73f-4ddb-8fc6-1cce750beff3" providerId="ADAL" clId="{624D3FB0-B185-4863-9575-2652D8BB1276}" dt="2021-02-22T23:05:11.457" v="2723" actId="1076"/>
          <ac:spMkLst>
            <pc:docMk/>
            <pc:sldMk cId="1242716920" sldId="258"/>
            <ac:spMk id="7" creationId="{46030A63-5028-4222-9373-098BD71DA574}"/>
          </ac:spMkLst>
        </pc:spChg>
        <pc:spChg chg="add del mod">
          <ac:chgData name="David Olson" userId="29aca87c-b73f-4ddb-8fc6-1cce750beff3" providerId="ADAL" clId="{624D3FB0-B185-4863-9575-2652D8BB1276}" dt="2021-02-20T19:56:29.488" v="2582" actId="478"/>
          <ac:spMkLst>
            <pc:docMk/>
            <pc:sldMk cId="1242716920" sldId="258"/>
            <ac:spMk id="10" creationId="{9939884A-9A95-4C21-B223-B97123858D53}"/>
          </ac:spMkLst>
        </pc:spChg>
        <pc:spChg chg="add del mod">
          <ac:chgData name="David Olson" userId="29aca87c-b73f-4ddb-8fc6-1cce750beff3" providerId="ADAL" clId="{624D3FB0-B185-4863-9575-2652D8BB1276}" dt="2021-02-22T22:55:38.989" v="2710" actId="478"/>
          <ac:spMkLst>
            <pc:docMk/>
            <pc:sldMk cId="1242716920" sldId="258"/>
            <ac:spMk id="15" creationId="{66D822C4-EBEB-47E4-B00E-B94CDD4E5CB9}"/>
          </ac:spMkLst>
        </pc:spChg>
        <pc:picChg chg="add mod">
          <ac:chgData name="David Olson" userId="29aca87c-b73f-4ddb-8fc6-1cce750beff3" providerId="ADAL" clId="{624D3FB0-B185-4863-9575-2652D8BB1276}" dt="2021-02-22T23:05:03.448" v="2721" actId="1076"/>
          <ac:picMkLst>
            <pc:docMk/>
            <pc:sldMk cId="1242716920" sldId="258"/>
            <ac:picMk id="4" creationId="{8B10E8B5-32FF-479C-B76E-F3B542653834}"/>
          </ac:picMkLst>
        </pc:picChg>
        <pc:picChg chg="add del mod">
          <ac:chgData name="David Olson" userId="29aca87c-b73f-4ddb-8fc6-1cce750beff3" providerId="ADAL" clId="{624D3FB0-B185-4863-9575-2652D8BB1276}" dt="2021-02-20T19:56:25.198" v="2580" actId="478"/>
          <ac:picMkLst>
            <pc:docMk/>
            <pc:sldMk cId="1242716920" sldId="258"/>
            <ac:picMk id="5" creationId="{3A6063C5-77EF-44BF-BE71-409AB16CBECF}"/>
          </ac:picMkLst>
        </pc:picChg>
        <pc:picChg chg="add mod">
          <ac:chgData name="David Olson" userId="29aca87c-b73f-4ddb-8fc6-1cce750beff3" providerId="ADAL" clId="{624D3FB0-B185-4863-9575-2652D8BB1276}" dt="2021-02-22T23:05:07.549" v="2722" actId="14100"/>
          <ac:picMkLst>
            <pc:docMk/>
            <pc:sldMk cId="1242716920" sldId="258"/>
            <ac:picMk id="6" creationId="{DC8AAB85-A60F-4D78-A262-202BE967FA54}"/>
          </ac:picMkLst>
        </pc:picChg>
        <pc:picChg chg="add del mod">
          <ac:chgData name="David Olson" userId="29aca87c-b73f-4ddb-8fc6-1cce750beff3" providerId="ADAL" clId="{624D3FB0-B185-4863-9575-2652D8BB1276}" dt="2021-02-20T19:56:26.602" v="2581" actId="478"/>
          <ac:picMkLst>
            <pc:docMk/>
            <pc:sldMk cId="1242716920" sldId="258"/>
            <ac:picMk id="7" creationId="{E41578F9-8876-483D-8E18-1CC5D07A497A}"/>
          </ac:picMkLst>
        </pc:picChg>
        <pc:picChg chg="add mod">
          <ac:chgData name="David Olson" userId="29aca87c-b73f-4ddb-8fc6-1cce750beff3" providerId="ADAL" clId="{624D3FB0-B185-4863-9575-2652D8BB1276}" dt="2021-02-22T22:55:41.499" v="2711" actId="14100"/>
          <ac:picMkLst>
            <pc:docMk/>
            <pc:sldMk cId="1242716920" sldId="258"/>
            <ac:picMk id="9" creationId="{46C41425-B34A-48F6-9669-D1A9DA01B903}"/>
          </ac:picMkLst>
        </pc:picChg>
        <pc:picChg chg="add del mod">
          <ac:chgData name="David Olson" userId="29aca87c-b73f-4ddb-8fc6-1cce750beff3" providerId="ADAL" clId="{624D3FB0-B185-4863-9575-2652D8BB1276}" dt="2021-02-22T22:55:36.134" v="2708" actId="478"/>
          <ac:picMkLst>
            <pc:docMk/>
            <pc:sldMk cId="1242716920" sldId="258"/>
            <ac:picMk id="12" creationId="{69C7E302-26A1-4992-B4CB-75E9235AE9FD}"/>
          </ac:picMkLst>
        </pc:picChg>
        <pc:picChg chg="add del mod">
          <ac:chgData name="David Olson" userId="29aca87c-b73f-4ddb-8fc6-1cce750beff3" providerId="ADAL" clId="{624D3FB0-B185-4863-9575-2652D8BB1276}" dt="2021-02-22T22:55:37.139" v="2709" actId="478"/>
          <ac:picMkLst>
            <pc:docMk/>
            <pc:sldMk cId="1242716920" sldId="258"/>
            <ac:picMk id="14" creationId="{5EB48C6F-E69F-46DF-8C73-587C5B12D153}"/>
          </ac:picMkLst>
        </pc:picChg>
      </pc:sldChg>
      <pc:sldChg chg="addSp delSp modSp new mod">
        <pc:chgData name="David Olson" userId="29aca87c-b73f-4ddb-8fc6-1cce750beff3" providerId="ADAL" clId="{624D3FB0-B185-4863-9575-2652D8BB1276}" dt="2021-02-22T23:06:26.722" v="2737" actId="14100"/>
        <pc:sldMkLst>
          <pc:docMk/>
          <pc:sldMk cId="2089243234" sldId="259"/>
        </pc:sldMkLst>
        <pc:spChg chg="mod">
          <ac:chgData name="David Olson" userId="29aca87c-b73f-4ddb-8fc6-1cce750beff3" providerId="ADAL" clId="{624D3FB0-B185-4863-9575-2652D8BB1276}" dt="2021-02-20T17:28:58.180" v="334" actId="20577"/>
          <ac:spMkLst>
            <pc:docMk/>
            <pc:sldMk cId="2089243234" sldId="259"/>
            <ac:spMk id="2" creationId="{07CC16FB-6347-4DE9-9E94-D483BBBF3F64}"/>
          </ac:spMkLst>
        </pc:spChg>
        <pc:spChg chg="del">
          <ac:chgData name="David Olson" userId="29aca87c-b73f-4ddb-8fc6-1cce750beff3" providerId="ADAL" clId="{624D3FB0-B185-4863-9575-2652D8BB1276}" dt="2021-02-20T17:29:02.050" v="335" actId="478"/>
          <ac:spMkLst>
            <pc:docMk/>
            <pc:sldMk cId="2089243234" sldId="259"/>
            <ac:spMk id="3" creationId="{3F54EF20-2BB8-4B16-9AFA-AFEF21F2FA29}"/>
          </ac:spMkLst>
        </pc:spChg>
        <pc:spChg chg="add del mod">
          <ac:chgData name="David Olson" userId="29aca87c-b73f-4ddb-8fc6-1cce750beff3" providerId="ADAL" clId="{624D3FB0-B185-4863-9575-2652D8BB1276}" dt="2021-02-20T19:56:36.380" v="2584" actId="478"/>
          <ac:spMkLst>
            <pc:docMk/>
            <pc:sldMk cId="2089243234" sldId="259"/>
            <ac:spMk id="8" creationId="{C0FA41BE-958C-4448-BC27-5E2F1DD0C74F}"/>
          </ac:spMkLst>
        </pc:spChg>
        <pc:spChg chg="add mod">
          <ac:chgData name="David Olson" userId="29aca87c-b73f-4ddb-8fc6-1cce750beff3" providerId="ADAL" clId="{624D3FB0-B185-4863-9575-2652D8BB1276}" dt="2021-02-22T23:06:16.023" v="2734" actId="1076"/>
          <ac:spMkLst>
            <pc:docMk/>
            <pc:sldMk cId="2089243234" sldId="259"/>
            <ac:spMk id="11" creationId="{E0C1B358-DE45-485B-ABA0-366CC747406C}"/>
          </ac:spMkLst>
        </pc:spChg>
        <pc:spChg chg="add del mod">
          <ac:chgData name="David Olson" userId="29aca87c-b73f-4ddb-8fc6-1cce750beff3" providerId="ADAL" clId="{624D3FB0-B185-4863-9575-2652D8BB1276}" dt="2021-02-22T23:05:27.220" v="2727" actId="478"/>
          <ac:spMkLst>
            <pc:docMk/>
            <pc:sldMk cId="2089243234" sldId="259"/>
            <ac:spMk id="15" creationId="{14038416-EB04-41AE-A19F-6B692EC1009C}"/>
          </ac:spMkLst>
        </pc:spChg>
        <pc:picChg chg="add mod">
          <ac:chgData name="David Olson" userId="29aca87c-b73f-4ddb-8fc6-1cce750beff3" providerId="ADAL" clId="{624D3FB0-B185-4863-9575-2652D8BB1276}" dt="2021-02-22T23:06:18.843" v="2735" actId="14100"/>
          <ac:picMkLst>
            <pc:docMk/>
            <pc:sldMk cId="2089243234" sldId="259"/>
            <ac:picMk id="4" creationId="{4EE39C38-A574-4163-B166-9138E4E15357}"/>
          </ac:picMkLst>
        </pc:picChg>
        <pc:picChg chg="add del mod">
          <ac:chgData name="David Olson" userId="29aca87c-b73f-4ddb-8fc6-1cce750beff3" providerId="ADAL" clId="{624D3FB0-B185-4863-9575-2652D8BB1276}" dt="2021-02-20T19:56:33.986" v="2583" actId="478"/>
          <ac:picMkLst>
            <pc:docMk/>
            <pc:sldMk cId="2089243234" sldId="259"/>
            <ac:picMk id="5" creationId="{B3D97BCB-F993-4E34-8790-2BA2D1DFF7E9}"/>
          </ac:picMkLst>
        </pc:picChg>
        <pc:picChg chg="add mod">
          <ac:chgData name="David Olson" userId="29aca87c-b73f-4ddb-8fc6-1cce750beff3" providerId="ADAL" clId="{624D3FB0-B185-4863-9575-2652D8BB1276}" dt="2021-02-22T23:06:03.757" v="2732" actId="14100"/>
          <ac:picMkLst>
            <pc:docMk/>
            <pc:sldMk cId="2089243234" sldId="259"/>
            <ac:picMk id="6" creationId="{C939304B-06CB-41FB-A91A-CEA550E723EE}"/>
          </ac:picMkLst>
        </pc:picChg>
        <pc:picChg chg="add del mod">
          <ac:chgData name="David Olson" userId="29aca87c-b73f-4ddb-8fc6-1cce750beff3" providerId="ADAL" clId="{624D3FB0-B185-4863-9575-2652D8BB1276}" dt="2021-02-20T19:56:36.380" v="2584" actId="478"/>
          <ac:picMkLst>
            <pc:docMk/>
            <pc:sldMk cId="2089243234" sldId="259"/>
            <ac:picMk id="7" creationId="{033DF300-DC67-4DEF-B5DB-D77530C38270}"/>
          </ac:picMkLst>
        </pc:picChg>
        <pc:picChg chg="add mod">
          <ac:chgData name="David Olson" userId="29aca87c-b73f-4ddb-8fc6-1cce750beff3" providerId="ADAL" clId="{624D3FB0-B185-4863-9575-2652D8BB1276}" dt="2021-02-22T23:06:26.722" v="2737" actId="14100"/>
          <ac:picMkLst>
            <pc:docMk/>
            <pc:sldMk cId="2089243234" sldId="259"/>
            <ac:picMk id="10" creationId="{325FFAC8-C57A-482F-B9F6-ADCC088E46E0}"/>
          </ac:picMkLst>
        </pc:picChg>
        <pc:picChg chg="add del mod">
          <ac:chgData name="David Olson" userId="29aca87c-b73f-4ddb-8fc6-1cce750beff3" providerId="ADAL" clId="{624D3FB0-B185-4863-9575-2652D8BB1276}" dt="2021-02-22T23:05:25.582" v="2725" actId="478"/>
          <ac:picMkLst>
            <pc:docMk/>
            <pc:sldMk cId="2089243234" sldId="259"/>
            <ac:picMk id="12" creationId="{803EF470-FA75-44CD-8CF9-A280B6EB8029}"/>
          </ac:picMkLst>
        </pc:picChg>
        <pc:picChg chg="add del mod">
          <ac:chgData name="David Olson" userId="29aca87c-b73f-4ddb-8fc6-1cce750beff3" providerId="ADAL" clId="{624D3FB0-B185-4863-9575-2652D8BB1276}" dt="2021-02-22T23:05:23.455" v="2724" actId="478"/>
          <ac:picMkLst>
            <pc:docMk/>
            <pc:sldMk cId="2089243234" sldId="259"/>
            <ac:picMk id="14" creationId="{20A2B5BA-6604-414A-8FFE-566A5582E63E}"/>
          </ac:picMkLst>
        </pc:picChg>
      </pc:sldChg>
      <pc:sldChg chg="addSp delSp modSp new mod">
        <pc:chgData name="David Olson" userId="29aca87c-b73f-4ddb-8fc6-1cce750beff3" providerId="ADAL" clId="{624D3FB0-B185-4863-9575-2652D8BB1276}" dt="2021-02-23T06:05:47.173" v="2933" actId="5793"/>
        <pc:sldMkLst>
          <pc:docMk/>
          <pc:sldMk cId="1211232612" sldId="260"/>
        </pc:sldMkLst>
        <pc:spChg chg="mod">
          <ac:chgData name="David Olson" userId="29aca87c-b73f-4ddb-8fc6-1cce750beff3" providerId="ADAL" clId="{624D3FB0-B185-4863-9575-2652D8BB1276}" dt="2021-02-20T17:31:23.540" v="419" actId="20577"/>
          <ac:spMkLst>
            <pc:docMk/>
            <pc:sldMk cId="1211232612" sldId="260"/>
            <ac:spMk id="2" creationId="{EA521312-92D8-4554-9C15-A4E00B962640}"/>
          </ac:spMkLst>
        </pc:spChg>
        <pc:spChg chg="mod">
          <ac:chgData name="David Olson" userId="29aca87c-b73f-4ddb-8fc6-1cce750beff3" providerId="ADAL" clId="{624D3FB0-B185-4863-9575-2652D8BB1276}" dt="2021-02-23T06:05:47.173" v="2933" actId="5793"/>
          <ac:spMkLst>
            <pc:docMk/>
            <pc:sldMk cId="1211232612" sldId="260"/>
            <ac:spMk id="3" creationId="{80558BB5-6EC0-4D31-B3CD-73204CB69497}"/>
          </ac:spMkLst>
        </pc:spChg>
        <pc:picChg chg="add del mod">
          <ac:chgData name="David Olson" userId="29aca87c-b73f-4ddb-8fc6-1cce750beff3" providerId="ADAL" clId="{624D3FB0-B185-4863-9575-2652D8BB1276}" dt="2021-02-22T23:31:47.168" v="2738" actId="478"/>
          <ac:picMkLst>
            <pc:docMk/>
            <pc:sldMk cId="1211232612" sldId="260"/>
            <ac:picMk id="5" creationId="{D0DBDD79-A5F1-444F-80D6-DA2E4620E501}"/>
          </ac:picMkLst>
        </pc:picChg>
      </pc:sldChg>
      <pc:sldChg chg="addSp delSp modSp new mod">
        <pc:chgData name="David Olson" userId="29aca87c-b73f-4ddb-8fc6-1cce750beff3" providerId="ADAL" clId="{624D3FB0-B185-4863-9575-2652D8BB1276}" dt="2021-02-20T18:36:37.538" v="2098" actId="20577"/>
        <pc:sldMkLst>
          <pc:docMk/>
          <pc:sldMk cId="909922272" sldId="261"/>
        </pc:sldMkLst>
        <pc:spChg chg="mod">
          <ac:chgData name="David Olson" userId="29aca87c-b73f-4ddb-8fc6-1cce750beff3" providerId="ADAL" clId="{624D3FB0-B185-4863-9575-2652D8BB1276}" dt="2021-02-20T17:36:24.975" v="810" actId="20577"/>
          <ac:spMkLst>
            <pc:docMk/>
            <pc:sldMk cId="909922272" sldId="261"/>
            <ac:spMk id="2" creationId="{7227CB32-F349-46D7-81AD-A3BBAD2B4659}"/>
          </ac:spMkLst>
        </pc:spChg>
        <pc:spChg chg="del">
          <ac:chgData name="David Olson" userId="29aca87c-b73f-4ddb-8fc6-1cce750beff3" providerId="ADAL" clId="{624D3FB0-B185-4863-9575-2652D8BB1276}" dt="2021-02-20T18:27:06.249" v="1484" actId="478"/>
          <ac:spMkLst>
            <pc:docMk/>
            <pc:sldMk cId="909922272" sldId="261"/>
            <ac:spMk id="3" creationId="{D63FB77D-28D6-49A6-896C-B33AE23CF99D}"/>
          </ac:spMkLst>
        </pc:spChg>
        <pc:spChg chg="add mod">
          <ac:chgData name="David Olson" userId="29aca87c-b73f-4ddb-8fc6-1cce750beff3" providerId="ADAL" clId="{624D3FB0-B185-4863-9575-2652D8BB1276}" dt="2021-02-20T18:36:37.538" v="2098" actId="20577"/>
          <ac:spMkLst>
            <pc:docMk/>
            <pc:sldMk cId="909922272" sldId="261"/>
            <ac:spMk id="8" creationId="{813C9A30-D34A-4547-87C8-99FF063143DA}"/>
          </ac:spMkLst>
        </pc:spChg>
        <pc:picChg chg="add del mod">
          <ac:chgData name="David Olson" userId="29aca87c-b73f-4ddb-8fc6-1cce750beff3" providerId="ADAL" clId="{624D3FB0-B185-4863-9575-2652D8BB1276}" dt="2021-02-20T18:28:20.368" v="1493" actId="478"/>
          <ac:picMkLst>
            <pc:docMk/>
            <pc:sldMk cId="909922272" sldId="261"/>
            <ac:picMk id="5" creationId="{88854024-6DBF-4DCC-9092-1349AF3E308D}"/>
          </ac:picMkLst>
        </pc:picChg>
        <pc:picChg chg="add mod">
          <ac:chgData name="David Olson" userId="29aca87c-b73f-4ddb-8fc6-1cce750beff3" providerId="ADAL" clId="{624D3FB0-B185-4863-9575-2652D8BB1276}" dt="2021-02-20T18:29:06.241" v="1499" actId="1076"/>
          <ac:picMkLst>
            <pc:docMk/>
            <pc:sldMk cId="909922272" sldId="261"/>
            <ac:picMk id="7" creationId="{E776CCE0-1910-498A-BE0E-C588973A923E}"/>
          </ac:picMkLst>
        </pc:picChg>
      </pc:sldChg>
      <pc:sldChg chg="modSp new mod">
        <pc:chgData name="David Olson" userId="29aca87c-b73f-4ddb-8fc6-1cce750beff3" providerId="ADAL" clId="{624D3FB0-B185-4863-9575-2652D8BB1276}" dt="2021-02-20T17:38:38.091" v="1260" actId="20577"/>
        <pc:sldMkLst>
          <pc:docMk/>
          <pc:sldMk cId="3487063619" sldId="262"/>
        </pc:sldMkLst>
        <pc:spChg chg="mod">
          <ac:chgData name="David Olson" userId="29aca87c-b73f-4ddb-8fc6-1cce750beff3" providerId="ADAL" clId="{624D3FB0-B185-4863-9575-2652D8BB1276}" dt="2021-02-20T17:36:41.157" v="823" actId="20577"/>
          <ac:spMkLst>
            <pc:docMk/>
            <pc:sldMk cId="3487063619" sldId="262"/>
            <ac:spMk id="2" creationId="{DB699E40-8097-4F0F-A450-7F8698A6E895}"/>
          </ac:spMkLst>
        </pc:spChg>
        <pc:spChg chg="mod">
          <ac:chgData name="David Olson" userId="29aca87c-b73f-4ddb-8fc6-1cce750beff3" providerId="ADAL" clId="{624D3FB0-B185-4863-9575-2652D8BB1276}" dt="2021-02-20T17:38:38.091" v="1260" actId="20577"/>
          <ac:spMkLst>
            <pc:docMk/>
            <pc:sldMk cId="3487063619" sldId="262"/>
            <ac:spMk id="3" creationId="{19928F6E-DC66-4FBF-88C5-CD8623CA7E9E}"/>
          </ac:spMkLst>
        </pc:spChg>
      </pc:sldChg>
      <pc:sldChg chg="addSp delSp modSp new mod">
        <pc:chgData name="David Olson" userId="29aca87c-b73f-4ddb-8fc6-1cce750beff3" providerId="ADAL" clId="{624D3FB0-B185-4863-9575-2652D8BB1276}" dt="2021-02-20T17:39:43.521" v="1289" actId="1076"/>
        <pc:sldMkLst>
          <pc:docMk/>
          <pc:sldMk cId="3448397929" sldId="263"/>
        </pc:sldMkLst>
        <pc:spChg chg="mod">
          <ac:chgData name="David Olson" userId="29aca87c-b73f-4ddb-8fc6-1cce750beff3" providerId="ADAL" clId="{624D3FB0-B185-4863-9575-2652D8BB1276}" dt="2021-02-20T17:38:52.118" v="1282" actId="20577"/>
          <ac:spMkLst>
            <pc:docMk/>
            <pc:sldMk cId="3448397929" sldId="263"/>
            <ac:spMk id="2" creationId="{B09DF29C-99BD-4CD1-A8B3-2F55F42E2DA6}"/>
          </ac:spMkLst>
        </pc:spChg>
        <pc:spChg chg="del">
          <ac:chgData name="David Olson" userId="29aca87c-b73f-4ddb-8fc6-1cce750beff3" providerId="ADAL" clId="{624D3FB0-B185-4863-9575-2652D8BB1276}" dt="2021-02-20T17:39:27.438" v="1283" actId="478"/>
          <ac:spMkLst>
            <pc:docMk/>
            <pc:sldMk cId="3448397929" sldId="263"/>
            <ac:spMk id="3" creationId="{F1D037CC-5340-44E6-BD41-720D44C5935C}"/>
          </ac:spMkLst>
        </pc:spChg>
        <pc:picChg chg="add mod">
          <ac:chgData name="David Olson" userId="29aca87c-b73f-4ddb-8fc6-1cce750beff3" providerId="ADAL" clId="{624D3FB0-B185-4863-9575-2652D8BB1276}" dt="2021-02-20T17:39:43.521" v="1289" actId="1076"/>
          <ac:picMkLst>
            <pc:docMk/>
            <pc:sldMk cId="3448397929" sldId="263"/>
            <ac:picMk id="5" creationId="{9C59F197-6492-4EB5-BDD2-EA7DCADA1AA7}"/>
          </ac:picMkLst>
        </pc:picChg>
      </pc:sldChg>
      <pc:sldChg chg="addSp modSp new mod">
        <pc:chgData name="David Olson" userId="29aca87c-b73f-4ddb-8fc6-1cce750beff3" providerId="ADAL" clId="{624D3FB0-B185-4863-9575-2652D8BB1276}" dt="2021-02-20T17:41:53.150" v="1483" actId="20577"/>
        <pc:sldMkLst>
          <pc:docMk/>
          <pc:sldMk cId="1802234951" sldId="264"/>
        </pc:sldMkLst>
        <pc:spChg chg="mod">
          <ac:chgData name="David Olson" userId="29aca87c-b73f-4ddb-8fc6-1cce750beff3" providerId="ADAL" clId="{624D3FB0-B185-4863-9575-2652D8BB1276}" dt="2021-02-20T17:40:04.834" v="1322" actId="20577"/>
          <ac:spMkLst>
            <pc:docMk/>
            <pc:sldMk cId="1802234951" sldId="264"/>
            <ac:spMk id="2" creationId="{0B477119-FF8F-425E-9641-F6591F02DB23}"/>
          </ac:spMkLst>
        </pc:spChg>
        <pc:spChg chg="mod">
          <ac:chgData name="David Olson" userId="29aca87c-b73f-4ddb-8fc6-1cce750beff3" providerId="ADAL" clId="{624D3FB0-B185-4863-9575-2652D8BB1276}" dt="2021-02-20T17:41:53.150" v="1483" actId="20577"/>
          <ac:spMkLst>
            <pc:docMk/>
            <pc:sldMk cId="1802234951" sldId="264"/>
            <ac:spMk id="3" creationId="{875BA3BD-C2FA-4F73-AA60-91653595ED83}"/>
          </ac:spMkLst>
        </pc:spChg>
        <pc:picChg chg="add mod">
          <ac:chgData name="David Olson" userId="29aca87c-b73f-4ddb-8fc6-1cce750beff3" providerId="ADAL" clId="{624D3FB0-B185-4863-9575-2652D8BB1276}" dt="2021-02-20T17:40:54.576" v="1329" actId="1076"/>
          <ac:picMkLst>
            <pc:docMk/>
            <pc:sldMk cId="1802234951" sldId="264"/>
            <ac:picMk id="5" creationId="{1CE4E0A4-94E7-4960-895A-C69D8EC15FDB}"/>
          </ac:picMkLst>
        </pc:picChg>
      </pc:sldChg>
      <pc:sldChg chg="addSp delSp modSp new mod setBg">
        <pc:chgData name="David Olson" userId="29aca87c-b73f-4ddb-8fc6-1cce750beff3" providerId="ADAL" clId="{624D3FB0-B185-4863-9575-2652D8BB1276}" dt="2021-02-23T06:33:04.685" v="3057" actId="1076"/>
        <pc:sldMkLst>
          <pc:docMk/>
          <pc:sldMk cId="2036235576" sldId="265"/>
        </pc:sldMkLst>
        <pc:spChg chg="mod">
          <ac:chgData name="David Olson" userId="29aca87c-b73f-4ddb-8fc6-1cce750beff3" providerId="ADAL" clId="{624D3FB0-B185-4863-9575-2652D8BB1276}" dt="2021-02-23T06:06:49.136" v="2942" actId="26606"/>
          <ac:spMkLst>
            <pc:docMk/>
            <pc:sldMk cId="2036235576" sldId="265"/>
            <ac:spMk id="2" creationId="{57AD137E-2502-4BF0-8806-D64AE706AF16}"/>
          </ac:spMkLst>
        </pc:spChg>
        <pc:spChg chg="mod ord">
          <ac:chgData name="David Olson" userId="29aca87c-b73f-4ddb-8fc6-1cce750beff3" providerId="ADAL" clId="{624D3FB0-B185-4863-9575-2652D8BB1276}" dt="2021-02-23T06:06:49.136" v="2942" actId="26606"/>
          <ac:spMkLst>
            <pc:docMk/>
            <pc:sldMk cId="2036235576" sldId="265"/>
            <ac:spMk id="3" creationId="{5F8D612E-1B9F-4479-BAED-B7731FDEFE7C}"/>
          </ac:spMkLst>
        </pc:spChg>
        <pc:spChg chg="add del">
          <ac:chgData name="David Olson" userId="29aca87c-b73f-4ddb-8fc6-1cce750beff3" providerId="ADAL" clId="{624D3FB0-B185-4863-9575-2652D8BB1276}" dt="2021-02-23T06:06:49.136" v="2942" actId="26606"/>
          <ac:spMkLst>
            <pc:docMk/>
            <pc:sldMk cId="2036235576" sldId="265"/>
            <ac:spMk id="12" creationId="{33CD251C-A887-4D2F-925B-FC097198538B}"/>
          </ac:spMkLst>
        </pc:spChg>
        <pc:spChg chg="add del">
          <ac:chgData name="David Olson" userId="29aca87c-b73f-4ddb-8fc6-1cce750beff3" providerId="ADAL" clId="{624D3FB0-B185-4863-9575-2652D8BB1276}" dt="2021-02-23T06:06:49.136" v="2942" actId="26606"/>
          <ac:spMkLst>
            <pc:docMk/>
            <pc:sldMk cId="2036235576" sldId="265"/>
            <ac:spMk id="14" creationId="{3B2069EE-A08E-44F0-B3F9-3CF8CC2DCAD5}"/>
          </ac:spMkLst>
        </pc:spChg>
        <pc:grpChg chg="add del">
          <ac:chgData name="David Olson" userId="29aca87c-b73f-4ddb-8fc6-1cce750beff3" providerId="ADAL" clId="{624D3FB0-B185-4863-9575-2652D8BB1276}" dt="2021-02-23T06:06:49.136" v="2942" actId="26606"/>
          <ac:grpSpMkLst>
            <pc:docMk/>
            <pc:sldMk cId="2036235576" sldId="265"/>
            <ac:grpSpMk id="16" creationId="{9C6E8597-0CCE-4A8A-9326-AA52691A1C81}"/>
          </ac:grpSpMkLst>
        </pc:grpChg>
        <pc:picChg chg="add del mod">
          <ac:chgData name="David Olson" userId="29aca87c-b73f-4ddb-8fc6-1cce750beff3" providerId="ADAL" clId="{624D3FB0-B185-4863-9575-2652D8BB1276}" dt="2021-02-23T06:06:39.484" v="2934" actId="478"/>
          <ac:picMkLst>
            <pc:docMk/>
            <pc:sldMk cId="2036235576" sldId="265"/>
            <ac:picMk id="5" creationId="{B37248DF-223A-46DF-8B5C-85F2ACFC614D}"/>
          </ac:picMkLst>
        </pc:picChg>
        <pc:picChg chg="add del mod">
          <ac:chgData name="David Olson" userId="29aca87c-b73f-4ddb-8fc6-1cce750beff3" providerId="ADAL" clId="{624D3FB0-B185-4863-9575-2652D8BB1276}" dt="2021-02-23T06:32:41.782" v="3055" actId="478"/>
          <ac:picMkLst>
            <pc:docMk/>
            <pc:sldMk cId="2036235576" sldId="265"/>
            <ac:picMk id="6" creationId="{B99A6D49-342D-4D26-B7D8-DFB527CC2295}"/>
          </ac:picMkLst>
        </pc:picChg>
        <pc:picChg chg="add mod">
          <ac:chgData name="David Olson" userId="29aca87c-b73f-4ddb-8fc6-1cce750beff3" providerId="ADAL" clId="{624D3FB0-B185-4863-9575-2652D8BB1276}" dt="2021-02-23T06:06:49.136" v="2942" actId="26606"/>
          <ac:picMkLst>
            <pc:docMk/>
            <pc:sldMk cId="2036235576" sldId="265"/>
            <ac:picMk id="7" creationId="{FC333709-5636-437D-A420-5AE9AD9D7648}"/>
          </ac:picMkLst>
        </pc:picChg>
        <pc:picChg chg="add mod">
          <ac:chgData name="David Olson" userId="29aca87c-b73f-4ddb-8fc6-1cce750beff3" providerId="ADAL" clId="{624D3FB0-B185-4863-9575-2652D8BB1276}" dt="2021-02-23T06:33:04.685" v="3057" actId="1076"/>
          <ac:picMkLst>
            <pc:docMk/>
            <pc:sldMk cId="2036235576" sldId="265"/>
            <ac:picMk id="9" creationId="{96AA2259-6675-4796-8236-9608B17D97A2}"/>
          </ac:picMkLst>
        </pc:picChg>
      </pc:sldChg>
      <pc:sldChg chg="addSp modSp new mod">
        <pc:chgData name="David Olson" userId="29aca87c-b73f-4ddb-8fc6-1cce750beff3" providerId="ADAL" clId="{624D3FB0-B185-4863-9575-2652D8BB1276}" dt="2021-02-20T18:32:56.658" v="1858" actId="27636"/>
        <pc:sldMkLst>
          <pc:docMk/>
          <pc:sldMk cId="91860811" sldId="266"/>
        </pc:sldMkLst>
        <pc:spChg chg="mod">
          <ac:chgData name="David Olson" userId="29aca87c-b73f-4ddb-8fc6-1cce750beff3" providerId="ADAL" clId="{624D3FB0-B185-4863-9575-2652D8BB1276}" dt="2021-02-20T18:32:00.084" v="1774" actId="20577"/>
          <ac:spMkLst>
            <pc:docMk/>
            <pc:sldMk cId="91860811" sldId="266"/>
            <ac:spMk id="2" creationId="{D98807CF-F8D6-4CB1-B8A9-224E6A2C3BE3}"/>
          </ac:spMkLst>
        </pc:spChg>
        <pc:spChg chg="mod">
          <ac:chgData name="David Olson" userId="29aca87c-b73f-4ddb-8fc6-1cce750beff3" providerId="ADAL" clId="{624D3FB0-B185-4863-9575-2652D8BB1276}" dt="2021-02-20T18:32:56.658" v="1858" actId="27636"/>
          <ac:spMkLst>
            <pc:docMk/>
            <pc:sldMk cId="91860811" sldId="266"/>
            <ac:spMk id="3" creationId="{5C5E8C78-6C08-41F5-8027-B8BFECF3EA2D}"/>
          </ac:spMkLst>
        </pc:spChg>
        <pc:picChg chg="add mod">
          <ac:chgData name="David Olson" userId="29aca87c-b73f-4ddb-8fc6-1cce750beff3" providerId="ADAL" clId="{624D3FB0-B185-4863-9575-2652D8BB1276}" dt="2021-02-20T18:32:39.385" v="1810" actId="1076"/>
          <ac:picMkLst>
            <pc:docMk/>
            <pc:sldMk cId="91860811" sldId="266"/>
            <ac:picMk id="5" creationId="{BB4FDD5C-7111-41E5-B573-7ED01924A084}"/>
          </ac:picMkLst>
        </pc:picChg>
      </pc:sldChg>
      <pc:sldChg chg="addSp delSp modSp new mod">
        <pc:chgData name="David Olson" userId="29aca87c-b73f-4ddb-8fc6-1cce750beff3" providerId="ADAL" clId="{624D3FB0-B185-4863-9575-2652D8BB1276}" dt="2021-02-23T06:07:18.508" v="2956" actId="20577"/>
        <pc:sldMkLst>
          <pc:docMk/>
          <pc:sldMk cId="3068986104" sldId="267"/>
        </pc:sldMkLst>
        <pc:spChg chg="mod">
          <ac:chgData name="David Olson" userId="29aca87c-b73f-4ddb-8fc6-1cce750beff3" providerId="ADAL" clId="{624D3FB0-B185-4863-9575-2652D8BB1276}" dt="2021-02-20T18:33:04.307" v="1867" actId="20577"/>
          <ac:spMkLst>
            <pc:docMk/>
            <pc:sldMk cId="3068986104" sldId="267"/>
            <ac:spMk id="2" creationId="{70E6F233-8913-4FD2-8506-64EC5D2A0A5E}"/>
          </ac:spMkLst>
        </pc:spChg>
        <pc:spChg chg="del">
          <ac:chgData name="David Olson" userId="29aca87c-b73f-4ddb-8fc6-1cce750beff3" providerId="ADAL" clId="{624D3FB0-B185-4863-9575-2652D8BB1276}" dt="2021-02-20T18:33:08.775" v="1868" actId="478"/>
          <ac:spMkLst>
            <pc:docMk/>
            <pc:sldMk cId="3068986104" sldId="267"/>
            <ac:spMk id="3" creationId="{448CE7DC-908C-4DBE-A35F-955D1CEFC6AA}"/>
          </ac:spMkLst>
        </pc:spChg>
        <pc:spChg chg="add mod">
          <ac:chgData name="David Olson" userId="29aca87c-b73f-4ddb-8fc6-1cce750beff3" providerId="ADAL" clId="{624D3FB0-B185-4863-9575-2652D8BB1276}" dt="2021-02-20T18:35:10.584" v="1903" actId="20577"/>
          <ac:spMkLst>
            <pc:docMk/>
            <pc:sldMk cId="3068986104" sldId="267"/>
            <ac:spMk id="4" creationId="{38D9EF6C-3B1B-4138-BE1B-666C2199C27F}"/>
          </ac:spMkLst>
        </pc:spChg>
        <pc:spChg chg="add mod">
          <ac:chgData name="David Olson" userId="29aca87c-b73f-4ddb-8fc6-1cce750beff3" providerId="ADAL" clId="{624D3FB0-B185-4863-9575-2652D8BB1276}" dt="2021-02-23T06:07:18.508" v="2956" actId="20577"/>
          <ac:spMkLst>
            <pc:docMk/>
            <pc:sldMk cId="3068986104" sldId="267"/>
            <ac:spMk id="5" creationId="{55345915-CD30-4F23-BE8F-B65E36E85BC9}"/>
          </ac:spMkLst>
        </pc:spChg>
      </pc:sldChg>
      <pc:sldChg chg="addSp delSp modSp new mod ord">
        <pc:chgData name="David Olson" userId="29aca87c-b73f-4ddb-8fc6-1cce750beff3" providerId="ADAL" clId="{624D3FB0-B185-4863-9575-2652D8BB1276}" dt="2021-02-22T22:55:25.464" v="2707" actId="14100"/>
        <pc:sldMkLst>
          <pc:docMk/>
          <pc:sldMk cId="3006917911" sldId="268"/>
        </pc:sldMkLst>
        <pc:spChg chg="mod">
          <ac:chgData name="David Olson" userId="29aca87c-b73f-4ddb-8fc6-1cce750beff3" providerId="ADAL" clId="{624D3FB0-B185-4863-9575-2652D8BB1276}" dt="2021-02-20T18:56:57.417" v="2307" actId="20577"/>
          <ac:spMkLst>
            <pc:docMk/>
            <pc:sldMk cId="3006917911" sldId="268"/>
            <ac:spMk id="2" creationId="{F965AE64-8D91-4382-93D3-E7188B3B8E4E}"/>
          </ac:spMkLst>
        </pc:spChg>
        <pc:spChg chg="mod">
          <ac:chgData name="David Olson" userId="29aca87c-b73f-4ddb-8fc6-1cce750beff3" providerId="ADAL" clId="{624D3FB0-B185-4863-9575-2652D8BB1276}" dt="2021-02-20T18:57:47.189" v="2321" actId="14100"/>
          <ac:spMkLst>
            <pc:docMk/>
            <pc:sldMk cId="3006917911" sldId="268"/>
            <ac:spMk id="3" creationId="{5998E7A9-FDB8-4232-AA1F-17CD4C70192A}"/>
          </ac:spMkLst>
        </pc:spChg>
        <pc:spChg chg="add del mod">
          <ac:chgData name="David Olson" userId="29aca87c-b73f-4ddb-8fc6-1cce750beff3" providerId="ADAL" clId="{624D3FB0-B185-4863-9575-2652D8BB1276}" dt="2021-02-22T22:33:27.833" v="2610"/>
          <ac:spMkLst>
            <pc:docMk/>
            <pc:sldMk cId="3006917911" sldId="268"/>
            <ac:spMk id="5" creationId="{1FF64120-982E-412C-BED1-C1756CAF8A2F}"/>
          </ac:spMkLst>
        </pc:spChg>
        <pc:spChg chg="add del mod">
          <ac:chgData name="David Olson" userId="29aca87c-b73f-4ddb-8fc6-1cce750beff3" providerId="ADAL" clId="{624D3FB0-B185-4863-9575-2652D8BB1276}" dt="2021-02-22T22:54:52.822" v="2697" actId="478"/>
          <ac:spMkLst>
            <pc:docMk/>
            <pc:sldMk cId="3006917911" sldId="268"/>
            <ac:spMk id="8" creationId="{A7AFCD80-2B3B-46DC-B39B-EADE02B91610}"/>
          </ac:spMkLst>
        </pc:spChg>
        <pc:spChg chg="add mod">
          <ac:chgData name="David Olson" userId="29aca87c-b73f-4ddb-8fc6-1cce750beff3" providerId="ADAL" clId="{624D3FB0-B185-4863-9575-2652D8BB1276}" dt="2021-02-22T22:55:00.551" v="2699" actId="1076"/>
          <ac:spMkLst>
            <pc:docMk/>
            <pc:sldMk cId="3006917911" sldId="268"/>
            <ac:spMk id="9" creationId="{20D18933-ADDC-4C02-899C-EB34E13120B4}"/>
          </ac:spMkLst>
        </pc:spChg>
        <pc:spChg chg="add del mod">
          <ac:chgData name="David Olson" userId="29aca87c-b73f-4ddb-8fc6-1cce750beff3" providerId="ADAL" clId="{624D3FB0-B185-4863-9575-2652D8BB1276}" dt="2021-02-22T22:54:54.363" v="2698" actId="478"/>
          <ac:spMkLst>
            <pc:docMk/>
            <pc:sldMk cId="3006917911" sldId="268"/>
            <ac:spMk id="10" creationId="{274F5E17-6550-4FD3-AD75-78FC6B4CD432}"/>
          </ac:spMkLst>
        </pc:spChg>
        <pc:spChg chg="add mod">
          <ac:chgData name="David Olson" userId="29aca87c-b73f-4ddb-8fc6-1cce750beff3" providerId="ADAL" clId="{624D3FB0-B185-4863-9575-2652D8BB1276}" dt="2021-02-22T22:55:16.706" v="2704" actId="1076"/>
          <ac:spMkLst>
            <pc:docMk/>
            <pc:sldMk cId="3006917911" sldId="268"/>
            <ac:spMk id="12" creationId="{1DA47FFB-9552-4E18-9FEF-141069906E6F}"/>
          </ac:spMkLst>
        </pc:spChg>
        <pc:picChg chg="add mod">
          <ac:chgData name="David Olson" userId="29aca87c-b73f-4ddb-8fc6-1cce750beff3" providerId="ADAL" clId="{624D3FB0-B185-4863-9575-2652D8BB1276}" dt="2021-02-22T22:55:25.464" v="2707" actId="14100"/>
          <ac:picMkLst>
            <pc:docMk/>
            <pc:sldMk cId="3006917911" sldId="268"/>
            <ac:picMk id="4" creationId="{D653442A-313D-4D58-B482-CB6C4D4651AA}"/>
          </ac:picMkLst>
        </pc:picChg>
        <pc:picChg chg="add mod">
          <ac:chgData name="David Olson" userId="29aca87c-b73f-4ddb-8fc6-1cce750beff3" providerId="ADAL" clId="{624D3FB0-B185-4863-9575-2652D8BB1276}" dt="2021-02-22T22:33:49.558" v="2616" actId="1076"/>
          <ac:picMkLst>
            <pc:docMk/>
            <pc:sldMk cId="3006917911" sldId="268"/>
            <ac:picMk id="6" creationId="{7C796A9F-A82A-44D3-B5DD-44F4846925AC}"/>
          </ac:picMkLst>
        </pc:picChg>
        <pc:picChg chg="add mod">
          <ac:chgData name="David Olson" userId="29aca87c-b73f-4ddb-8fc6-1cce750beff3" providerId="ADAL" clId="{624D3FB0-B185-4863-9575-2652D8BB1276}" dt="2021-02-22T22:55:21.818" v="2706" actId="1076"/>
          <ac:picMkLst>
            <pc:docMk/>
            <pc:sldMk cId="3006917911" sldId="268"/>
            <ac:picMk id="7" creationId="{6A4C43F5-404B-49FB-B5BF-18CC8E220C73}"/>
          </ac:picMkLst>
        </pc:picChg>
      </pc:sldChg>
      <pc:sldChg chg="addSp delSp modSp new mod">
        <pc:chgData name="David Olson" userId="29aca87c-b73f-4ddb-8fc6-1cce750beff3" providerId="ADAL" clId="{624D3FB0-B185-4863-9575-2652D8BB1276}" dt="2021-02-23T06:33:15.314" v="3058" actId="1076"/>
        <pc:sldMkLst>
          <pc:docMk/>
          <pc:sldMk cId="879937619" sldId="269"/>
        </pc:sldMkLst>
        <pc:spChg chg="mod">
          <ac:chgData name="David Olson" userId="29aca87c-b73f-4ddb-8fc6-1cce750beff3" providerId="ADAL" clId="{624D3FB0-B185-4863-9575-2652D8BB1276}" dt="2021-02-23T06:07:43.285" v="2986" actId="20577"/>
          <ac:spMkLst>
            <pc:docMk/>
            <pc:sldMk cId="879937619" sldId="269"/>
            <ac:spMk id="2" creationId="{4BC71E85-165D-4BE0-98CF-95D3F2950835}"/>
          </ac:spMkLst>
        </pc:spChg>
        <pc:spChg chg="del">
          <ac:chgData name="David Olson" userId="29aca87c-b73f-4ddb-8fc6-1cce750beff3" providerId="ADAL" clId="{624D3FB0-B185-4863-9575-2652D8BB1276}" dt="2021-02-23T06:30:57.914" v="2987" actId="478"/>
          <ac:spMkLst>
            <pc:docMk/>
            <pc:sldMk cId="879937619" sldId="269"/>
            <ac:spMk id="3" creationId="{FC024C50-B33C-45D4-A15F-28D61C4F2FF3}"/>
          </ac:spMkLst>
        </pc:spChg>
        <pc:spChg chg="add mod">
          <ac:chgData name="David Olson" userId="29aca87c-b73f-4ddb-8fc6-1cce750beff3" providerId="ADAL" clId="{624D3FB0-B185-4863-9575-2652D8BB1276}" dt="2021-02-23T06:33:15.314" v="3058" actId="1076"/>
          <ac:spMkLst>
            <pc:docMk/>
            <pc:sldMk cId="879937619" sldId="269"/>
            <ac:spMk id="10" creationId="{C3178BE5-1430-4F52-A70A-356FB351C58A}"/>
          </ac:spMkLst>
        </pc:spChg>
        <pc:picChg chg="add mod">
          <ac:chgData name="David Olson" userId="29aca87c-b73f-4ddb-8fc6-1cce750beff3" providerId="ADAL" clId="{624D3FB0-B185-4863-9575-2652D8BB1276}" dt="2021-02-23T06:32:02.512" v="2997" actId="1076"/>
          <ac:picMkLst>
            <pc:docMk/>
            <pc:sldMk cId="879937619" sldId="269"/>
            <ac:picMk id="5" creationId="{7AD65EB4-B1BF-49BA-8855-81FD44016281}"/>
          </ac:picMkLst>
        </pc:picChg>
        <pc:picChg chg="add mod">
          <ac:chgData name="David Olson" userId="29aca87c-b73f-4ddb-8fc6-1cce750beff3" providerId="ADAL" clId="{624D3FB0-B185-4863-9575-2652D8BB1276}" dt="2021-02-23T06:32:10.390" v="3000" actId="14100"/>
          <ac:picMkLst>
            <pc:docMk/>
            <pc:sldMk cId="879937619" sldId="269"/>
            <ac:picMk id="7" creationId="{9EEEF3B4-2077-4611-93AD-5197B51BF7BD}"/>
          </ac:picMkLst>
        </pc:picChg>
        <pc:picChg chg="add mod">
          <ac:chgData name="David Olson" userId="29aca87c-b73f-4ddb-8fc6-1cce750beff3" providerId="ADAL" clId="{624D3FB0-B185-4863-9575-2652D8BB1276}" dt="2021-02-23T06:32:15.060" v="3002" actId="1076"/>
          <ac:picMkLst>
            <pc:docMk/>
            <pc:sldMk cId="879937619" sldId="269"/>
            <ac:picMk id="9" creationId="{FB1F3A1B-E1BE-4D88-BC8F-27FC8434F422}"/>
          </ac:picMkLst>
        </pc:picChg>
      </pc:sldChg>
      <pc:sldChg chg="addSp delSp modSp new del mod">
        <pc:chgData name="David Olson" userId="29aca87c-b73f-4ddb-8fc6-1cce750beff3" providerId="ADAL" clId="{624D3FB0-B185-4863-9575-2652D8BB1276}" dt="2021-02-23T06:05:33.303" v="2865" actId="2696"/>
        <pc:sldMkLst>
          <pc:docMk/>
          <pc:sldMk cId="2300738835" sldId="269"/>
        </pc:sldMkLst>
        <pc:spChg chg="mod">
          <ac:chgData name="David Olson" userId="29aca87c-b73f-4ddb-8fc6-1cce750beff3" providerId="ADAL" clId="{624D3FB0-B185-4863-9575-2652D8BB1276}" dt="2021-02-22T23:42:24.795" v="2849" actId="20577"/>
          <ac:spMkLst>
            <pc:docMk/>
            <pc:sldMk cId="2300738835" sldId="269"/>
            <ac:spMk id="2" creationId="{3585F58B-38E8-45CA-95DF-9C1228052A17}"/>
          </ac:spMkLst>
        </pc:spChg>
        <pc:spChg chg="del">
          <ac:chgData name="David Olson" userId="29aca87c-b73f-4ddb-8fc6-1cce750beff3" providerId="ADAL" clId="{624D3FB0-B185-4863-9575-2652D8BB1276}" dt="2021-02-22T23:42:27.405" v="2850" actId="478"/>
          <ac:spMkLst>
            <pc:docMk/>
            <pc:sldMk cId="2300738835" sldId="269"/>
            <ac:spMk id="3" creationId="{69EFA907-8D67-4016-B82A-A1D6B0874871}"/>
          </ac:spMkLst>
        </pc:spChg>
        <pc:picChg chg="add mod">
          <ac:chgData name="David Olson" userId="29aca87c-b73f-4ddb-8fc6-1cce750beff3" providerId="ADAL" clId="{624D3FB0-B185-4863-9575-2652D8BB1276}" dt="2021-02-22T23:43:10.855" v="2863" actId="1076"/>
          <ac:picMkLst>
            <pc:docMk/>
            <pc:sldMk cId="2300738835" sldId="269"/>
            <ac:picMk id="5" creationId="{E3919B08-7FFC-4855-846D-0AB4BFC2888D}"/>
          </ac:picMkLst>
        </pc:picChg>
        <pc:picChg chg="add mod">
          <ac:chgData name="David Olson" userId="29aca87c-b73f-4ddb-8fc6-1cce750beff3" providerId="ADAL" clId="{624D3FB0-B185-4863-9575-2652D8BB1276}" dt="2021-02-22T23:43:13.121" v="2864" actId="1076"/>
          <ac:picMkLst>
            <pc:docMk/>
            <pc:sldMk cId="2300738835" sldId="269"/>
            <ac:picMk id="7" creationId="{9E574040-CA95-4F1C-A742-A325E08863DC}"/>
          </ac:picMkLst>
        </pc:picChg>
      </pc:sldChg>
      <pc:sldChg chg="addSp delSp modSp new mod">
        <pc:chgData name="David Olson" userId="29aca87c-b73f-4ddb-8fc6-1cce750beff3" providerId="ADAL" clId="{624D3FB0-B185-4863-9575-2652D8BB1276}" dt="2021-02-23T06:39:26.360" v="3336" actId="1076"/>
        <pc:sldMkLst>
          <pc:docMk/>
          <pc:sldMk cId="3722778392" sldId="270"/>
        </pc:sldMkLst>
        <pc:spChg chg="mod">
          <ac:chgData name="David Olson" userId="29aca87c-b73f-4ddb-8fc6-1cce750beff3" providerId="ADAL" clId="{624D3FB0-B185-4863-9575-2652D8BB1276}" dt="2021-02-23T06:33:37.460" v="3099" actId="20577"/>
          <ac:spMkLst>
            <pc:docMk/>
            <pc:sldMk cId="3722778392" sldId="270"/>
            <ac:spMk id="2" creationId="{8E24ED23-0D1F-4577-B021-EF88CAFC2F22}"/>
          </ac:spMkLst>
        </pc:spChg>
        <pc:spChg chg="mod">
          <ac:chgData name="David Olson" userId="29aca87c-b73f-4ddb-8fc6-1cce750beff3" providerId="ADAL" clId="{624D3FB0-B185-4863-9575-2652D8BB1276}" dt="2021-02-23T06:39:22.121" v="3335" actId="20577"/>
          <ac:spMkLst>
            <pc:docMk/>
            <pc:sldMk cId="3722778392" sldId="270"/>
            <ac:spMk id="3" creationId="{562A5059-89BA-427F-A68E-6F6573E605C0}"/>
          </ac:spMkLst>
        </pc:spChg>
        <pc:picChg chg="add del mod">
          <ac:chgData name="David Olson" userId="29aca87c-b73f-4ddb-8fc6-1cce750beff3" providerId="ADAL" clId="{624D3FB0-B185-4863-9575-2652D8BB1276}" dt="2021-02-23T06:34:15.751" v="3106" actId="478"/>
          <ac:picMkLst>
            <pc:docMk/>
            <pc:sldMk cId="3722778392" sldId="270"/>
            <ac:picMk id="5" creationId="{4A100CCB-E926-4282-9AF6-C85C382070CC}"/>
          </ac:picMkLst>
        </pc:picChg>
        <pc:picChg chg="add mod">
          <ac:chgData name="David Olson" userId="29aca87c-b73f-4ddb-8fc6-1cce750beff3" providerId="ADAL" clId="{624D3FB0-B185-4863-9575-2652D8BB1276}" dt="2021-02-23T06:35:55.678" v="3128" actId="1076"/>
          <ac:picMkLst>
            <pc:docMk/>
            <pc:sldMk cId="3722778392" sldId="270"/>
            <ac:picMk id="7" creationId="{A9452195-5B2A-40AF-BEEF-1B8016D2CE1F}"/>
          </ac:picMkLst>
        </pc:picChg>
        <pc:picChg chg="add mod">
          <ac:chgData name="David Olson" userId="29aca87c-b73f-4ddb-8fc6-1cce750beff3" providerId="ADAL" clId="{624D3FB0-B185-4863-9575-2652D8BB1276}" dt="2021-02-23T06:36:01.857" v="3130" actId="1076"/>
          <ac:picMkLst>
            <pc:docMk/>
            <pc:sldMk cId="3722778392" sldId="270"/>
            <ac:picMk id="9" creationId="{5C86527F-C7A8-4F5E-A0B4-352DDE99C4CA}"/>
          </ac:picMkLst>
        </pc:picChg>
        <pc:picChg chg="add mod">
          <ac:chgData name="David Olson" userId="29aca87c-b73f-4ddb-8fc6-1cce750beff3" providerId="ADAL" clId="{624D3FB0-B185-4863-9575-2652D8BB1276}" dt="2021-02-23T06:36:10.406" v="3134" actId="1076"/>
          <ac:picMkLst>
            <pc:docMk/>
            <pc:sldMk cId="3722778392" sldId="270"/>
            <ac:picMk id="11" creationId="{FC4BAA7F-EF64-480B-9C26-C623A1BE39F9}"/>
          </ac:picMkLst>
        </pc:picChg>
        <pc:picChg chg="add mod">
          <ac:chgData name="David Olson" userId="29aca87c-b73f-4ddb-8fc6-1cce750beff3" providerId="ADAL" clId="{624D3FB0-B185-4863-9575-2652D8BB1276}" dt="2021-02-23T06:39:26.360" v="3336" actId="1076"/>
          <ac:picMkLst>
            <pc:docMk/>
            <pc:sldMk cId="3722778392" sldId="270"/>
            <ac:picMk id="13" creationId="{E41ECF9E-643C-4410-B885-979C9DE8D252}"/>
          </ac:picMkLst>
        </pc:picChg>
      </pc:sldChg>
      <pc:sldChg chg="addSp modSp new mod">
        <pc:chgData name="David Olson" userId="29aca87c-b73f-4ddb-8fc6-1cce750beff3" providerId="ADAL" clId="{624D3FB0-B185-4863-9575-2652D8BB1276}" dt="2021-02-23T06:41:43.214" v="3436" actId="27636"/>
        <pc:sldMkLst>
          <pc:docMk/>
          <pc:sldMk cId="935962940" sldId="271"/>
        </pc:sldMkLst>
        <pc:spChg chg="mod">
          <ac:chgData name="David Olson" userId="29aca87c-b73f-4ddb-8fc6-1cce750beff3" providerId="ADAL" clId="{624D3FB0-B185-4863-9575-2652D8BB1276}" dt="2021-02-23T06:38:27.831" v="3220" actId="20577"/>
          <ac:spMkLst>
            <pc:docMk/>
            <pc:sldMk cId="935962940" sldId="271"/>
            <ac:spMk id="2" creationId="{278F31B2-A944-4490-9B44-093169E365F1}"/>
          </ac:spMkLst>
        </pc:spChg>
        <pc:spChg chg="mod">
          <ac:chgData name="David Olson" userId="29aca87c-b73f-4ddb-8fc6-1cce750beff3" providerId="ADAL" clId="{624D3FB0-B185-4863-9575-2652D8BB1276}" dt="2021-02-23T06:41:43.214" v="3436" actId="27636"/>
          <ac:spMkLst>
            <pc:docMk/>
            <pc:sldMk cId="935962940" sldId="271"/>
            <ac:spMk id="3" creationId="{98227D6C-CD42-422C-BFF7-E2D3C7193F85}"/>
          </ac:spMkLst>
        </pc:spChg>
        <pc:picChg chg="add mod">
          <ac:chgData name="David Olson" userId="29aca87c-b73f-4ddb-8fc6-1cce750beff3" providerId="ADAL" clId="{624D3FB0-B185-4863-9575-2652D8BB1276}" dt="2021-02-23T06:40:40.890" v="3360" actId="14100"/>
          <ac:picMkLst>
            <pc:docMk/>
            <pc:sldMk cId="935962940" sldId="271"/>
            <ac:picMk id="5" creationId="{C43B27AA-B2EF-43D9-B623-32D6116430F3}"/>
          </ac:picMkLst>
        </pc:picChg>
        <pc:picChg chg="add mod">
          <ac:chgData name="David Olson" userId="29aca87c-b73f-4ddb-8fc6-1cce750beff3" providerId="ADAL" clId="{624D3FB0-B185-4863-9575-2652D8BB1276}" dt="2021-02-23T06:40:35.662" v="3358" actId="1076"/>
          <ac:picMkLst>
            <pc:docMk/>
            <pc:sldMk cId="935962940" sldId="271"/>
            <ac:picMk id="7" creationId="{BBEC7F70-EAC9-4299-A87B-BE2369A20942}"/>
          </ac:picMkLst>
        </pc:picChg>
        <pc:picChg chg="add mod">
          <ac:chgData name="David Olson" userId="29aca87c-b73f-4ddb-8fc6-1cce750beff3" providerId="ADAL" clId="{624D3FB0-B185-4863-9575-2652D8BB1276}" dt="2021-02-23T06:40:34.520" v="3357" actId="1076"/>
          <ac:picMkLst>
            <pc:docMk/>
            <pc:sldMk cId="935962940" sldId="271"/>
            <ac:picMk id="9" creationId="{47C3E67F-79EC-4C3E-9943-A86F17C81D5E}"/>
          </ac:picMkLst>
        </pc:picChg>
        <pc:picChg chg="add mod">
          <ac:chgData name="David Olson" userId="29aca87c-b73f-4ddb-8fc6-1cce750beff3" providerId="ADAL" clId="{624D3FB0-B185-4863-9575-2652D8BB1276}" dt="2021-02-23T06:41:14.945" v="3364" actId="1076"/>
          <ac:picMkLst>
            <pc:docMk/>
            <pc:sldMk cId="935962940" sldId="271"/>
            <ac:picMk id="11" creationId="{30BDF4D6-7268-4133-AE1A-E9DC0F4BC476}"/>
          </ac:picMkLst>
        </pc:picChg>
      </pc:sldChg>
      <pc:sldChg chg="addSp modSp new mod">
        <pc:chgData name="David Olson" userId="29aca87c-b73f-4ddb-8fc6-1cce750beff3" providerId="ADAL" clId="{624D3FB0-B185-4863-9575-2652D8BB1276}" dt="2021-02-23T06:43:23.183" v="3643" actId="20577"/>
        <pc:sldMkLst>
          <pc:docMk/>
          <pc:sldMk cId="172984845" sldId="272"/>
        </pc:sldMkLst>
        <pc:spChg chg="mod">
          <ac:chgData name="David Olson" userId="29aca87c-b73f-4ddb-8fc6-1cce750beff3" providerId="ADAL" clId="{624D3FB0-B185-4863-9575-2652D8BB1276}" dt="2021-02-23T06:41:53.368" v="3467" actId="20577"/>
          <ac:spMkLst>
            <pc:docMk/>
            <pc:sldMk cId="172984845" sldId="272"/>
            <ac:spMk id="2" creationId="{CE13E3C5-F9EC-411E-BCA2-447E51CF3537}"/>
          </ac:spMkLst>
        </pc:spChg>
        <pc:spChg chg="mod">
          <ac:chgData name="David Olson" userId="29aca87c-b73f-4ddb-8fc6-1cce750beff3" providerId="ADAL" clId="{624D3FB0-B185-4863-9575-2652D8BB1276}" dt="2021-02-23T06:43:23.183" v="3643" actId="20577"/>
          <ac:spMkLst>
            <pc:docMk/>
            <pc:sldMk cId="172984845" sldId="272"/>
            <ac:spMk id="3" creationId="{C81956CB-00B7-47CC-B704-7E06C70DC077}"/>
          </ac:spMkLst>
        </pc:spChg>
        <pc:picChg chg="add mod">
          <ac:chgData name="David Olson" userId="29aca87c-b73f-4ddb-8fc6-1cce750beff3" providerId="ADAL" clId="{624D3FB0-B185-4863-9575-2652D8BB1276}" dt="2021-02-23T06:42:40.718" v="3482" actId="1076"/>
          <ac:picMkLst>
            <pc:docMk/>
            <pc:sldMk cId="172984845" sldId="272"/>
            <ac:picMk id="5" creationId="{A8BB02D3-0E6F-4D6B-89E6-D4C796B832D6}"/>
          </ac:picMkLst>
        </pc:picChg>
        <pc:picChg chg="add mod">
          <ac:chgData name="David Olson" userId="29aca87c-b73f-4ddb-8fc6-1cce750beff3" providerId="ADAL" clId="{624D3FB0-B185-4863-9575-2652D8BB1276}" dt="2021-02-23T06:42:43.640" v="3483" actId="1076"/>
          <ac:picMkLst>
            <pc:docMk/>
            <pc:sldMk cId="172984845" sldId="272"/>
            <ac:picMk id="7" creationId="{29AB948C-2A02-496F-A033-331CE5CC48AC}"/>
          </ac:picMkLst>
        </pc:picChg>
        <pc:picChg chg="add mod">
          <ac:chgData name="David Olson" userId="29aca87c-b73f-4ddb-8fc6-1cce750beff3" providerId="ADAL" clId="{624D3FB0-B185-4863-9575-2652D8BB1276}" dt="2021-02-23T06:42:45.866" v="3484" actId="1076"/>
          <ac:picMkLst>
            <pc:docMk/>
            <pc:sldMk cId="172984845" sldId="272"/>
            <ac:picMk id="9" creationId="{947B8CFB-7B58-41CA-BD6A-FEB36ECF0148}"/>
          </ac:picMkLst>
        </pc:picChg>
      </pc:sldChg>
      <pc:sldChg chg="addSp modSp new mod">
        <pc:chgData name="David Olson" userId="29aca87c-b73f-4ddb-8fc6-1cce750beff3" providerId="ADAL" clId="{624D3FB0-B185-4863-9575-2652D8BB1276}" dt="2021-02-23T06:46:30.308" v="3940" actId="27636"/>
        <pc:sldMkLst>
          <pc:docMk/>
          <pc:sldMk cId="97462073" sldId="273"/>
        </pc:sldMkLst>
        <pc:spChg chg="mod">
          <ac:chgData name="David Olson" userId="29aca87c-b73f-4ddb-8fc6-1cce750beff3" providerId="ADAL" clId="{624D3FB0-B185-4863-9575-2652D8BB1276}" dt="2021-02-23T06:43:49.647" v="3684" actId="20577"/>
          <ac:spMkLst>
            <pc:docMk/>
            <pc:sldMk cId="97462073" sldId="273"/>
            <ac:spMk id="2" creationId="{D2F94C08-CA3A-47D1-8D28-D9EED662EDBB}"/>
          </ac:spMkLst>
        </pc:spChg>
        <pc:spChg chg="mod">
          <ac:chgData name="David Olson" userId="29aca87c-b73f-4ddb-8fc6-1cce750beff3" providerId="ADAL" clId="{624D3FB0-B185-4863-9575-2652D8BB1276}" dt="2021-02-23T06:46:30.308" v="3940" actId="27636"/>
          <ac:spMkLst>
            <pc:docMk/>
            <pc:sldMk cId="97462073" sldId="273"/>
            <ac:spMk id="3" creationId="{257C7EFA-582F-48B4-B3FC-55FFF295DDB0}"/>
          </ac:spMkLst>
        </pc:spChg>
        <pc:picChg chg="add mod">
          <ac:chgData name="David Olson" userId="29aca87c-b73f-4ddb-8fc6-1cce750beff3" providerId="ADAL" clId="{624D3FB0-B185-4863-9575-2652D8BB1276}" dt="2021-02-23T06:45:39.666" v="3705" actId="1076"/>
          <ac:picMkLst>
            <pc:docMk/>
            <pc:sldMk cId="97462073" sldId="273"/>
            <ac:picMk id="5" creationId="{BF0B4356-FEE0-4178-AB72-A6DF57D3B45D}"/>
          </ac:picMkLst>
        </pc:picChg>
        <pc:picChg chg="add mod">
          <ac:chgData name="David Olson" userId="29aca87c-b73f-4ddb-8fc6-1cce750beff3" providerId="ADAL" clId="{624D3FB0-B185-4863-9575-2652D8BB1276}" dt="2021-02-23T06:45:30.169" v="3702" actId="1076"/>
          <ac:picMkLst>
            <pc:docMk/>
            <pc:sldMk cId="97462073" sldId="273"/>
            <ac:picMk id="7" creationId="{9E506721-0F99-40B0-92B6-661CFBFDA596}"/>
          </ac:picMkLst>
        </pc:picChg>
        <pc:picChg chg="add mod">
          <ac:chgData name="David Olson" userId="29aca87c-b73f-4ddb-8fc6-1cce750beff3" providerId="ADAL" clId="{624D3FB0-B185-4863-9575-2652D8BB1276}" dt="2021-02-23T06:45:23.648" v="3701" actId="14100"/>
          <ac:picMkLst>
            <pc:docMk/>
            <pc:sldMk cId="97462073" sldId="273"/>
            <ac:picMk id="9" creationId="{F17BE39B-67FA-49E7-A9AB-E4C0711E3691}"/>
          </ac:picMkLst>
        </pc:picChg>
      </pc:sldChg>
      <pc:sldChg chg="modSp new mod">
        <pc:chgData name="David Olson" userId="29aca87c-b73f-4ddb-8fc6-1cce750beff3" providerId="ADAL" clId="{624D3FB0-B185-4863-9575-2652D8BB1276}" dt="2021-02-23T06:48:10.856" v="4275" actId="20577"/>
        <pc:sldMkLst>
          <pc:docMk/>
          <pc:sldMk cId="1011313123" sldId="274"/>
        </pc:sldMkLst>
        <pc:spChg chg="mod">
          <ac:chgData name="David Olson" userId="29aca87c-b73f-4ddb-8fc6-1cce750beff3" providerId="ADAL" clId="{624D3FB0-B185-4863-9575-2652D8BB1276}" dt="2021-02-23T06:46:54.438" v="3957" actId="20577"/>
          <ac:spMkLst>
            <pc:docMk/>
            <pc:sldMk cId="1011313123" sldId="274"/>
            <ac:spMk id="2" creationId="{AE35E7AA-EB19-49FC-9FCE-04EEB2BE83C2}"/>
          </ac:spMkLst>
        </pc:spChg>
        <pc:spChg chg="mod">
          <ac:chgData name="David Olson" userId="29aca87c-b73f-4ddb-8fc6-1cce750beff3" providerId="ADAL" clId="{624D3FB0-B185-4863-9575-2652D8BB1276}" dt="2021-02-23T06:48:10.856" v="4275" actId="20577"/>
          <ac:spMkLst>
            <pc:docMk/>
            <pc:sldMk cId="1011313123" sldId="274"/>
            <ac:spMk id="3" creationId="{558DCCBF-A851-4839-9A09-C3865A480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7073-0638-4421-91A0-6BFE5639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6E6E1-0642-4278-B929-6C911189E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7E80-739A-430C-A368-8AE1FFFE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D0DD-A495-4D2C-BB2E-3E9E196C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8798-CDE2-4266-8A68-9C06EAD7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86F3-12AA-471E-8FE9-7D7BA296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828A5-719A-4499-BD70-2F315363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F817-A85A-4162-A645-96B5AD04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9ED3-D10D-4D60-B036-6D20B3BB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842F-86C5-451D-8915-280FC3D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2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6578C-2D56-49ED-816D-55C86CE0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F1DD8-4C08-4A7C-A210-178B42A6A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76E7F-5977-48AE-9244-AE80D829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F547-ABDE-43AC-9236-85ADC037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3E6E-B243-459B-AA9E-F3F0A32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E9BA-DEAF-4F99-ACDD-B4519220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52A4-50F9-42EF-8C22-902DCF99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1F5F-5D09-4B92-9C21-31D139CB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0EC7-B7DD-4FAD-AEB4-A47FBFA7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A7291-EA76-4393-883E-87228B27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43A6-1799-443C-A705-3F8E387C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8AF7-83D5-4DE0-A9EA-DDB98437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DEF6-95DB-4C2D-BB25-C0F6ECD2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0890-5338-4F84-84FF-647A82B5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91BC-3D50-4B84-A2E7-B6FB594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7056-973E-44F8-9C67-A1785356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3330-137C-4E98-B248-5CABA8D52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24E51-7B0A-4629-AB69-2A55F3B57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844AE-C3C7-4704-BF32-FD94CF86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FE364-9472-474D-8C7A-DA1F5681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40880-371C-4AF2-84D6-CB8D55F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B45D-DEC1-4685-9C0F-5E71AD44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C3064-A5EB-47E6-8C1B-F8ECC60A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A50A3-3D02-4867-9784-FAAC1D8F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3222C-B2AD-451C-A32F-4D0CAC01C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9082F-F93F-421E-A501-06BAE952F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04583-BB2A-486D-AE1F-8F0ECE53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7EC40-C396-42CF-9512-5AE1942C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78D88-E03E-4C2B-BAB1-9B67CA87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3FDD-14DE-43B7-854A-C43B2111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17A0B-23CC-40A5-8A73-2722C98C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39B36-5B2E-41AA-A4F3-ECEFE143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DB832-66A9-4977-A2B7-2EE29049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11CD0-485C-4F19-8BFA-3046926B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0B0A9-FDDD-4E8A-A7EE-1BEEA3E3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E4E19-F8BE-4E73-B9AE-90F2D9A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54E2-1A55-4F63-8A5D-6BEBF38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1268-0CC3-4CB7-BC7A-10D3B642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709E9-094E-4AE3-BD53-357E8861F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A2FB-05A1-4BFD-A4AE-B1EA9584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4D128-BE41-4319-93DA-6554A45E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4E340-4CB1-4A74-9EEE-B0757E79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6765-CE13-420A-8857-B09761A6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0EA61-11C2-42F8-AADE-5E22D81BE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77D09-7BBC-4CB1-8BED-C9713A8D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FF76-663E-4EEF-9CE9-C58E4083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38401-2965-49AF-B1F1-6995CF3D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CD605-63A4-4607-8C21-3C9F1035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7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2133F-244F-47D4-97CB-7B7EF326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93723-D007-4F9C-906D-E15AB55F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4CC-6007-4636-8F3E-0AE63DA12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4914-1DC0-41A3-BF18-2B17E67B9E93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9756-EB50-4EA8-AD42-76A6F057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28C7-2E48-4907-890B-63F46C913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3637-29D5-4A0C-92AB-2799165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4ADA-9920-40EC-AB35-E72BA23E8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 Feb 21 -&gt; 23 Feb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DA293-7933-40CA-B525-33FEE09B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like last week, but better</a:t>
            </a:r>
          </a:p>
        </p:txBody>
      </p:sp>
    </p:spTree>
    <p:extLst>
      <p:ext uri="{BB962C8B-B14F-4D97-AF65-F5344CB8AC3E}">
        <p14:creationId xmlns:p14="http://schemas.microsoft.com/office/powerpoint/2010/main" val="52496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CB32-F349-46D7-81AD-A3BBAD2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Aiding Sensor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6CCE0-1910-498A-BE0E-C588973A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" y="2802909"/>
            <a:ext cx="12171565" cy="3808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C9A30-D34A-4547-87C8-99FF063143DA}"/>
              </a:ext>
            </a:extLst>
          </p:cNvPr>
          <p:cNvSpPr txBox="1"/>
          <p:nvPr/>
        </p:nvSpPr>
        <p:spPr>
          <a:xfrm>
            <a:off x="415212" y="1646853"/>
            <a:ext cx="9279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IMU is calibrated.  </a:t>
            </a:r>
          </a:p>
          <a:p>
            <a:endParaRPr lang="en-US" dirty="0"/>
          </a:p>
          <a:p>
            <a:r>
              <a:rPr lang="en-US" dirty="0"/>
              <a:t>No fixed bias, bias stability, scale factor, misalignment, or gyro sensitivity</a:t>
            </a:r>
          </a:p>
          <a:p>
            <a:endParaRPr lang="en-US" dirty="0"/>
          </a:p>
          <a:p>
            <a:r>
              <a:rPr lang="en-US" dirty="0"/>
              <a:t>White Noise and Bias Instability are present</a:t>
            </a:r>
          </a:p>
        </p:txBody>
      </p:sp>
    </p:spTree>
    <p:extLst>
      <p:ext uri="{BB962C8B-B14F-4D97-AF65-F5344CB8AC3E}">
        <p14:creationId xmlns:p14="http://schemas.microsoft.com/office/powerpoint/2010/main" val="90992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137E-2502-4BF0-8806-D64AE706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Fake Aiding Sensor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612E-1B9F-4479-BAED-B7731FDEF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Ground Truth PVA are fed into the Fake Aiding Sensor, white noise with known sigma is added, and is fed to the Kalman filter.  </a:t>
            </a:r>
          </a:p>
          <a:p>
            <a:endParaRPr lang="en-US"/>
          </a:p>
          <a:p>
            <a:r>
              <a:rPr lang="en-US"/>
              <a:t>This allows for perfect reconstruction of “R” as well.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33709-5636-437D-A420-5AE9AD9D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200" y="3508310"/>
            <a:ext cx="6476885" cy="2897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A2259-6675-4796-8236-9608B17D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08" y="1802298"/>
            <a:ext cx="4895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3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1E85-165D-4BE0-98CF-95D3F295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Aiding Sensor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65EB4-B1BF-49BA-8855-81FD4401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379" y="3429000"/>
            <a:ext cx="4638869" cy="3479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EF3B4-2077-4611-93AD-5197B51B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566" y="3429001"/>
            <a:ext cx="4638870" cy="3479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F3A1B-E1BE-4D88-BC8F-27FC8434F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1276" y="3428999"/>
            <a:ext cx="4452255" cy="3339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178BE5-1430-4F52-A70A-356FB351C58A}"/>
              </a:ext>
            </a:extLst>
          </p:cNvPr>
          <p:cNvSpPr txBox="1"/>
          <p:nvPr/>
        </p:nvSpPr>
        <p:spPr>
          <a:xfrm>
            <a:off x="615820" y="2780523"/>
            <a:ext cx="1124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Aiding Sensor is Providing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87993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7CF-F8D6-4CB1-B8A9-224E6A2C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Aiding Sensor – Tuning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8C78-6C08-41F5-8027-B8BFECF3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Theoretically, what should Q be?</a:t>
            </a:r>
          </a:p>
          <a:p>
            <a:endParaRPr lang="en-US" dirty="0"/>
          </a:p>
          <a:p>
            <a:r>
              <a:rPr lang="en-US" dirty="0"/>
              <a:t>Process Model shown below.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FDD5C-7111-41E5-B573-7ED01924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3229633"/>
            <a:ext cx="10568473" cy="30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F233-8913-4FD2-8506-64EC5D2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D9EF6C-3B1B-4138-BE1B-666C2199C27F}"/>
                  </a:ext>
                </a:extLst>
              </p:cNvPr>
              <p:cNvSpPr txBox="1"/>
              <p:nvPr/>
            </p:nvSpPr>
            <p:spPr>
              <a:xfrm>
                <a:off x="678802" y="1690688"/>
                <a:ext cx="1991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D9EF6C-3B1B-4138-BE1B-666C2199C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2" y="1690688"/>
                <a:ext cx="1991507" cy="276999"/>
              </a:xfrm>
              <a:prstGeom prst="rect">
                <a:avLst/>
              </a:prstGeom>
              <a:blipFill>
                <a:blip r:embed="rId2"/>
                <a:stretch>
                  <a:fillRect l="-3364" t="-4348" r="-397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345915-CD30-4F23-BE8F-B65E36E85BC9}"/>
                  </a:ext>
                </a:extLst>
              </p:cNvPr>
              <p:cNvSpPr txBox="1"/>
              <p:nvPr/>
            </p:nvSpPr>
            <p:spPr>
              <a:xfrm>
                <a:off x="678802" y="2211647"/>
                <a:ext cx="4921604" cy="1413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𝐴𝑅𝑊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𝑉𝑅𝑊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345915-CD30-4F23-BE8F-B65E36E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2" y="2211647"/>
                <a:ext cx="4921604" cy="14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98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ED23-0D1F-4577-B021-EF88CAFC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Aiding Sensor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5059-89BA-427F-A68E-6F6573E6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9524"/>
          </a:xfrm>
        </p:spPr>
        <p:txBody>
          <a:bodyPr/>
          <a:lstStyle/>
          <a:p>
            <a:r>
              <a:rPr lang="en-US" dirty="0"/>
              <a:t>Attitude Estimation seems somewhat tuned</a:t>
            </a:r>
          </a:p>
          <a:p>
            <a:pPr lvl="1"/>
            <a:r>
              <a:rPr lang="en-US" dirty="0"/>
              <a:t>Doesn’t deviate, covariance settled to R value mostly it seems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52195-5B2A-40AF-BEEF-1B8016D2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7" y="3195149"/>
            <a:ext cx="4883802" cy="366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6527F-C7A8-4F5E-A0B4-352DDE99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48" y="3320531"/>
            <a:ext cx="4750062" cy="3562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BAA7F-EF64-480B-9C26-C623A1BE3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728" y="3283790"/>
            <a:ext cx="4374504" cy="3280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ECF9E-643C-4410-B885-979C9DE8D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588" y="206764"/>
            <a:ext cx="3143927" cy="17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7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31B2-A944-4490-9B44-093169E3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Aiding Sensor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7D6C-CD42-422C-BFF7-E2D3C719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3579"/>
          </a:xfrm>
        </p:spPr>
        <p:txBody>
          <a:bodyPr>
            <a:normAutofit/>
          </a:bodyPr>
          <a:lstStyle/>
          <a:p>
            <a:r>
              <a:rPr lang="en-US" dirty="0"/>
              <a:t>Velocity Estimates are Drifting</a:t>
            </a:r>
          </a:p>
          <a:p>
            <a:pPr lvl="1"/>
            <a:r>
              <a:rPr lang="en-US" dirty="0"/>
              <a:t>I have no idea 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B27AA-B2EF-43D9-B623-32D61164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252" y="3429000"/>
            <a:ext cx="4497355" cy="3373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C7F70-EAC9-4299-A87B-BE2369A20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40" y="3429000"/>
            <a:ext cx="4497354" cy="3373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3E67F-79EC-4C3E-9943-A86F17C81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650" y="3484984"/>
            <a:ext cx="4422709" cy="331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DF4D6-7268-4133-AE1A-E9DC0F4BC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068" y="0"/>
            <a:ext cx="2450932" cy="17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E3C5-F9EC-411E-BCA2-447E51CF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Aiding Sensor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56CB-00B7-47CC-B704-7E06C70D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6804"/>
          </a:xfrm>
        </p:spPr>
        <p:txBody>
          <a:bodyPr/>
          <a:lstStyle/>
          <a:p>
            <a:r>
              <a:rPr lang="en-US" dirty="0"/>
              <a:t>Position also experiences some serious drift</a:t>
            </a:r>
          </a:p>
          <a:p>
            <a:pPr lvl="1"/>
            <a:r>
              <a:rPr lang="en-US" dirty="0"/>
              <a:t>I’d cheer if this were the odometry sensor, but its ground truth</a:t>
            </a:r>
          </a:p>
          <a:p>
            <a:pPr lvl="1"/>
            <a:r>
              <a:rPr lang="en-US" dirty="0"/>
              <a:t>There must still be a serious flaw somewhere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B02D3-0E6F-4D6B-89E6-D4C796B8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86" y="3237364"/>
            <a:ext cx="4757532" cy="3568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AB948C-2A02-496F-A033-331CE5CC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976" y="3237363"/>
            <a:ext cx="4757532" cy="3568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B8CFB-7B58-41CA-BD6A-FEB36ECF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5294" y="3237362"/>
            <a:ext cx="4385388" cy="32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4C08-CA3A-47D1-8D28-D9EED662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Aiding Sensor Truth vs.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7EFA-582F-48B4-B3FC-55FFF295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drift should be clear.  This is a problem given we are feeding in ground truth into the measurements.  </a:t>
            </a:r>
          </a:p>
          <a:p>
            <a:endParaRPr lang="en-US" dirty="0"/>
          </a:p>
          <a:p>
            <a:r>
              <a:rPr lang="en-US" dirty="0"/>
              <a:t>I could use some guidance stepping through this Kalman filter implementation and locating some misunderstandings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B4356-FEE0-4178-AB72-A6DF57D3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309" y="3466323"/>
            <a:ext cx="4487246" cy="3365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06721-0F99-40B0-92B6-661CFBFD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3466323"/>
            <a:ext cx="4788159" cy="3591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BE39B-67FA-49E7-A9AB-E4C0711E3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750" y="3466323"/>
            <a:ext cx="4657530" cy="34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E7AA-EB19-49FC-9FCE-04EEB2BE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CCBF-A851-4839-9A09-C3865A48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be underground this Thursday to next Thursday</a:t>
            </a:r>
          </a:p>
          <a:p>
            <a:endParaRPr lang="en-US" dirty="0"/>
          </a:p>
          <a:p>
            <a:r>
              <a:rPr lang="en-US" dirty="0"/>
              <a:t>It’s a great time to get lots of writing and documentation done</a:t>
            </a:r>
          </a:p>
          <a:p>
            <a:pPr lvl="1"/>
            <a:r>
              <a:rPr lang="en-US" dirty="0"/>
              <a:t>Writing the IMU error propagation section would be time well spent this week</a:t>
            </a:r>
          </a:p>
          <a:p>
            <a:pPr lvl="1"/>
            <a:endParaRPr lang="en-US" dirty="0"/>
          </a:p>
          <a:p>
            <a:r>
              <a:rPr lang="en-US" dirty="0"/>
              <a:t>I can still debug code on the few days I’m above ground</a:t>
            </a:r>
          </a:p>
          <a:p>
            <a:endParaRPr lang="en-US" dirty="0"/>
          </a:p>
          <a:p>
            <a:r>
              <a:rPr lang="en-US" dirty="0"/>
              <a:t>Thoughts/Questions/Concerns?</a:t>
            </a:r>
          </a:p>
        </p:txBody>
      </p:sp>
    </p:spTree>
    <p:extLst>
      <p:ext uri="{BB962C8B-B14F-4D97-AF65-F5344CB8AC3E}">
        <p14:creationId xmlns:p14="http://schemas.microsoft.com/office/powerpoint/2010/main" val="10113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D120-4BAA-45DB-BDF4-40D3B6B8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2048-908E-413B-BCE1-8AB83723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Qbot2 Update</a:t>
            </a:r>
          </a:p>
          <a:p>
            <a:r>
              <a:rPr lang="en-US" dirty="0"/>
              <a:t>Conference Acceptance</a:t>
            </a:r>
          </a:p>
          <a:p>
            <a:r>
              <a:rPr lang="en-US" dirty="0"/>
              <a:t>Re-accomplished PSD for VRW/ARW</a:t>
            </a:r>
          </a:p>
          <a:p>
            <a:r>
              <a:rPr lang="en-US" dirty="0"/>
              <a:t>IMU Error Contribution Comparison</a:t>
            </a:r>
          </a:p>
          <a:p>
            <a:r>
              <a:rPr lang="en-US" dirty="0"/>
              <a:t>Fake Aiding Sensor Implemented</a:t>
            </a:r>
          </a:p>
          <a:p>
            <a:r>
              <a:rPr lang="en-US" dirty="0"/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154744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9E40-8097-4F0F-A450-7F8698A6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Qbot2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8F6E-DC66-4FBF-88C5-CD8623CA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the Qbot2 breakout board has kicked the bucket.  This is why it wouldn’t connect to the router. </a:t>
            </a:r>
          </a:p>
          <a:p>
            <a:endParaRPr lang="en-US" dirty="0"/>
          </a:p>
          <a:p>
            <a:r>
              <a:rPr lang="en-US" dirty="0"/>
              <a:t>Dr. Bruder has mailed out a new breakout board, hopefully this will resolve the issue.  </a:t>
            </a:r>
          </a:p>
          <a:p>
            <a:endParaRPr lang="en-US" dirty="0"/>
          </a:p>
          <a:p>
            <a:r>
              <a:rPr lang="en-US" dirty="0"/>
              <a:t>I need to send in the broken board into Quanser in Ontario, Canada.  Quanser doesn’t seem to want to pay for the shipping.  Who should cover the bill?..</a:t>
            </a:r>
          </a:p>
        </p:txBody>
      </p:sp>
    </p:spTree>
    <p:extLst>
      <p:ext uri="{BB962C8B-B14F-4D97-AF65-F5344CB8AC3E}">
        <p14:creationId xmlns:p14="http://schemas.microsoft.com/office/powerpoint/2010/main" val="348706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F29C-99BD-4CD1-A8B3-2F55F42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Acceptance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F197-6492-4EB5-BDD2-EA7DCADA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4" y="1690688"/>
            <a:ext cx="11872131" cy="46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9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7119-FF8F-425E-9641-F6591F02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– 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A3BD-C2FA-4F73-AA60-91653595E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56314"/>
          </a:xfrm>
        </p:spPr>
        <p:txBody>
          <a:bodyPr/>
          <a:lstStyle/>
          <a:p>
            <a:r>
              <a:rPr lang="en-US" dirty="0"/>
              <a:t>I’m going to build a schedule laying out goals we should reach to ensure our final paper is ready to go on November 4</a:t>
            </a:r>
            <a:r>
              <a:rPr lang="en-US" baseline="30000" dirty="0"/>
              <a:t>th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Any thoughts?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4E0A4-94E7-4960-895A-C69D8EC1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5" y="5085184"/>
            <a:ext cx="8187611" cy="15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AE64-8D91-4382-93D3-E7188B3B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VRW/ARW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E7A9-FDB8-4232-AA1F-17CD4C70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5959" cy="2848851"/>
          </a:xfrm>
        </p:spPr>
        <p:txBody>
          <a:bodyPr/>
          <a:lstStyle/>
          <a:p>
            <a:r>
              <a:rPr lang="en-US" dirty="0"/>
              <a:t>From Vector-Nav VN200 Datasheet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3442A-313D-4D58-B482-CB6C4D46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602" y="65340"/>
            <a:ext cx="4565801" cy="3102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96A9F-A82A-44D3-B5DD-44F48469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66" y="2296053"/>
            <a:ext cx="6433727" cy="226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C43F5-404B-49FB-B5BF-18CC8E220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46" y="3879144"/>
            <a:ext cx="4437657" cy="2907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D18933-ADDC-4C02-899C-EB34E13120B4}"/>
                  </a:ext>
                </a:extLst>
              </p:cNvPr>
              <p:cNvSpPr txBox="1"/>
              <p:nvPr/>
            </p:nvSpPr>
            <p:spPr>
              <a:xfrm>
                <a:off x="1224080" y="4731650"/>
                <a:ext cx="3757118" cy="601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𝑉𝑅𝑊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=0.084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h𝑟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D18933-ADDC-4C02-899C-EB34E131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80" y="4731650"/>
                <a:ext cx="3757118" cy="601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A47FFB-9552-4E18-9FEF-141069906E6F}"/>
                  </a:ext>
                </a:extLst>
              </p:cNvPr>
              <p:cNvSpPr txBox="1"/>
              <p:nvPr/>
            </p:nvSpPr>
            <p:spPr>
              <a:xfrm>
                <a:off x="0" y="5544680"/>
                <a:ext cx="6149301" cy="845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𝐴𝑅𝑊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0.0035 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=0.21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h𝑟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A47FFB-9552-4E18-9FEF-14106990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4680"/>
                <a:ext cx="6149301" cy="845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91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A96C-82B6-49D3-A68C-619C94C2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for VRW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41425-B34A-48F6-9669-D1A9DA01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42" y="191278"/>
            <a:ext cx="4764951" cy="3237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30A63-5028-4222-9373-098BD71DA574}"/>
                  </a:ext>
                </a:extLst>
              </p:cNvPr>
              <p:cNvSpPr txBox="1"/>
              <p:nvPr/>
            </p:nvSpPr>
            <p:spPr>
              <a:xfrm>
                <a:off x="6547194" y="4916497"/>
                <a:ext cx="3757118" cy="601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𝑉𝑅𝑊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=0.084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h𝑟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30A63-5028-4222-9373-098BD71D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94" y="4916497"/>
                <a:ext cx="3757118" cy="601447"/>
              </a:xfrm>
              <a:prstGeom prst="rect">
                <a:avLst/>
              </a:prstGeom>
              <a:blipFill>
                <a:blip r:embed="rId3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10E8B5-32FF-479C-B76E-F3B54265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7" y="1160860"/>
            <a:ext cx="6048373" cy="4536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AAB85-A60F-4D78-A262-202BE967F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502" y="5615477"/>
            <a:ext cx="8128711" cy="11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6FB-6347-4DE9-9E94-D483BBBF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for ARW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5FFAC8-C57A-482F-B9F6-ADCC088E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0" y="183225"/>
            <a:ext cx="5344844" cy="35023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E39C38-A574-4163-B166-9138E4E1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976" y="1265465"/>
            <a:ext cx="6206411" cy="465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9304B-06CB-41FB-A91A-CEA550E72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530" y="5663919"/>
            <a:ext cx="8191303" cy="1143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1B358-DE45-485B-ABA0-366CC747406C}"/>
                  </a:ext>
                </a:extLst>
              </p:cNvPr>
              <p:cNvSpPr txBox="1"/>
              <p:nvPr/>
            </p:nvSpPr>
            <p:spPr>
              <a:xfrm>
                <a:off x="5250025" y="4746726"/>
                <a:ext cx="6149301" cy="845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𝐴𝑅𝑊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0.0035 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=0.21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h𝑟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1B358-DE45-485B-ABA0-366CC7474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25" y="4746726"/>
                <a:ext cx="6149301" cy="845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24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1312-92D8-4554-9C15-A4E00B96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Error Contribution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8BB5-6EC0-4D31-B3CD-73204CB6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980" cy="4351338"/>
          </a:xfrm>
        </p:spPr>
        <p:txBody>
          <a:bodyPr/>
          <a:lstStyle/>
          <a:p>
            <a:r>
              <a:rPr lang="en-US" dirty="0"/>
              <a:t>I accomplished an analysis of IMU Error Propagation.  It’s a cruder approximation, however it does a great job illustrating the problem we are tackling.</a:t>
            </a:r>
          </a:p>
          <a:p>
            <a:endParaRPr lang="en-US" dirty="0"/>
          </a:p>
          <a:p>
            <a:r>
              <a:rPr lang="en-US" dirty="0"/>
              <a:t>See the live script created for this instance:</a:t>
            </a:r>
          </a:p>
          <a:p>
            <a:endParaRPr lang="en-US" dirty="0"/>
          </a:p>
          <a:p>
            <a:r>
              <a:rPr lang="en-US" dirty="0"/>
              <a:t>Results are in that live script, because I have some questions…</a:t>
            </a:r>
          </a:p>
        </p:txBody>
      </p:sp>
    </p:spTree>
    <p:extLst>
      <p:ext uri="{BB962C8B-B14F-4D97-AF65-F5344CB8AC3E}">
        <p14:creationId xmlns:p14="http://schemas.microsoft.com/office/powerpoint/2010/main" val="121123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518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16 Feb 21 -&gt; 23 Feb 21</vt:lpstr>
      <vt:lpstr>Overview</vt:lpstr>
      <vt:lpstr>Qbot2 Update</vt:lpstr>
      <vt:lpstr>Conference Acceptance</vt:lpstr>
      <vt:lpstr>Conference – Important Dates</vt:lpstr>
      <vt:lpstr>Expected VRW/ARW</vt:lpstr>
      <vt:lpstr>PSD for VRW</vt:lpstr>
      <vt:lpstr>PSD for ARW</vt:lpstr>
      <vt:lpstr>IMU Error Contribution Comparison</vt:lpstr>
      <vt:lpstr>Fake Aiding Sensor Implementation</vt:lpstr>
      <vt:lpstr>Fake Aiding Sensor Implementation</vt:lpstr>
      <vt:lpstr>Fake Aiding Sensor Validation</vt:lpstr>
      <vt:lpstr>Fake Aiding Sensor – Tuning Q</vt:lpstr>
      <vt:lpstr>Tuning Q</vt:lpstr>
      <vt:lpstr>Fake Aiding Sensor Performance</vt:lpstr>
      <vt:lpstr>Fake Aiding Sensor Performance</vt:lpstr>
      <vt:lpstr>Fake Aiding Sensor Performance</vt:lpstr>
      <vt:lpstr>Fake Aiding Sensor Truth vs. Estimates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Feb 21 -&gt; 23 Feb 21</dc:title>
  <dc:creator>David Olson</dc:creator>
  <cp:lastModifiedBy>David Olson</cp:lastModifiedBy>
  <cp:revision>1</cp:revision>
  <dcterms:created xsi:type="dcterms:W3CDTF">2021-02-20T17:19:23Z</dcterms:created>
  <dcterms:modified xsi:type="dcterms:W3CDTF">2021-02-23T06:48:15Z</dcterms:modified>
</cp:coreProperties>
</file>