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.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e9a4faa1d4ad4669" Type="http://schemas.microsoft.com/office/2007/relationships/ui/extensibility" Target="customUI/customUI14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81" r:id="rId6"/>
    <p:sldId id="283" r:id="rId7"/>
    <p:sldId id="282" r:id="rId8"/>
    <p:sldId id="284" r:id="rId9"/>
    <p:sldId id="296" r:id="rId10"/>
    <p:sldId id="295" r:id="rId11"/>
    <p:sldId id="294" r:id="rId12"/>
  </p:sldIdLst>
  <p:sldSz cx="9147175" cy="5145088"/>
  <p:notesSz cx="6858000" cy="9144000"/>
  <p:defaultTextStyle>
    <a:defPPr>
      <a:defRPr lang="de-DE"/>
    </a:defPPr>
    <a:lvl1pPr marL="0" algn="l" defTabSz="670255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1pPr>
    <a:lvl2pPr marL="335128" algn="l" defTabSz="670255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2pPr>
    <a:lvl3pPr marL="670255" algn="l" defTabSz="670255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3pPr>
    <a:lvl4pPr marL="1005383" algn="l" defTabSz="670255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4pPr>
    <a:lvl5pPr marL="1340510" algn="l" defTabSz="670255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5pPr>
    <a:lvl6pPr marL="1675638" algn="l" defTabSz="670255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6pPr>
    <a:lvl7pPr marL="2010766" algn="l" defTabSz="670255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7pPr>
    <a:lvl8pPr marL="2345893" algn="l" defTabSz="670255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8pPr>
    <a:lvl9pPr marL="2681021" algn="l" defTabSz="670255" rtl="0" eaLnBrk="1" latinLnBrk="0" hangingPunct="1">
      <a:defRPr sz="13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B52"/>
    <a:srgbClr val="00A1DF"/>
    <a:srgbClr val="A2BA0A"/>
    <a:srgbClr val="7E5DA4"/>
    <a:srgbClr val="F28800"/>
    <a:srgbClr val="FBBA00"/>
    <a:srgbClr val="0A5599"/>
    <a:srgbClr val="008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288" y="60"/>
      </p:cViewPr>
      <p:guideLst>
        <p:guide orient="horz" pos="1621"/>
        <p:guide pos="28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1AE6-A548-4B53-B7AF-2C216BF6FDEC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B911-885E-4668-8C6E-9562ABF624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25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0255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1pPr>
    <a:lvl2pPr marL="335128" algn="l" defTabSz="670255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2pPr>
    <a:lvl3pPr marL="670255" algn="l" defTabSz="670255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3pPr>
    <a:lvl4pPr marL="1005383" algn="l" defTabSz="670255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4pPr>
    <a:lvl5pPr marL="1340510" algn="l" defTabSz="670255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5pPr>
    <a:lvl6pPr marL="1675638" algn="l" defTabSz="670255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6pPr>
    <a:lvl7pPr marL="2010766" algn="l" defTabSz="670255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7pPr>
    <a:lvl8pPr marL="2345893" algn="l" defTabSz="670255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8pPr>
    <a:lvl9pPr marL="2681021" algn="l" defTabSz="670255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53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H Campus W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7175" cy="51450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E6916BF-6AF8-41A6-99C4-0A14BCFAB4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7175" cy="5145088"/>
          </a:xfrm>
          <a:prstGeom prst="rect">
            <a:avLst/>
          </a:prstGeom>
        </p:spPr>
      </p:pic>
      <p:sp>
        <p:nvSpPr>
          <p:cNvPr id="6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3741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2" userDrawn="1">
          <p15:clr>
            <a:srgbClr val="FBAE40"/>
          </p15:clr>
        </p15:guide>
        <p15:guide id="2" pos="2881" userDrawn="1">
          <p15:clr>
            <a:srgbClr val="FBAE40"/>
          </p15:clr>
        </p15:guide>
        <p15:guide id="3" pos="5569" userDrawn="1">
          <p15:clr>
            <a:srgbClr val="FBAE40"/>
          </p15:clr>
        </p15:guide>
        <p15:guide id="4" orient="horz" pos="1620" userDrawn="1">
          <p15:clr>
            <a:srgbClr val="FBAE40"/>
          </p15:clr>
        </p15:guide>
        <p15:guide id="7" orient="horz" pos="600" userDrawn="1">
          <p15:clr>
            <a:srgbClr val="FBAE40"/>
          </p15:clr>
        </p15:guide>
        <p15:guide id="8" orient="horz" pos="1054" userDrawn="1">
          <p15:clr>
            <a:srgbClr val="FBAE40"/>
          </p15:clr>
        </p15:guide>
        <p15:guide id="9" orient="horz" pos="82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pplied Life Sciences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5358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Applied Lif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8944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Applied Life Sciences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495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 Bauen und Gest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398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 Bauen und Gestalten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8242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Building and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52763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Building and Design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0530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esundheitswissenscha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2524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esundheitswissenschaften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9480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Health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00859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H Campus Wien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7175" cy="51450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248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2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orient="horz" pos="1620">
          <p15:clr>
            <a:srgbClr val="FBAE40"/>
          </p15:clr>
        </p15:guide>
        <p15:guide id="7" orient="horz" pos="600">
          <p15:clr>
            <a:srgbClr val="FBAE40"/>
          </p15:clr>
        </p15:guide>
        <p15:guide id="8" orient="horz" pos="1054">
          <p15:clr>
            <a:srgbClr val="FBAE40"/>
          </p15:clr>
        </p15:guide>
        <p15:guide id="9" orient="horz" pos="82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Health Sciences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3639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Health Assisting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FBAB116-33EC-4D02-ACE3-BCE300826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823" cy="5145088"/>
          </a:xfrm>
          <a:prstGeom prst="rect">
            <a:avLst/>
          </a:prstGeom>
        </p:spPr>
      </p:pic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37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Health Assisting Engineering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FBAB116-33EC-4D02-ACE3-BCE300826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823" cy="5145088"/>
          </a:xfrm>
          <a:prstGeom prst="rect">
            <a:avLst/>
          </a:prstGeom>
        </p:spPr>
      </p:pic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374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Health Assisting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FBAB116-33EC-4D02-ACE3-BCE300826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823" cy="5145088"/>
          </a:xfrm>
          <a:prstGeom prst="rect">
            <a:avLst/>
          </a:prstGeom>
        </p:spPr>
      </p:pic>
      <p:sp>
        <p:nvSpPr>
          <p:cNvPr id="6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00358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Health Assisting Engineering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FBAB116-33EC-4D02-ACE3-BCE300826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9146823" cy="5145088"/>
          </a:xfrm>
          <a:prstGeom prst="rect">
            <a:avLst/>
          </a:prstGeom>
        </p:spPr>
      </p:pic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05512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ngewandte Pflegewissensch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9704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ngewandte Pflegewissenschaft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9814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Applied Nursing 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268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Applied Nursing Science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2500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Soz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474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FH Campus W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7175" cy="514508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1470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2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orient="horz" pos="1620">
          <p15:clr>
            <a:srgbClr val="FBAE40"/>
          </p15:clr>
        </p15:guide>
        <p15:guide id="7" orient="horz" pos="600">
          <p15:clr>
            <a:srgbClr val="FBAE40"/>
          </p15:clr>
        </p15:guide>
        <p15:guide id="8" orient="horz" pos="1054">
          <p15:clr>
            <a:srgbClr val="FBAE40"/>
          </p15:clr>
        </p15:guide>
        <p15:guide id="9" orient="horz" pos="82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Soziales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2641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Social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890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Social Work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514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4968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Technik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99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98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Engineering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805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erwaltung, Wirtschaft, Sicherheit, Poli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6696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erwaltung, Wirtschaft, Sicherheit, Politik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87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Administration, Economics, Security, Politic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9985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FH Campus Wien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7175" cy="514508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3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142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2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orient="horz" pos="1620">
          <p15:clr>
            <a:srgbClr val="FBAE40"/>
          </p15:clr>
        </p15:guide>
        <p15:guide id="7" orient="horz" pos="600">
          <p15:clr>
            <a:srgbClr val="FBAE40"/>
          </p15:clr>
        </p15:guide>
        <p15:guide id="8" orient="horz" pos="1054">
          <p15:clr>
            <a:srgbClr val="FBAE40"/>
          </p15:clr>
        </p15:guide>
        <p15:guide id="9" orient="horz" pos="82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Administration, Economics, Security, Politics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08269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apitel FH Campus Wien">
    <p:bg>
      <p:bgPr>
        <a:solidFill>
          <a:srgbClr val="484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E6186A9-CD69-41E8-A621-F7B9D86E42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6"/>
            <a:ext cx="9144000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144800"/>
            <a:ext cx="8517869" cy="397032"/>
          </a:xfrm>
        </p:spPr>
        <p:txBody>
          <a:bodyPr/>
          <a:lstStyle>
            <a:lvl1pPr>
              <a:defRPr lang="de-DE" sz="2200" b="1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0000" y="1692000"/>
            <a:ext cx="7617868" cy="3010178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 marL="450850" indent="-269875">
              <a:defRPr sz="1800">
                <a:solidFill>
                  <a:schemeClr val="bg1"/>
                </a:solidFill>
              </a:defRPr>
            </a:lvl2pPr>
            <a:lvl3pPr marL="714375" indent="-263525">
              <a:defRPr sz="1600">
                <a:solidFill>
                  <a:schemeClr val="bg1"/>
                </a:solidFill>
              </a:defRPr>
            </a:lvl3pPr>
            <a:lvl4pPr marL="985838" indent="-271463">
              <a:defRPr sz="1400">
                <a:solidFill>
                  <a:schemeClr val="bg1"/>
                </a:solidFill>
              </a:defRPr>
            </a:lvl4pPr>
            <a:lvl5pPr marL="1165225" indent="-179388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4E2E1A-8DC9-42DC-963F-859DB6D66120}"/>
              </a:ext>
            </a:extLst>
          </p:cNvPr>
          <p:cNvCxnSpPr/>
          <p:nvPr userDrawn="1"/>
        </p:nvCxnSpPr>
        <p:spPr>
          <a:xfrm>
            <a:off x="1575745" y="4702178"/>
            <a:ext cx="0" cy="14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747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261C284-BE0E-4D1D-BF50-4B32FF0C41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144800"/>
            <a:ext cx="8511045" cy="397032"/>
          </a:xfrm>
        </p:spPr>
        <p:txBody>
          <a:bodyPr/>
          <a:lstStyle>
            <a:lvl1pPr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0000" y="1692000"/>
            <a:ext cx="7617868" cy="3010178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rgbClr val="484B52"/>
                </a:solidFill>
              </a:defRPr>
            </a:lvl1pPr>
            <a:lvl2pPr marL="450850" indent="-269875">
              <a:defRPr sz="1800">
                <a:solidFill>
                  <a:srgbClr val="484B52"/>
                </a:solidFill>
              </a:defRPr>
            </a:lvl2pPr>
            <a:lvl3pPr marL="714375" indent="-263525">
              <a:defRPr sz="1600">
                <a:solidFill>
                  <a:srgbClr val="484B52"/>
                </a:solidFill>
              </a:defRPr>
            </a:lvl3pPr>
            <a:lvl4pPr marL="985838" indent="-271463">
              <a:defRPr sz="1400">
                <a:solidFill>
                  <a:srgbClr val="484B52"/>
                </a:solidFill>
              </a:defRPr>
            </a:lvl4pPr>
            <a:lvl5pPr marL="1165225" indent="-179388">
              <a:defRPr sz="1200">
                <a:solidFill>
                  <a:srgbClr val="484B5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84968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Applied Life Sciences">
    <p:bg>
      <p:bgPr>
        <a:solidFill>
          <a:srgbClr val="008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BCB2CDE-D643-4A33-8203-7F8A925879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144800"/>
            <a:ext cx="8517869" cy="397032"/>
          </a:xfrm>
        </p:spPr>
        <p:txBody>
          <a:bodyPr/>
          <a:lstStyle>
            <a:lvl1pPr>
              <a:defRPr lang="de-DE" sz="2200" b="1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0000" y="1692000"/>
            <a:ext cx="7617868" cy="3010178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 marL="450850" indent="-269875">
              <a:defRPr sz="1800">
                <a:solidFill>
                  <a:schemeClr val="bg1"/>
                </a:solidFill>
              </a:defRPr>
            </a:lvl2pPr>
            <a:lvl3pPr marL="714375" indent="-263525">
              <a:defRPr sz="1600">
                <a:solidFill>
                  <a:schemeClr val="bg1"/>
                </a:solidFill>
              </a:defRPr>
            </a:lvl3pPr>
            <a:lvl4pPr marL="985838" indent="-271463">
              <a:defRPr sz="1400">
                <a:solidFill>
                  <a:schemeClr val="bg1"/>
                </a:solidFill>
              </a:defRPr>
            </a:lvl4pPr>
            <a:lvl5pPr marL="1165225" indent="-179388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0466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Bauen und Gestalten">
    <p:bg>
      <p:bgPr>
        <a:solidFill>
          <a:srgbClr val="0A5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B9075FD-8174-4CF4-A3D0-A5608E107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144800"/>
            <a:ext cx="8517869" cy="397032"/>
          </a:xfrm>
        </p:spPr>
        <p:txBody>
          <a:bodyPr/>
          <a:lstStyle>
            <a:lvl1pPr>
              <a:defRPr lang="de-DE" sz="2200" b="1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0000" y="1692000"/>
            <a:ext cx="7617868" cy="3010178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 marL="450850" indent="-269875">
              <a:defRPr sz="1800">
                <a:solidFill>
                  <a:schemeClr val="bg1"/>
                </a:solidFill>
              </a:defRPr>
            </a:lvl2pPr>
            <a:lvl3pPr marL="714375" indent="-263525">
              <a:defRPr sz="1600">
                <a:solidFill>
                  <a:schemeClr val="bg1"/>
                </a:solidFill>
              </a:defRPr>
            </a:lvl3pPr>
            <a:lvl4pPr marL="985838" indent="-271463">
              <a:defRPr sz="1400">
                <a:solidFill>
                  <a:schemeClr val="bg1"/>
                </a:solidFill>
              </a:defRPr>
            </a:lvl4pPr>
            <a:lvl5pPr marL="1165225" indent="-179388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571091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Gesundheitswissenschaften">
    <p:bg>
      <p:bgPr>
        <a:solidFill>
          <a:srgbClr val="F28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8ADF906-415B-4DB6-93B2-B5A19FDE64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144800"/>
            <a:ext cx="8517869" cy="397032"/>
          </a:xfrm>
        </p:spPr>
        <p:txBody>
          <a:bodyPr/>
          <a:lstStyle>
            <a:lvl1pPr>
              <a:defRPr lang="de-DE" sz="2200" b="1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0000" y="1692000"/>
            <a:ext cx="7617868" cy="3010178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 marL="450850" indent="-269875">
              <a:defRPr sz="1800">
                <a:solidFill>
                  <a:schemeClr val="bg1"/>
                </a:solidFill>
              </a:defRPr>
            </a:lvl2pPr>
            <a:lvl3pPr marL="714375" indent="-263525">
              <a:defRPr sz="1600">
                <a:solidFill>
                  <a:schemeClr val="bg1"/>
                </a:solidFill>
              </a:defRPr>
            </a:lvl3pPr>
            <a:lvl4pPr marL="985838" indent="-271463">
              <a:defRPr sz="1400">
                <a:solidFill>
                  <a:schemeClr val="bg1"/>
                </a:solidFill>
              </a:defRPr>
            </a:lvl4pPr>
            <a:lvl5pPr marL="1165225" indent="-179388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15856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tiel Angewandte Pflegewissenschaften">
    <p:bg>
      <p:bgPr>
        <a:solidFill>
          <a:srgbClr val="FB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21B3A0-A913-4A42-9D03-E507BA667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144800"/>
            <a:ext cx="8517869" cy="397032"/>
          </a:xfrm>
        </p:spPr>
        <p:txBody>
          <a:bodyPr/>
          <a:lstStyle>
            <a:lvl1pPr>
              <a:defRPr lang="de-DE" sz="2200" b="1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0000" y="1692000"/>
            <a:ext cx="7617868" cy="3010178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 marL="450850" indent="-269875">
              <a:defRPr sz="1800">
                <a:solidFill>
                  <a:schemeClr val="bg1"/>
                </a:solidFill>
              </a:defRPr>
            </a:lvl2pPr>
            <a:lvl3pPr marL="714375" indent="-263525">
              <a:defRPr sz="1600">
                <a:solidFill>
                  <a:schemeClr val="bg1"/>
                </a:solidFill>
              </a:defRPr>
            </a:lvl3pPr>
            <a:lvl4pPr marL="985838" indent="-271463">
              <a:defRPr sz="1400">
                <a:solidFill>
                  <a:schemeClr val="bg1"/>
                </a:solidFill>
              </a:defRPr>
            </a:lvl4pPr>
            <a:lvl5pPr marL="1165225" indent="-179388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905437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Soziales">
    <p:bg>
      <p:bgPr>
        <a:solidFill>
          <a:srgbClr val="A2B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21BEA88-549F-4AB1-BF25-6BB14C556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144800"/>
            <a:ext cx="8517869" cy="397032"/>
          </a:xfrm>
        </p:spPr>
        <p:txBody>
          <a:bodyPr/>
          <a:lstStyle>
            <a:lvl1pPr>
              <a:defRPr lang="de-DE" sz="2200" b="1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0000" y="1692000"/>
            <a:ext cx="7617868" cy="3010178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 marL="450850" indent="-269875">
              <a:defRPr sz="1800">
                <a:solidFill>
                  <a:schemeClr val="bg1"/>
                </a:solidFill>
              </a:defRPr>
            </a:lvl2pPr>
            <a:lvl3pPr marL="714375" indent="-263525">
              <a:defRPr sz="1600">
                <a:solidFill>
                  <a:schemeClr val="bg1"/>
                </a:solidFill>
              </a:defRPr>
            </a:lvl3pPr>
            <a:lvl4pPr marL="985838" indent="-271463">
              <a:defRPr sz="1400">
                <a:solidFill>
                  <a:schemeClr val="bg1"/>
                </a:solidFill>
              </a:defRPr>
            </a:lvl4pPr>
            <a:lvl5pPr marL="1165225" indent="-179388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2184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Technik">
    <p:bg>
      <p:bgPr>
        <a:solidFill>
          <a:srgbClr val="00A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33C8181-0931-4150-AE71-120122813C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144800"/>
            <a:ext cx="8517869" cy="397032"/>
          </a:xfrm>
        </p:spPr>
        <p:txBody>
          <a:bodyPr/>
          <a:lstStyle>
            <a:lvl1pPr>
              <a:defRPr lang="de-DE" sz="2200" b="1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0000" y="1692000"/>
            <a:ext cx="7617868" cy="3010178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 marL="269875" indent="-269875">
              <a:tabLst>
                <a:tab pos="269875" algn="l"/>
              </a:tabLst>
              <a:defRPr sz="1800">
                <a:solidFill>
                  <a:schemeClr val="bg1"/>
                </a:solidFill>
              </a:defRPr>
            </a:lvl2pPr>
            <a:lvl3pPr marL="269875" indent="-269875">
              <a:tabLst>
                <a:tab pos="269875" algn="l"/>
              </a:tabLst>
              <a:defRPr sz="1800">
                <a:solidFill>
                  <a:schemeClr val="bg1"/>
                </a:solidFill>
              </a:defRPr>
            </a:lvl3pPr>
            <a:lvl4pPr marL="269875" indent="-269875">
              <a:tabLst>
                <a:tab pos="269875" algn="l"/>
              </a:tabLst>
              <a:defRPr sz="1800">
                <a:solidFill>
                  <a:schemeClr val="bg1"/>
                </a:solidFill>
              </a:defRPr>
            </a:lvl4pPr>
            <a:lvl5pPr marL="269875" indent="-269875">
              <a:tabLst>
                <a:tab pos="269875" algn="l"/>
              </a:tabLs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821750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Verwaltung, Wirtschaft, Sicherheit, Politik">
    <p:bg>
      <p:bgPr>
        <a:solidFill>
          <a:srgbClr val="7E5D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4217A74-303F-4E24-AE35-2C463E530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7AFEC9F-7F4E-440E-9627-E859F8A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144800"/>
            <a:ext cx="8517869" cy="397032"/>
          </a:xfrm>
        </p:spPr>
        <p:txBody>
          <a:bodyPr/>
          <a:lstStyle>
            <a:lvl1pPr>
              <a:defRPr lang="de-DE" sz="2200" b="1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0000" y="1692000"/>
            <a:ext cx="7617868" cy="3010178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 marL="450850" indent="-269875">
              <a:defRPr sz="1800">
                <a:solidFill>
                  <a:schemeClr val="bg1"/>
                </a:solidFill>
              </a:defRPr>
            </a:lvl2pPr>
            <a:lvl3pPr marL="714375" indent="-263525">
              <a:defRPr sz="1600">
                <a:solidFill>
                  <a:schemeClr val="bg1"/>
                </a:solidFill>
              </a:defRPr>
            </a:lvl3pPr>
            <a:lvl4pPr marL="985838" indent="-271463">
              <a:defRPr sz="1400">
                <a:solidFill>
                  <a:schemeClr val="bg1"/>
                </a:solidFill>
              </a:defRPr>
            </a:lvl4pPr>
            <a:lvl5pPr marL="1165225" indent="-179388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6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H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7175" cy="5143500"/>
          </a:xfrm>
          <a:prstGeom prst="rect">
            <a:avLst/>
          </a:prstGeom>
        </p:spPr>
      </p:pic>
      <p:pic>
        <p:nvPicPr>
          <p:cNvPr id="3" name="Grafik 2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2002AE8F-42D9-4826-AF67-2ECC530B7C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177" cy="5143500"/>
          </a:xfrm>
          <a:prstGeom prst="rect">
            <a:avLst/>
          </a:prstGeo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1727524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12407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6" userDrawn="1">
          <p15:clr>
            <a:srgbClr val="FBAE40"/>
          </p15:clr>
        </p15:guide>
        <p15:guide id="2" pos="2881" userDrawn="1">
          <p15:clr>
            <a:srgbClr val="FBAE40"/>
          </p15:clr>
        </p15:guide>
        <p15:guide id="3" pos="5569" userDrawn="1">
          <p15:clr>
            <a:srgbClr val="FBAE40"/>
          </p15:clr>
        </p15:guide>
        <p15:guide id="4" orient="horz" pos="1270" userDrawn="1">
          <p15:clr>
            <a:srgbClr val="FBAE40"/>
          </p15:clr>
        </p15:guide>
        <p15:guide id="5" orient="horz" pos="1168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derole klei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3A7D16DA-DE6F-463D-93D0-923625BC1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852BE2-9C40-4414-9327-B2984A8E1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10178E-7E25-41C9-A265-0CB049A54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3492000"/>
            <a:ext cx="4102391" cy="109367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09D7EA-6F7C-4AA1-B031-07D3CB26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132000"/>
            <a:ext cx="4102391" cy="369332"/>
          </a:xfrm>
        </p:spPr>
        <p:txBody>
          <a:bodyPr/>
          <a:lstStyle>
            <a:lvl1pPr>
              <a:lnSpc>
                <a:spcPct val="100000"/>
              </a:lnSpc>
              <a:defRPr lang="de-AT" sz="18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1987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4" userDrawn="1">
          <p15:clr>
            <a:srgbClr val="FBAE40"/>
          </p15:clr>
        </p15:guide>
        <p15:guide id="2" orient="horz" pos="2325" userDrawn="1">
          <p15:clr>
            <a:srgbClr val="FBAE40"/>
          </p15:clr>
        </p15:guide>
        <p15:guide id="3" orient="horz" pos="2936" userDrawn="1">
          <p15:clr>
            <a:srgbClr val="FBAE40"/>
          </p15:clr>
        </p15:guide>
        <p15:guide id="4" orient="horz" pos="1961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derole klein anthr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3A7D16DA-DE6F-463D-93D0-923625BC1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852BE2-9C40-4414-9327-B2984A8E1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10178E-7E25-41C9-A265-0CB049A54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3492000"/>
            <a:ext cx="4102391" cy="10868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09D7EA-6F7C-4AA1-B031-07D3CB26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03" y="3132000"/>
            <a:ext cx="4102391" cy="369332"/>
          </a:xfrm>
        </p:spPr>
        <p:txBody>
          <a:bodyPr/>
          <a:lstStyle>
            <a:lvl1pPr>
              <a:lnSpc>
                <a:spcPct val="100000"/>
              </a:lnSpc>
              <a:defRPr lang="de-AT" sz="1800" b="1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30117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4" userDrawn="1">
          <p15:clr>
            <a:srgbClr val="FBAE40"/>
          </p15:clr>
        </p15:guide>
        <p15:guide id="2" orient="horz" pos="2325" userDrawn="1">
          <p15:clr>
            <a:srgbClr val="FBAE40"/>
          </p15:clr>
        </p15:guide>
        <p15:guide id="3" orient="horz" pos="2936" userDrawn="1">
          <p15:clr>
            <a:srgbClr val="FBAE40"/>
          </p15:clr>
        </p15:guide>
        <p15:guide id="4" orient="horz" pos="1961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derole mit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3A7D16DA-DE6F-463D-93D0-923625BC1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435D27-0150-4E8E-B54E-E701C3235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10178E-7E25-41C9-A265-0CB049A54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664000"/>
            <a:ext cx="4102391" cy="18632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09D7EA-6F7C-4AA1-B031-07D3CB26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04000"/>
            <a:ext cx="4102391" cy="369332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0141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4" userDrawn="1">
          <p15:clr>
            <a:srgbClr val="FBAE40"/>
          </p15:clr>
        </p15:guide>
        <p15:guide id="2" orient="horz" pos="2325" userDrawn="1">
          <p15:clr>
            <a:srgbClr val="FBAE40"/>
          </p15:clr>
        </p15:guide>
        <p15:guide id="3" orient="horz" pos="2936" userDrawn="1">
          <p15:clr>
            <a:srgbClr val="FBAE40"/>
          </p15:clr>
        </p15:guide>
        <p15:guide id="4" orient="horz" pos="1484" userDrawn="1">
          <p15:clr>
            <a:srgbClr val="FBAE40"/>
          </p15:clr>
        </p15:guide>
        <p15:guide id="5" orient="horz" pos="1552" userDrawn="1">
          <p15:clr>
            <a:srgbClr val="FBAE40"/>
          </p15:clr>
        </p15:guide>
        <p15:guide id="6" orient="horz" pos="1802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derole mittel anthr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3A7D16DA-DE6F-463D-93D0-923625BC1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435D27-0150-4E8E-B54E-E701C3235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10178E-7E25-41C9-A265-0CB049A54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664000"/>
            <a:ext cx="4102391" cy="18087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09D7EA-6F7C-4AA1-B031-07D3CB26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04000"/>
            <a:ext cx="4102391" cy="369332"/>
          </a:xfr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657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4" userDrawn="1">
          <p15:clr>
            <a:srgbClr val="FBAE40"/>
          </p15:clr>
        </p15:guide>
        <p15:guide id="2" orient="horz" pos="2325" userDrawn="1">
          <p15:clr>
            <a:srgbClr val="FBAE40"/>
          </p15:clr>
        </p15:guide>
        <p15:guide id="3" orient="horz" pos="2936" userDrawn="1">
          <p15:clr>
            <a:srgbClr val="FBAE40"/>
          </p15:clr>
        </p15:guide>
        <p15:guide id="4" orient="horz" pos="1484" userDrawn="1">
          <p15:clr>
            <a:srgbClr val="FBAE40"/>
          </p15:clr>
        </p15:guide>
        <p15:guide id="5" orient="horz" pos="1552" userDrawn="1">
          <p15:clr>
            <a:srgbClr val="FBAE40"/>
          </p15:clr>
        </p15:guide>
        <p15:guide id="6" orient="horz" pos="180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derole groß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5A2B5CB2-9CB9-4C6F-8D23-29EB97CFC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9147175" cy="51450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41FC420-C128-4975-923D-681725D5BC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10178E-7E25-41C9-A265-0CB049A54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403" y="1836000"/>
            <a:ext cx="4094230" cy="26912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8F9D4A-AB4D-445B-A618-BBCBE172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04" y="1476000"/>
            <a:ext cx="4073309" cy="369332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546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5" userDrawn="1">
          <p15:clr>
            <a:srgbClr val="FBAE40"/>
          </p15:clr>
        </p15:guide>
        <p15:guide id="2" orient="horz" pos="1280" userDrawn="1">
          <p15:clr>
            <a:srgbClr val="FBAE40"/>
          </p15:clr>
        </p15:guide>
        <p15:guide id="3" orient="horz" pos="2936" userDrawn="1">
          <p15:clr>
            <a:srgbClr val="FBAE40"/>
          </p15:clr>
        </p15:guide>
        <p15:guide id="4" orient="horz" pos="917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derole groß anthr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5A2B5CB2-9CB9-4C6F-8D23-29EB97CFC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9147175" cy="51450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41FC420-C128-4975-923D-681725D5BC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10178E-7E25-41C9-A265-0CB049A54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403" y="1836000"/>
            <a:ext cx="4094230" cy="26348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8F9D4A-AB4D-445B-A618-BBCBE172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04" y="1476000"/>
            <a:ext cx="4073309" cy="369332"/>
          </a:xfr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759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5" userDrawn="1">
          <p15:clr>
            <a:srgbClr val="FBAE40"/>
          </p15:clr>
        </p15:guide>
        <p15:guide id="2" orient="horz" pos="1280" userDrawn="1">
          <p15:clr>
            <a:srgbClr val="FBAE40"/>
          </p15:clr>
        </p15:guide>
        <p15:guide id="3" orient="horz" pos="2936" userDrawn="1">
          <p15:clr>
            <a:srgbClr val="FBAE40"/>
          </p15:clr>
        </p15:guide>
        <p15:guide id="4" orient="horz" pos="917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1D07E-DEC3-4461-B68E-19DC5A67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259"/>
            <a:ext cx="8518697" cy="397032"/>
          </a:xfrm>
        </p:spPr>
        <p:txBody>
          <a:bodyPr/>
          <a:lstStyle>
            <a:lvl1pPr>
              <a:defRPr sz="22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6DEF62-611B-4586-AC9F-EE654EC48749}"/>
              </a:ext>
            </a:extLst>
          </p:cNvPr>
          <p:cNvSpPr txBox="1"/>
          <p:nvPr userDrawn="1"/>
        </p:nvSpPr>
        <p:spPr>
          <a:xfrm>
            <a:off x="389231" y="4669032"/>
            <a:ext cx="1212678" cy="19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51" b="1" dirty="0">
                <a:solidFill>
                  <a:srgbClr val="4A4D53"/>
                </a:solidFill>
              </a:rPr>
              <a:t>FH Campus Wien </a:t>
            </a:r>
            <a:r>
              <a:rPr lang="de-AT" sz="651" dirty="0">
                <a:solidFill>
                  <a:srgbClr val="4A4D53"/>
                </a:solidFill>
              </a:rPr>
              <a:t>|</a:t>
            </a:r>
            <a:endParaRPr lang="de-AT" sz="1736" b="1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0F59A48-2F44-4D55-9FD9-049AD52B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1298" y="6299200"/>
            <a:ext cx="2212708" cy="368300"/>
          </a:xfrm>
          <a:prstGeom prst="rect">
            <a:avLst/>
          </a:prstGeom>
        </p:spPr>
        <p:txBody>
          <a:bodyPr/>
          <a:lstStyle/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B3B2504-FE11-4FF6-A937-2E97A5FB34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97453" y="4708113"/>
            <a:ext cx="2989303" cy="104683"/>
          </a:xfrm>
        </p:spPr>
        <p:txBody>
          <a:bodyPr/>
          <a:lstStyle>
            <a:lvl1pPr algn="l">
              <a:defRPr/>
            </a:lvl1pPr>
          </a:lstStyle>
          <a:p>
            <a:r>
              <a:rPr lang="de-AT" sz="651">
                <a:solidFill>
                  <a:srgbClr val="4A4D53"/>
                </a:solidFill>
              </a:rPr>
              <a:t>Organisationseinheit | Titel</a:t>
            </a:r>
            <a:endParaRPr lang="de-AT" dirty="0"/>
          </a:p>
        </p:txBody>
      </p:sp>
      <p:sp>
        <p:nvSpPr>
          <p:cNvPr id="14" name="Foliennummernplatzhalter 6">
            <a:extLst>
              <a:ext uri="{FF2B5EF4-FFF2-40B4-BE49-F238E27FC236}">
                <a16:creationId xmlns:a16="http://schemas.microsoft.com/office/drawing/2014/main" id="{6AF96E5A-626D-4508-AD25-A9A97A565C7A}"/>
              </a:ext>
            </a:extLst>
          </p:cNvPr>
          <p:cNvSpPr txBox="1">
            <a:spLocks/>
          </p:cNvSpPr>
          <p:nvPr userDrawn="1"/>
        </p:nvSpPr>
        <p:spPr>
          <a:xfrm>
            <a:off x="6820747" y="4669032"/>
            <a:ext cx="2057950" cy="192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7025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5128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0255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383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0510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5638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0766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45893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1021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A104DB-FD90-4C1D-8FD8-954015846B85}" type="slidenum">
              <a:rPr lang="de-AT" sz="651" kern="1200" smtClean="0">
                <a:solidFill>
                  <a:srgbClr val="4A4D53"/>
                </a:solidFill>
                <a:latin typeface="+mn-lt"/>
                <a:ea typeface="+mn-ea"/>
                <a:cs typeface="+mn-cs"/>
              </a:rPr>
              <a:pPr/>
              <a:t>‹Nr.›</a:t>
            </a:fld>
            <a:endParaRPr lang="de-AT" sz="651" kern="1200" dirty="0">
              <a:solidFill>
                <a:srgbClr val="4A4D5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7F774A0-B4C0-40F4-AA78-2874AFBACB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999" y="897736"/>
            <a:ext cx="8050697" cy="3674263"/>
          </a:xfrm>
        </p:spPr>
        <p:txBody>
          <a:bodyPr>
            <a:normAutofit/>
          </a:bodyPr>
          <a:lstStyle>
            <a:lvl1pPr marL="269875" indent="-269875">
              <a:lnSpc>
                <a:spcPct val="100000"/>
              </a:lnSpc>
              <a:defRPr sz="1800">
                <a:solidFill>
                  <a:srgbClr val="484B52"/>
                </a:solidFill>
              </a:defRPr>
            </a:lvl1pPr>
            <a:lvl2pPr marL="541338" indent="-269875">
              <a:lnSpc>
                <a:spcPct val="100000"/>
              </a:lnSpc>
              <a:defRPr sz="1600">
                <a:solidFill>
                  <a:srgbClr val="484B52"/>
                </a:solidFill>
              </a:defRPr>
            </a:lvl2pPr>
            <a:lvl3pPr marL="804863" indent="-263525">
              <a:lnSpc>
                <a:spcPct val="100000"/>
              </a:lnSpc>
              <a:defRPr sz="1400">
                <a:solidFill>
                  <a:srgbClr val="484B52"/>
                </a:solidFill>
              </a:defRPr>
            </a:lvl3pPr>
            <a:lvl4pPr marL="1074738" indent="-269875">
              <a:lnSpc>
                <a:spcPct val="100000"/>
              </a:lnSpc>
              <a:defRPr sz="1200">
                <a:solidFill>
                  <a:srgbClr val="484B52"/>
                </a:solidFill>
              </a:defRPr>
            </a:lvl4pPr>
            <a:lvl5pPr marL="1074738" indent="-269875">
              <a:defRPr sz="1200">
                <a:solidFill>
                  <a:srgbClr val="484B5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125144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36" userDrawn="1">
          <p15:clr>
            <a:srgbClr val="FBAE40"/>
          </p15:clr>
        </p15:guide>
        <p15:guide id="2" orient="horz" pos="3027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1D07E-DEC3-4461-B68E-19DC5A67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259"/>
            <a:ext cx="8518697" cy="397032"/>
          </a:xfrm>
        </p:spPr>
        <p:txBody>
          <a:bodyPr/>
          <a:lstStyle>
            <a:lvl1pPr>
              <a:defRPr sz="2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6DEF62-611B-4586-AC9F-EE654EC48749}"/>
              </a:ext>
            </a:extLst>
          </p:cNvPr>
          <p:cNvSpPr txBox="1"/>
          <p:nvPr userDrawn="1"/>
        </p:nvSpPr>
        <p:spPr>
          <a:xfrm>
            <a:off x="389232" y="4669032"/>
            <a:ext cx="1132643" cy="19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51" b="1" dirty="0">
                <a:solidFill>
                  <a:srgbClr val="4A4D53"/>
                </a:solidFill>
              </a:rPr>
              <a:t>FH Campus Wien </a:t>
            </a:r>
            <a:r>
              <a:rPr lang="de-AT" sz="651" dirty="0">
                <a:solidFill>
                  <a:srgbClr val="4A4D53"/>
                </a:solidFill>
              </a:rPr>
              <a:t>|</a:t>
            </a:r>
            <a:endParaRPr lang="de-AT" sz="1736" b="1" dirty="0">
              <a:solidFill>
                <a:schemeClr val="bg1"/>
              </a:solidFill>
            </a:endParaRPr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72CAFA5-82DE-42E8-AA70-A46D80D8F2A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27999" y="900000"/>
            <a:ext cx="8050697" cy="366566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AT" dirty="0"/>
          </a:p>
        </p:txBody>
      </p:sp>
      <p:sp>
        <p:nvSpPr>
          <p:cNvPr id="6" name="Fußzeilenplatzhalter 9">
            <a:extLst>
              <a:ext uri="{FF2B5EF4-FFF2-40B4-BE49-F238E27FC236}">
                <a16:creationId xmlns:a16="http://schemas.microsoft.com/office/drawing/2014/main" id="{41B209C6-0701-4599-8B0B-633B9CDF66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97453" y="4708113"/>
            <a:ext cx="2989303" cy="104683"/>
          </a:xfrm>
        </p:spPr>
        <p:txBody>
          <a:bodyPr/>
          <a:lstStyle>
            <a:lvl1pPr algn="l">
              <a:defRPr/>
            </a:lvl1pPr>
          </a:lstStyle>
          <a:p>
            <a:r>
              <a:rPr lang="de-AT" sz="651">
                <a:solidFill>
                  <a:srgbClr val="4A4D53"/>
                </a:solidFill>
              </a:rPr>
              <a:t>Organisationseinheit | Titel</a:t>
            </a:r>
            <a:endParaRPr lang="de-AT" dirty="0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EDE8C968-F04A-48AB-BD98-563E63C63EFE}"/>
              </a:ext>
            </a:extLst>
          </p:cNvPr>
          <p:cNvSpPr txBox="1">
            <a:spLocks/>
          </p:cNvSpPr>
          <p:nvPr userDrawn="1"/>
        </p:nvSpPr>
        <p:spPr>
          <a:xfrm>
            <a:off x="6820747" y="4669032"/>
            <a:ext cx="2057950" cy="192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67025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5128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0255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383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0510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5638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0766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45893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81021" algn="l" defTabSz="670255" rtl="0" eaLnBrk="1" latinLnBrk="0" hangingPunct="1">
              <a:defRPr sz="13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A104DB-FD90-4C1D-8FD8-954015846B85}" type="slidenum">
              <a:rPr lang="de-AT" sz="651" kern="1200" smtClean="0">
                <a:solidFill>
                  <a:srgbClr val="4A4D53"/>
                </a:solidFill>
                <a:latin typeface="+mn-lt"/>
                <a:ea typeface="+mn-ea"/>
                <a:cs typeface="+mn-cs"/>
              </a:rPr>
              <a:pPr/>
              <a:t>‹Nr.›</a:t>
            </a:fld>
            <a:endParaRPr lang="de-AT" sz="651" kern="1200" dirty="0">
              <a:solidFill>
                <a:srgbClr val="4A4D5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860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27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F6C4ED4-B1AE-4855-97E6-9CC7CF021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111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pos="27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s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F6C4ED4-B1AE-4855-97E6-9CC7CF021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22034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pos="2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H Blau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7175" cy="514508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4006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2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orient="horz" pos="1620">
          <p15:clr>
            <a:srgbClr val="FBAE40"/>
          </p15:clr>
        </p15:guide>
        <p15:guide id="7" orient="horz" pos="600">
          <p15:clr>
            <a:srgbClr val="FBAE40"/>
          </p15:clr>
        </p15:guide>
        <p15:guide id="8" orient="horz" pos="1054">
          <p15:clr>
            <a:srgbClr val="FBAE40"/>
          </p15:clr>
        </p15:guide>
        <p15:guide id="9" orient="horz" pos="82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Depart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FBAB116-33EC-4D02-ACE3-BCE300826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6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2439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pos="278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Departments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FBAB116-33EC-4D02-ACE3-BCE300826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175" cy="51450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8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1945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pos="2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FH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7175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44800"/>
            <a:ext cx="8496047" cy="397032"/>
          </a:xfrm>
        </p:spPr>
        <p:txBody>
          <a:bodyPr/>
          <a:lstStyle>
            <a:lvl1pPr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1727524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3222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6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orient="horz" pos="1270">
          <p15:clr>
            <a:srgbClr val="FBAE40"/>
          </p15:clr>
        </p15:guide>
        <p15:guide id="5" orient="horz" pos="11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itelfolie FH Blau mehr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7175" cy="5143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7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49" y="1116000"/>
            <a:ext cx="8496047" cy="1107996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AT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380666"/>
            <a:ext cx="848202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58260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6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  <p15:guide id="4" orient="horz" pos="1270">
          <p15:clr>
            <a:srgbClr val="FBAE40"/>
          </p15:clr>
        </p15:guide>
        <p15:guide id="5" orient="horz" pos="11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pplied Lif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10E41D-C82D-404F-990C-9B404B0B3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9146823" cy="5145088"/>
          </a:xfrm>
          <a:prstGeom prst="rect">
            <a:avLst/>
          </a:prstGeom>
        </p:spPr>
      </p:pic>
      <p:sp>
        <p:nvSpPr>
          <p:cNvPr id="5" name="Titel 13">
            <a:extLst>
              <a:ext uri="{FF2B5EF4-FFF2-40B4-BE49-F238E27FC236}">
                <a16:creationId xmlns:a16="http://schemas.microsoft.com/office/drawing/2014/main" id="{989D9FF1-B03E-4F6A-9670-C81E124D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9" y="1116000"/>
            <a:ext cx="8496047" cy="430887"/>
          </a:xfrm>
        </p:spPr>
        <p:txBody>
          <a:bodyPr/>
          <a:lstStyle>
            <a:lvl1pPr>
              <a:lnSpc>
                <a:spcPct val="100000"/>
              </a:lnSpc>
              <a:defRPr lang="de-DE" sz="2200" b="1" kern="1200" dirty="0">
                <a:solidFill>
                  <a:srgbClr val="4A4D53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0622C1B-04F7-4641-A10F-C747D6102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349" y="1727524"/>
            <a:ext cx="8496047" cy="265049"/>
          </a:xfrm>
        </p:spPr>
        <p:txBody>
          <a:bodyPr>
            <a:normAutofit/>
          </a:bodyPr>
          <a:lstStyle>
            <a:lvl1pPr marL="0" indent="0">
              <a:buNone/>
              <a:defRPr sz="12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71881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BAE40"/>
          </p15:clr>
        </p15:guide>
        <p15:guide id="2" pos="2881">
          <p15:clr>
            <a:srgbClr val="FBAE40"/>
          </p15:clr>
        </p15:guide>
        <p15:guide id="3" pos="55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AC9A1E2-38B4-4660-9985-FE6E661D95E0}"/>
              </a:ext>
            </a:extLst>
          </p:cNvPr>
          <p:cNvPicPr>
            <a:picLocks noChangeAspect="1"/>
          </p:cNvPicPr>
          <p:nvPr userDrawn="1"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0646"/>
            <a:ext cx="9147175" cy="60026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DC3FED-648D-4FB7-8622-2FC0B364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66" y="1299350"/>
            <a:ext cx="7889438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30715D-7763-420A-97D8-555A3E99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4654" y="1716913"/>
            <a:ext cx="6619791" cy="284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5D3D2B-85ED-4CC2-9A19-332A5163F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0003" y="4768735"/>
            <a:ext cx="3087172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Organisationseinheit | 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CE736E-EFE1-47CD-BFBF-E18FB857B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60316" y="4768850"/>
            <a:ext cx="20579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04DB-FD90-4C1D-8FD8-954015846B8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34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7" r:id="rId2"/>
    <p:sldLayoutId id="2147483717" r:id="rId3"/>
    <p:sldLayoutId id="2147483736" r:id="rId4"/>
    <p:sldLayoutId id="2147483672" r:id="rId5"/>
    <p:sldLayoutId id="2147483735" r:id="rId6"/>
    <p:sldLayoutId id="2147483718" r:id="rId7"/>
    <p:sldLayoutId id="2147483738" r:id="rId8"/>
    <p:sldLayoutId id="2147483721" r:id="rId9"/>
    <p:sldLayoutId id="2147483739" r:id="rId10"/>
    <p:sldLayoutId id="2147483722" r:id="rId11"/>
    <p:sldLayoutId id="2147483740" r:id="rId12"/>
    <p:sldLayoutId id="2147483723" r:id="rId13"/>
    <p:sldLayoutId id="2147483741" r:id="rId14"/>
    <p:sldLayoutId id="2147483724" r:id="rId15"/>
    <p:sldLayoutId id="2147483742" r:id="rId16"/>
    <p:sldLayoutId id="2147483725" r:id="rId17"/>
    <p:sldLayoutId id="2147483743" r:id="rId18"/>
    <p:sldLayoutId id="2147483726" r:id="rId19"/>
    <p:sldLayoutId id="2147483744" r:id="rId20"/>
    <p:sldLayoutId id="2147483765" r:id="rId21"/>
    <p:sldLayoutId id="2147483767" r:id="rId22"/>
    <p:sldLayoutId id="2147483766" r:id="rId23"/>
    <p:sldLayoutId id="2147483768" r:id="rId24"/>
    <p:sldLayoutId id="2147483727" r:id="rId25"/>
    <p:sldLayoutId id="2147483745" r:id="rId26"/>
    <p:sldLayoutId id="2147483728" r:id="rId27"/>
    <p:sldLayoutId id="2147483746" r:id="rId28"/>
    <p:sldLayoutId id="2147483729" r:id="rId29"/>
    <p:sldLayoutId id="2147483747" r:id="rId30"/>
    <p:sldLayoutId id="2147483730" r:id="rId31"/>
    <p:sldLayoutId id="2147483748" r:id="rId32"/>
    <p:sldLayoutId id="2147483731" r:id="rId33"/>
    <p:sldLayoutId id="2147483749" r:id="rId34"/>
    <p:sldLayoutId id="2147483732" r:id="rId35"/>
    <p:sldLayoutId id="2147483750" r:id="rId36"/>
    <p:sldLayoutId id="2147483733" r:id="rId37"/>
    <p:sldLayoutId id="2147483751" r:id="rId38"/>
    <p:sldLayoutId id="2147483734" r:id="rId39"/>
    <p:sldLayoutId id="2147483752" r:id="rId40"/>
    <p:sldLayoutId id="2147483665" r:id="rId41"/>
    <p:sldLayoutId id="2147483650" r:id="rId42"/>
    <p:sldLayoutId id="2147483667" r:id="rId43"/>
    <p:sldLayoutId id="2147483666" r:id="rId44"/>
    <p:sldLayoutId id="2147483664" r:id="rId45"/>
    <p:sldLayoutId id="2147483663" r:id="rId46"/>
    <p:sldLayoutId id="2147483661" r:id="rId47"/>
    <p:sldLayoutId id="2147483660" r:id="rId48"/>
    <p:sldLayoutId id="2147483662" r:id="rId49"/>
    <p:sldLayoutId id="2147483681" r:id="rId50"/>
    <p:sldLayoutId id="2147483715" r:id="rId51"/>
    <p:sldLayoutId id="2147483712" r:id="rId52"/>
    <p:sldLayoutId id="2147483714" r:id="rId53"/>
    <p:sldLayoutId id="2147483682" r:id="rId54"/>
    <p:sldLayoutId id="2147483716" r:id="rId55"/>
    <p:sldLayoutId id="2147483652" r:id="rId56"/>
    <p:sldLayoutId id="2147483711" r:id="rId57"/>
    <p:sldLayoutId id="2147483755" r:id="rId58"/>
    <p:sldLayoutId id="2147483758" r:id="rId59"/>
    <p:sldLayoutId id="2147483756" r:id="rId60"/>
    <p:sldLayoutId id="2147483760" r:id="rId61"/>
  </p:sldLayoutIdLst>
  <p:hf hdr="0" dt="0"/>
  <p:txStyles>
    <p:titleStyle>
      <a:lvl1pPr algn="l" defTabSz="661444" rtl="0" eaLnBrk="1" latinLnBrk="0" hangingPunct="1">
        <a:lnSpc>
          <a:spcPct val="90000"/>
        </a:lnSpc>
        <a:spcBef>
          <a:spcPct val="0"/>
        </a:spcBef>
        <a:buNone/>
        <a:defRPr lang="de-AT" sz="1591" b="1" kern="1200" smtClean="0">
          <a:solidFill>
            <a:srgbClr val="4A4D53"/>
          </a:solidFill>
          <a:latin typeface="+mj-lt"/>
          <a:ea typeface="Verdana" panose="020B0604030504040204" pitchFamily="34" charset="0"/>
          <a:cs typeface="+mj-cs"/>
        </a:defRPr>
      </a:lvl1pPr>
    </p:titleStyle>
    <p:bodyStyle>
      <a:lvl1pPr marL="165361" indent="-165361" algn="l" defTabSz="661444" rtl="0" eaLnBrk="1" latinLnBrk="0" hangingPunct="1">
        <a:lnSpc>
          <a:spcPct val="100000"/>
        </a:lnSpc>
        <a:spcBef>
          <a:spcPts val="723"/>
        </a:spcBef>
        <a:buFont typeface="Verdana" panose="020B0604030504040204" pitchFamily="34" charset="0"/>
        <a:buChar char="&gt;"/>
        <a:defRPr sz="130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96083" indent="-165361" algn="l" defTabSz="661444" rtl="0" eaLnBrk="1" latinLnBrk="0" hangingPunct="1">
        <a:lnSpc>
          <a:spcPct val="100000"/>
        </a:lnSpc>
        <a:spcBef>
          <a:spcPts val="362"/>
        </a:spcBef>
        <a:buFont typeface="Verdana" panose="020B0604030504040204" pitchFamily="34" charset="0"/>
        <a:buChar char="&gt;"/>
        <a:defRPr sz="130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6804" indent="-165361" algn="l" defTabSz="661444" rtl="0" eaLnBrk="1" latinLnBrk="0" hangingPunct="1">
        <a:lnSpc>
          <a:spcPct val="100000"/>
        </a:lnSpc>
        <a:spcBef>
          <a:spcPts val="362"/>
        </a:spcBef>
        <a:buFont typeface="Verdana" panose="020B0604030504040204" pitchFamily="34" charset="0"/>
        <a:buChar char="&gt;"/>
        <a:defRPr sz="130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157527" indent="-165361" algn="l" defTabSz="661444" rtl="0" eaLnBrk="1" latinLnBrk="0" hangingPunct="1">
        <a:lnSpc>
          <a:spcPct val="100000"/>
        </a:lnSpc>
        <a:spcBef>
          <a:spcPts val="362"/>
        </a:spcBef>
        <a:buFont typeface="Verdana" panose="020B0604030504040204" pitchFamily="34" charset="0"/>
        <a:buChar char="&gt;"/>
        <a:defRPr sz="130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488249" indent="-165361" algn="l" defTabSz="661444" rtl="0" eaLnBrk="1" latinLnBrk="0" hangingPunct="1">
        <a:lnSpc>
          <a:spcPct val="100000"/>
        </a:lnSpc>
        <a:spcBef>
          <a:spcPts val="362"/>
        </a:spcBef>
        <a:buFont typeface="Verdana" panose="020B0604030504040204" pitchFamily="34" charset="0"/>
        <a:buChar char="&gt;"/>
        <a:defRPr sz="130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18970" indent="-165361" algn="l" defTabSz="661444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6pPr>
      <a:lvl7pPr marL="2149693" indent="-165361" algn="l" defTabSz="661444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7pPr>
      <a:lvl8pPr marL="2480415" indent="-165361" algn="l" defTabSz="661444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8pPr>
      <a:lvl9pPr marL="2811137" indent="-165361" algn="l" defTabSz="661444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61444" rtl="0" eaLnBrk="1" latinLnBrk="0" hangingPunct="1"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30723" algn="l" defTabSz="661444" rtl="0" eaLnBrk="1" latinLnBrk="0" hangingPunct="1">
        <a:defRPr sz="1302" kern="1200">
          <a:solidFill>
            <a:schemeClr val="tx1"/>
          </a:solidFill>
          <a:latin typeface="+mn-lt"/>
          <a:ea typeface="+mn-ea"/>
          <a:cs typeface="+mn-cs"/>
        </a:defRPr>
      </a:lvl2pPr>
      <a:lvl3pPr marL="661444" algn="l" defTabSz="661444" rtl="0" eaLnBrk="1" latinLnBrk="0" hangingPunct="1">
        <a:defRPr sz="1302" kern="1200">
          <a:solidFill>
            <a:schemeClr val="tx1"/>
          </a:solidFill>
          <a:latin typeface="+mn-lt"/>
          <a:ea typeface="+mn-ea"/>
          <a:cs typeface="+mn-cs"/>
        </a:defRPr>
      </a:lvl3pPr>
      <a:lvl4pPr marL="992166" algn="l" defTabSz="661444" rtl="0" eaLnBrk="1" latinLnBrk="0" hangingPunct="1">
        <a:defRPr sz="1302" kern="1200">
          <a:solidFill>
            <a:schemeClr val="tx1"/>
          </a:solidFill>
          <a:latin typeface="+mn-lt"/>
          <a:ea typeface="+mn-ea"/>
          <a:cs typeface="+mn-cs"/>
        </a:defRPr>
      </a:lvl4pPr>
      <a:lvl5pPr marL="1322888" algn="l" defTabSz="661444" rtl="0" eaLnBrk="1" latinLnBrk="0" hangingPunct="1">
        <a:defRPr sz="1302" kern="1200">
          <a:solidFill>
            <a:schemeClr val="tx1"/>
          </a:solidFill>
          <a:latin typeface="+mn-lt"/>
          <a:ea typeface="+mn-ea"/>
          <a:cs typeface="+mn-cs"/>
        </a:defRPr>
      </a:lvl5pPr>
      <a:lvl6pPr marL="1653610" algn="l" defTabSz="661444" rtl="0" eaLnBrk="1" latinLnBrk="0" hangingPunct="1">
        <a:defRPr sz="1302" kern="1200">
          <a:solidFill>
            <a:schemeClr val="tx1"/>
          </a:solidFill>
          <a:latin typeface="+mn-lt"/>
          <a:ea typeface="+mn-ea"/>
          <a:cs typeface="+mn-cs"/>
        </a:defRPr>
      </a:lvl6pPr>
      <a:lvl7pPr marL="1984331" algn="l" defTabSz="661444" rtl="0" eaLnBrk="1" latinLnBrk="0" hangingPunct="1">
        <a:defRPr sz="1302" kern="1200">
          <a:solidFill>
            <a:schemeClr val="tx1"/>
          </a:solidFill>
          <a:latin typeface="+mn-lt"/>
          <a:ea typeface="+mn-ea"/>
          <a:cs typeface="+mn-cs"/>
        </a:defRPr>
      </a:lvl7pPr>
      <a:lvl8pPr marL="2315054" algn="l" defTabSz="661444" rtl="0" eaLnBrk="1" latinLnBrk="0" hangingPunct="1">
        <a:defRPr sz="1302" kern="1200">
          <a:solidFill>
            <a:schemeClr val="tx1"/>
          </a:solidFill>
          <a:latin typeface="+mn-lt"/>
          <a:ea typeface="+mn-ea"/>
          <a:cs typeface="+mn-cs"/>
        </a:defRPr>
      </a:lvl8pPr>
      <a:lvl9pPr marL="2645776" algn="l" defTabSz="661444" rtl="0" eaLnBrk="1" latinLnBrk="0" hangingPunct="1">
        <a:defRPr sz="13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30" userDrawn="1">
          <p15:clr>
            <a:srgbClr val="F26B43"/>
          </p15:clr>
        </p15:guide>
        <p15:guide id="2" pos="5603" userDrawn="1">
          <p15:clr>
            <a:srgbClr val="F26B43"/>
          </p15:clr>
        </p15:guide>
        <p15:guide id="3" pos="193" userDrawn="1">
          <p15:clr>
            <a:srgbClr val="F26B43"/>
          </p15:clr>
        </p15:guide>
        <p15:guide id="4" pos="2881" userDrawn="1">
          <p15:clr>
            <a:srgbClr val="F26B43"/>
          </p15:clr>
        </p15:guide>
        <p15:guide id="5" orient="horz" pos="668" userDrawn="1">
          <p15:clr>
            <a:srgbClr val="F26B43"/>
          </p15:clr>
        </p15:guide>
        <p15:guide id="6" orient="horz" pos="752" userDrawn="1">
          <p15:clr>
            <a:srgbClr val="F26B43"/>
          </p15:clr>
        </p15:guide>
        <p15:guide id="7" pos="1009" userDrawn="1">
          <p15:clr>
            <a:srgbClr val="F26B43"/>
          </p15:clr>
        </p15:guide>
        <p15:guide id="8" orient="horz" pos="2863" userDrawn="1">
          <p15:clr>
            <a:srgbClr val="F26B43"/>
          </p15:clr>
        </p15:guide>
        <p15:guide id="9" pos="1111" userDrawn="1">
          <p15:clr>
            <a:srgbClr val="F26B43"/>
          </p15:clr>
        </p15:guide>
        <p15:guide id="10" pos="305" userDrawn="1">
          <p15:clr>
            <a:srgbClr val="F26B43"/>
          </p15:clr>
        </p15:guide>
        <p15:guide id="11" orient="horz" pos="260" userDrawn="1">
          <p15:clr>
            <a:srgbClr val="F26B43"/>
          </p15:clr>
        </p15:guide>
        <p15:guide id="12" pos="584" userDrawn="1">
          <p15:clr>
            <a:srgbClr val="F26B43"/>
          </p15:clr>
        </p15:guide>
        <p15:guide id="14" pos="1141" userDrawn="1">
          <p15:clr>
            <a:srgbClr val="F26B43"/>
          </p15:clr>
        </p15:guide>
        <p15:guide id="15" orient="horz" pos="1122" userDrawn="1">
          <p15:clr>
            <a:srgbClr val="F26B43"/>
          </p15:clr>
        </p15:guide>
        <p15:guide id="16" orient="horz" pos="963" userDrawn="1">
          <p15:clr>
            <a:srgbClr val="F26B43"/>
          </p15:clr>
        </p15:guide>
        <p15:guide id="17" orient="horz" pos="600" userDrawn="1">
          <p15:clr>
            <a:srgbClr val="F26B43"/>
          </p15:clr>
        </p15:guide>
        <p15:guide id="18" orient="horz" pos="1076" userDrawn="1">
          <p15:clr>
            <a:srgbClr val="F26B43"/>
          </p15:clr>
        </p15:guide>
        <p15:guide id="19" orient="horz" pos="840" userDrawn="1">
          <p15:clr>
            <a:srgbClr val="F26B43"/>
          </p15:clr>
        </p15:guide>
        <p15:guide id="20" orient="horz" pos="8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EJBCA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536C3F-FB33-20E7-90F1-988764FF7A23}"/>
              </a:ext>
            </a:extLst>
          </p:cNvPr>
          <p:cNvSpPr txBox="1"/>
          <p:nvPr/>
        </p:nvSpPr>
        <p:spPr>
          <a:xfrm>
            <a:off x="0" y="4567914"/>
            <a:ext cx="2821022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Philip Aaron Magnus</a:t>
            </a:r>
          </a:p>
          <a:p>
            <a:r>
              <a:rPr lang="de-AT" b="1" dirty="0"/>
              <a:t>Astrid Kuzma-Kuzniarski</a:t>
            </a:r>
          </a:p>
        </p:txBody>
      </p:sp>
    </p:spTree>
    <p:extLst>
      <p:ext uri="{BB962C8B-B14F-4D97-AF65-F5344CB8AC3E}">
        <p14:creationId xmlns:p14="http://schemas.microsoft.com/office/powerpoint/2010/main" val="308647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Was ist EJBCA?</a:t>
            </a:r>
          </a:p>
          <a:p>
            <a:endParaRPr lang="de-AT" dirty="0"/>
          </a:p>
          <a:p>
            <a:r>
              <a:rPr lang="de-AT" dirty="0"/>
              <a:t>Features von EJBCA</a:t>
            </a:r>
          </a:p>
          <a:p>
            <a:endParaRPr lang="de-AT" dirty="0"/>
          </a:p>
          <a:p>
            <a:r>
              <a:rPr lang="de-DE" dirty="0"/>
              <a:t>Demonstration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412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B17881-42A3-32F2-FC3E-A420AFFEA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Was ist EJBCA?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06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EJBCA?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AT" sz="651">
                <a:solidFill>
                  <a:srgbClr val="4A4D53"/>
                </a:solidFill>
              </a:rPr>
              <a:t>Organisationseinheit | Titel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= Enterprise </a:t>
            </a:r>
            <a:r>
              <a:rPr lang="de-AT" dirty="0" err="1"/>
              <a:t>JavaBeans</a:t>
            </a:r>
            <a:r>
              <a:rPr lang="de-AT" dirty="0"/>
              <a:t> </a:t>
            </a:r>
            <a:r>
              <a:rPr lang="de-AT" dirty="0" err="1"/>
              <a:t>Certificate</a:t>
            </a:r>
            <a:r>
              <a:rPr lang="de-AT" dirty="0"/>
              <a:t> Authority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plattformunabhängige CA-Software, in einer 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245721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0B31640-E970-73D9-4539-6EC2A6110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Features von EJBCA</a:t>
            </a:r>
          </a:p>
          <a:p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7FECB82-7A51-0657-DDC5-19528774D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34200" y="6299200"/>
            <a:ext cx="2212975" cy="368300"/>
          </a:xfrm>
        </p:spPr>
        <p:txBody>
          <a:bodyPr/>
          <a:lstStyle/>
          <a:p>
            <a:r>
              <a:rPr lang="de-AT"/>
              <a:t>page </a:t>
            </a:r>
            <a:fld id="{A638BCF4-1E99-42C2-B624-5B8F04E362FC}" type="slidenum">
              <a:rPr lang="de-AT" smtClean="0"/>
              <a:pPr/>
              <a:t>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3B96D8-3E41-15DE-1E6A-E98C2B3EC16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08525"/>
            <a:ext cx="2989263" cy="104775"/>
          </a:xfrm>
        </p:spPr>
        <p:txBody>
          <a:bodyPr/>
          <a:lstStyle/>
          <a:p>
            <a:r>
              <a:rPr lang="de-AT" sz="651">
                <a:solidFill>
                  <a:srgbClr val="4A4D53"/>
                </a:solidFill>
              </a:rPr>
              <a:t>Organisationseinheit | Titel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824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64D4C-7138-6215-5B42-AEACB704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1B464-CE46-0CB8-4DC0-82F1BF98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RSA-Algorithmen </a:t>
            </a:r>
          </a:p>
          <a:p>
            <a:r>
              <a:rPr lang="de-AT" dirty="0" err="1"/>
              <a:t>Elliptic</a:t>
            </a:r>
            <a:r>
              <a:rPr lang="de-AT" dirty="0"/>
              <a:t>-</a:t>
            </a:r>
            <a:r>
              <a:rPr lang="de-AT" dirty="0" err="1"/>
              <a:t>Curve</a:t>
            </a:r>
            <a:r>
              <a:rPr lang="de-AT" dirty="0"/>
              <a:t>-DSA-Algorithmen</a:t>
            </a:r>
          </a:p>
          <a:p>
            <a:r>
              <a:rPr lang="de-AT" dirty="0"/>
              <a:t>Hashfunktionen MD5, SHA-1 und SHA-2</a:t>
            </a:r>
          </a:p>
          <a:p>
            <a:r>
              <a:rPr lang="de-AT" dirty="0"/>
              <a:t>browserbasierte Administrations-GUI</a:t>
            </a:r>
          </a:p>
          <a:p>
            <a:r>
              <a:rPr lang="de-AT" dirty="0"/>
              <a:t>Export von Zertifikaten in den Formaten PKCS #12, JKS oder PEM</a:t>
            </a:r>
          </a:p>
          <a:p>
            <a:r>
              <a:rPr lang="de-AT" dirty="0" err="1"/>
              <a:t>Certificate</a:t>
            </a:r>
            <a:r>
              <a:rPr lang="de-AT" dirty="0"/>
              <a:t> </a:t>
            </a:r>
            <a:r>
              <a:rPr lang="de-AT" dirty="0" err="1"/>
              <a:t>Revocation</a:t>
            </a:r>
            <a:r>
              <a:rPr lang="de-AT" dirty="0"/>
              <a:t> Lists (CRLs).</a:t>
            </a:r>
          </a:p>
        </p:txBody>
      </p:sp>
    </p:spTree>
    <p:extLst>
      <p:ext uri="{BB962C8B-B14F-4D97-AF65-F5344CB8AC3E}">
        <p14:creationId xmlns:p14="http://schemas.microsoft.com/office/powerpoint/2010/main" val="269622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19D93B-BC9A-C950-FDAE-D0ADB4AF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D5C9EF-480C-1C82-2F02-7646676D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i="0" dirty="0" err="1">
                <a:effectLst/>
                <a:latin typeface="Roboto" panose="02000000000000000000" pitchFamily="2" charset="0"/>
              </a:rPr>
              <a:t>Certificate</a:t>
            </a:r>
            <a:r>
              <a:rPr lang="de-AT" i="0" dirty="0">
                <a:effectLst/>
                <a:latin typeface="Roboto" panose="02000000000000000000" pitchFamily="2" charset="0"/>
              </a:rPr>
              <a:t> </a:t>
            </a:r>
            <a:r>
              <a:rPr lang="de-AT" i="0" dirty="0" err="1">
                <a:effectLst/>
                <a:latin typeface="Roboto" panose="02000000000000000000" pitchFamily="2" charset="0"/>
              </a:rPr>
              <a:t>Authorities</a:t>
            </a:r>
            <a:endParaRPr lang="de-AT" i="0" dirty="0">
              <a:effectLst/>
              <a:latin typeface="Roboto" panose="02000000000000000000" pitchFamily="2" charset="0"/>
            </a:endParaRPr>
          </a:p>
          <a:p>
            <a:r>
              <a:rPr lang="de-AT" i="0" dirty="0">
                <a:effectLst/>
                <a:latin typeface="Roboto" panose="02000000000000000000" pitchFamily="2" charset="0"/>
              </a:rPr>
              <a:t>Crypto Tokens</a:t>
            </a:r>
          </a:p>
          <a:p>
            <a:r>
              <a:rPr lang="de-AT" i="0" dirty="0" err="1">
                <a:effectLst/>
                <a:latin typeface="Roboto" panose="02000000000000000000" pitchFamily="2" charset="0"/>
              </a:rPr>
              <a:t>Certificate</a:t>
            </a:r>
            <a:r>
              <a:rPr lang="de-AT" i="0" dirty="0">
                <a:effectLst/>
                <a:latin typeface="Roboto" panose="02000000000000000000" pitchFamily="2" charset="0"/>
              </a:rPr>
              <a:t> </a:t>
            </a:r>
            <a:r>
              <a:rPr lang="de-AT" i="0" dirty="0" err="1">
                <a:effectLst/>
                <a:latin typeface="Roboto" panose="02000000000000000000" pitchFamily="2" charset="0"/>
              </a:rPr>
              <a:t>Profiles</a:t>
            </a:r>
            <a:endParaRPr lang="de-AT" i="0" dirty="0">
              <a:effectLst/>
              <a:latin typeface="Roboto" panose="02000000000000000000" pitchFamily="2" charset="0"/>
            </a:endParaRPr>
          </a:p>
          <a:p>
            <a:r>
              <a:rPr lang="de-AT" i="0" dirty="0">
                <a:effectLst/>
                <a:latin typeface="Roboto" panose="02000000000000000000" pitchFamily="2" charset="0"/>
              </a:rPr>
              <a:t>End </a:t>
            </a:r>
            <a:r>
              <a:rPr lang="de-AT" i="0" dirty="0" err="1">
                <a:effectLst/>
                <a:latin typeface="Roboto" panose="02000000000000000000" pitchFamily="2" charset="0"/>
              </a:rPr>
              <a:t>Entities</a:t>
            </a:r>
            <a:endParaRPr lang="de-AT" i="0" dirty="0">
              <a:effectLst/>
              <a:latin typeface="Roboto" panose="02000000000000000000" pitchFamily="2" charset="0"/>
            </a:endParaRPr>
          </a:p>
          <a:p>
            <a:r>
              <a:rPr lang="de-AT" i="0" dirty="0">
                <a:effectLst/>
                <a:latin typeface="Roboto" panose="02000000000000000000" pitchFamily="2" charset="0"/>
              </a:rPr>
              <a:t>Publishers</a:t>
            </a:r>
          </a:p>
          <a:p>
            <a:r>
              <a:rPr lang="de-AT" i="0" dirty="0" err="1">
                <a:effectLst/>
                <a:latin typeface="Roboto" panose="02000000000000000000" pitchFamily="2" charset="0"/>
              </a:rPr>
              <a:t>Validators</a:t>
            </a:r>
            <a:endParaRPr lang="de-AT" i="0" dirty="0">
              <a:effectLst/>
              <a:latin typeface="Roboto" panose="02000000000000000000" pitchFamily="2" charset="0"/>
            </a:endParaRPr>
          </a:p>
          <a:p>
            <a:r>
              <a:rPr lang="de-AT" i="0" dirty="0" err="1">
                <a:effectLst/>
                <a:latin typeface="Roboto" panose="02000000000000000000" pitchFamily="2" charset="0"/>
              </a:rPr>
              <a:t>Approvals</a:t>
            </a:r>
            <a:r>
              <a:rPr lang="de-AT" i="0" dirty="0">
                <a:effectLst/>
                <a:latin typeface="Roboto" panose="02000000000000000000" pitchFamily="2" charset="0"/>
              </a:rPr>
              <a:t> and </a:t>
            </a:r>
            <a:r>
              <a:rPr lang="de-AT" i="0" dirty="0" err="1">
                <a:effectLst/>
                <a:latin typeface="Roboto" panose="02000000000000000000" pitchFamily="2" charset="0"/>
              </a:rPr>
              <a:t>Approval</a:t>
            </a:r>
            <a:r>
              <a:rPr lang="de-AT" i="0" dirty="0">
                <a:effectLst/>
                <a:latin typeface="Roboto" panose="02000000000000000000" pitchFamily="2" charset="0"/>
              </a:rPr>
              <a:t> </a:t>
            </a:r>
            <a:r>
              <a:rPr lang="de-AT" i="0" dirty="0" err="1">
                <a:effectLst/>
                <a:latin typeface="Roboto" panose="02000000000000000000" pitchFamily="2" charset="0"/>
              </a:rPr>
              <a:t>Profiles</a:t>
            </a:r>
            <a:endParaRPr lang="de-AT" i="0" dirty="0">
              <a:effectLst/>
              <a:latin typeface="Roboto" panose="02000000000000000000" pitchFamily="2" charset="0"/>
            </a:endParaRPr>
          </a:p>
          <a:p>
            <a:r>
              <a:rPr lang="de-AT" i="0" dirty="0">
                <a:effectLst/>
                <a:latin typeface="Roboto" panose="02000000000000000000" pitchFamily="2" charset="0"/>
              </a:rPr>
              <a:t>Rights Management</a:t>
            </a:r>
          </a:p>
          <a:p>
            <a:pPr lvl="1"/>
            <a:r>
              <a:rPr lang="de-AT" i="0" dirty="0" err="1">
                <a:effectLst/>
                <a:latin typeface="Roboto" panose="02000000000000000000" pitchFamily="2" charset="0"/>
              </a:rPr>
              <a:t>Roles</a:t>
            </a:r>
            <a:r>
              <a:rPr lang="de-AT" i="0" dirty="0">
                <a:effectLst/>
                <a:latin typeface="Roboto" panose="02000000000000000000" pitchFamily="2" charset="0"/>
              </a:rPr>
              <a:t> and Rights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45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6BA157-A682-FA86-64BE-326E5646B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val="86944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-camp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596"/>
      </a:accent1>
      <a:accent2>
        <a:srgbClr val="00A0D8"/>
      </a:accent2>
      <a:accent3>
        <a:srgbClr val="0088A9"/>
      </a:accent3>
      <a:accent4>
        <a:srgbClr val="7D5C9E"/>
      </a:accent4>
      <a:accent5>
        <a:srgbClr val="EF8900"/>
      </a:accent5>
      <a:accent6>
        <a:srgbClr val="F9BA00"/>
      </a:accent6>
      <a:hlink>
        <a:srgbClr val="A3B900"/>
      </a:hlink>
      <a:folHlink>
        <a:srgbClr val="AF67FF"/>
      </a:folHlink>
    </a:clrScheme>
    <a:fontScheme name="FH Campus Wi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 Campus Wien.potx" id="{EA1AD3E5-8DE8-4673-911E-A68395709D13}" vid="{5CBF2170-92BF-4A20-BBDD-FF14F6EF762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_rels/customUI14.xml.rels><?xml version="1.0" encoding="UTF-8" standalone="yes"?>
<Relationships xmlns="http://schemas.openxmlformats.org/package/2006/relationships"><Relationship Id="logo" Type="http://schemas.openxmlformats.org/officeDocument/2006/relationships/image" Target="images/logo.png"/></Relationships>
</file>

<file path=customUI/customUI14.xml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9656E154CB14B88D5539594A49E65" ma:contentTypeVersion="5" ma:contentTypeDescription="Ein neues Dokument erstellen." ma:contentTypeScope="" ma:versionID="e5f39cde5cdbae055e9951e4ad06bca6">
  <xsd:schema xmlns:xsd="http://www.w3.org/2001/XMLSchema" xmlns:xs="http://www.w3.org/2001/XMLSchema" xmlns:p="http://schemas.microsoft.com/office/2006/metadata/properties" xmlns:ns2="4e1f8463-6a74-4219-9042-83052c094ba5" targetNamespace="http://schemas.microsoft.com/office/2006/metadata/properties" ma:root="true" ma:fieldsID="9a0f06d9652b20b54bcc53d3ce393eab" ns2:_="">
    <xsd:import namespace="4e1f8463-6a74-4219-9042-83052c094b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f8463-6a74-4219-9042-83052c094b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CF5229-CA16-4462-BDC0-EA9D66FDE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1f8463-6a74-4219-9042-83052c094b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DBBE53-B5DF-46AD-BF4F-EAD53CADDF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9C5E2-0E33-4693-83F6-685D7AD81EE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e1f8463-6a74-4219-9042-83052c094ba5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FV_UK_Vorlage_Pr%c3%a4sentation_16-9_05</Template>
  <TotalTime>0</TotalTime>
  <Words>101</Words>
  <Application>Microsoft Office PowerPoint</Application>
  <PresentationFormat>Benutzerdefiniert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Verdana</vt:lpstr>
      <vt:lpstr>Office</vt:lpstr>
      <vt:lpstr>EJBCA</vt:lpstr>
      <vt:lpstr>Inhalt </vt:lpstr>
      <vt:lpstr>PowerPoint-Präsentation</vt:lpstr>
      <vt:lpstr>Was ist EJBCA?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Tröstl Susanne</dc:creator>
  <cp:lastModifiedBy>Astrid Kuzma</cp:lastModifiedBy>
  <cp:revision>12</cp:revision>
  <dcterms:created xsi:type="dcterms:W3CDTF">2019-01-30T18:02:53Z</dcterms:created>
  <dcterms:modified xsi:type="dcterms:W3CDTF">2025-01-08T19:39:09Z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0x010100CEF9656E154CB14B88D5539594A49E65</vt:lpwstr>
  </property>
</Properties>
</file>