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5"/>
  </p:notesMasterIdLst>
  <p:handoutMasterIdLst>
    <p:handoutMasterId r:id="rId16"/>
  </p:handout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 id="270" r:id="rId14"/>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E42"/>
    <a:srgbClr val="E2DED9"/>
    <a:srgbClr val="FDFDFD"/>
    <a:srgbClr val="DEDBD8"/>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6C4B70-A8FC-47EB-AF71-DE5F95AF9E8A}" v="64" dt="2023-11-15T22:08:50.402"/>
  </p1510:revLst>
</p1510:revInfo>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notesViewPr>
    <p:cSldViewPr snapToGrid="0">
      <p:cViewPr varScale="1">
        <p:scale>
          <a:sx n="86" d="100"/>
          <a:sy n="86" d="100"/>
        </p:scale>
        <p:origin x="311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vine" userId="f5fe3f2b3a7014f2" providerId="LiveId" clId="{616C4B70-A8FC-47EB-AF71-DE5F95AF9E8A}"/>
    <pc:docChg chg="undo redo custSel addSld modSld">
      <pc:chgData name="Divine" userId="f5fe3f2b3a7014f2" providerId="LiveId" clId="{616C4B70-A8FC-47EB-AF71-DE5F95AF9E8A}" dt="2023-11-15T22:08:56.402" v="872" actId="20577"/>
      <pc:docMkLst>
        <pc:docMk/>
      </pc:docMkLst>
      <pc:sldChg chg="addSp delSp modSp mod">
        <pc:chgData name="Divine" userId="f5fe3f2b3a7014f2" providerId="LiveId" clId="{616C4B70-A8FC-47EB-AF71-DE5F95AF9E8A}" dt="2023-11-15T22:08:56.402" v="872" actId="20577"/>
        <pc:sldMkLst>
          <pc:docMk/>
          <pc:sldMk cId="410429437" sldId="256"/>
        </pc:sldMkLst>
        <pc:spChg chg="mod">
          <ac:chgData name="Divine" userId="f5fe3f2b3a7014f2" providerId="LiveId" clId="{616C4B70-A8FC-47EB-AF71-DE5F95AF9E8A}" dt="2023-11-15T22:08:56.402" v="872" actId="20577"/>
          <ac:spMkLst>
            <pc:docMk/>
            <pc:sldMk cId="410429437" sldId="256"/>
            <ac:spMk id="6" creationId="{9F7B44A4-95FC-57C9-5BAB-746D6B84D2EA}"/>
          </ac:spMkLst>
        </pc:spChg>
        <pc:picChg chg="del">
          <ac:chgData name="Divine" userId="f5fe3f2b3a7014f2" providerId="LiveId" clId="{616C4B70-A8FC-47EB-AF71-DE5F95AF9E8A}" dt="2023-11-15T20:38:07.281" v="176" actId="478"/>
          <ac:picMkLst>
            <pc:docMk/>
            <pc:sldMk cId="410429437" sldId="256"/>
            <ac:picMk id="5" creationId="{D011E263-3212-4780-A140-E652B108BDC5}"/>
          </ac:picMkLst>
        </pc:picChg>
        <pc:picChg chg="add mod">
          <ac:chgData name="Divine" userId="f5fe3f2b3a7014f2" providerId="LiveId" clId="{616C4B70-A8FC-47EB-AF71-DE5F95AF9E8A}" dt="2023-11-15T22:02:33.224" v="833" actId="1076"/>
          <ac:picMkLst>
            <pc:docMk/>
            <pc:sldMk cId="410429437" sldId="256"/>
            <ac:picMk id="8" creationId="{44B188D8-DA0E-6DF1-6185-8FDB51B9FFA9}"/>
          </ac:picMkLst>
        </pc:picChg>
      </pc:sldChg>
      <pc:sldChg chg="addSp delSp modSp mod">
        <pc:chgData name="Divine" userId="f5fe3f2b3a7014f2" providerId="LiveId" clId="{616C4B70-A8FC-47EB-AF71-DE5F95AF9E8A}" dt="2023-11-15T22:02:49.496" v="834" actId="1076"/>
        <pc:sldMkLst>
          <pc:docMk/>
          <pc:sldMk cId="2094298288" sldId="257"/>
        </pc:sldMkLst>
        <pc:spChg chg="mod">
          <ac:chgData name="Divine" userId="f5fe3f2b3a7014f2" providerId="LiveId" clId="{616C4B70-A8FC-47EB-AF71-DE5F95AF9E8A}" dt="2023-11-15T22:00:25.999" v="823" actId="5793"/>
          <ac:spMkLst>
            <pc:docMk/>
            <pc:sldMk cId="2094298288" sldId="257"/>
            <ac:spMk id="3" creationId="{C3C0199F-A274-44C6-BF37-784A855E6EEA}"/>
          </ac:spMkLst>
        </pc:spChg>
        <pc:picChg chg="del">
          <ac:chgData name="Divine" userId="f5fe3f2b3a7014f2" providerId="LiveId" clId="{616C4B70-A8FC-47EB-AF71-DE5F95AF9E8A}" dt="2023-11-15T20:37:36.452" v="166" actId="478"/>
          <ac:picMkLst>
            <pc:docMk/>
            <pc:sldMk cId="2094298288" sldId="257"/>
            <ac:picMk id="4" creationId="{5E124F8C-3984-4EEC-9BA8-3B255731F2B0}"/>
          </ac:picMkLst>
        </pc:picChg>
        <pc:picChg chg="add mod">
          <ac:chgData name="Divine" userId="f5fe3f2b3a7014f2" providerId="LiveId" clId="{616C4B70-A8FC-47EB-AF71-DE5F95AF9E8A}" dt="2023-11-15T22:02:49.496" v="834" actId="1076"/>
          <ac:picMkLst>
            <pc:docMk/>
            <pc:sldMk cId="2094298288" sldId="257"/>
            <ac:picMk id="5" creationId="{95FB2326-96D0-201D-E7D0-C82BECA17F8D}"/>
          </ac:picMkLst>
        </pc:picChg>
      </pc:sldChg>
      <pc:sldChg chg="addSp delSp modSp mod">
        <pc:chgData name="Divine" userId="f5fe3f2b3a7014f2" providerId="LiveId" clId="{616C4B70-A8FC-47EB-AF71-DE5F95AF9E8A}" dt="2023-11-15T22:06:30.184" v="865" actId="1076"/>
        <pc:sldMkLst>
          <pc:docMk/>
          <pc:sldMk cId="2449431650" sldId="258"/>
        </pc:sldMkLst>
        <pc:spChg chg="mod">
          <ac:chgData name="Divine" userId="f5fe3f2b3a7014f2" providerId="LiveId" clId="{616C4B70-A8FC-47EB-AF71-DE5F95AF9E8A}" dt="2023-11-15T22:06:30.184" v="865" actId="1076"/>
          <ac:spMkLst>
            <pc:docMk/>
            <pc:sldMk cId="2449431650" sldId="258"/>
            <ac:spMk id="9" creationId="{B883FD46-9F02-2553-0D57-B1367C29A60A}"/>
          </ac:spMkLst>
        </pc:spChg>
        <pc:spChg chg="mod">
          <ac:chgData name="Divine" userId="f5fe3f2b3a7014f2" providerId="LiveId" clId="{616C4B70-A8FC-47EB-AF71-DE5F95AF9E8A}" dt="2023-11-15T22:03:54.899" v="841" actId="21"/>
          <ac:spMkLst>
            <pc:docMk/>
            <pc:sldMk cId="2449431650" sldId="258"/>
            <ac:spMk id="10" creationId="{662DE4C7-BC6F-E7A2-FA24-7D55F8A1A8A2}"/>
          </ac:spMkLst>
        </pc:spChg>
        <pc:picChg chg="del">
          <ac:chgData name="Divine" userId="f5fe3f2b3a7014f2" providerId="LiveId" clId="{616C4B70-A8FC-47EB-AF71-DE5F95AF9E8A}" dt="2023-11-15T20:38:49.374" v="186" actId="478"/>
          <ac:picMkLst>
            <pc:docMk/>
            <pc:sldMk cId="2449431650" sldId="258"/>
            <ac:picMk id="5" creationId="{2DED0F48-76A7-437D-9746-E2DF97A1CB06}"/>
          </ac:picMkLst>
        </pc:picChg>
        <pc:picChg chg="add mod">
          <ac:chgData name="Divine" userId="f5fe3f2b3a7014f2" providerId="LiveId" clId="{616C4B70-A8FC-47EB-AF71-DE5F95AF9E8A}" dt="2023-11-15T22:03:04.198" v="838" actId="1076"/>
          <ac:picMkLst>
            <pc:docMk/>
            <pc:sldMk cId="2449431650" sldId="258"/>
            <ac:picMk id="11" creationId="{5AA75A92-7350-1999-08D1-B4F3922493B8}"/>
          </ac:picMkLst>
        </pc:picChg>
        <pc:picChg chg="mod">
          <ac:chgData name="Divine" userId="f5fe3f2b3a7014f2" providerId="LiveId" clId="{616C4B70-A8FC-47EB-AF71-DE5F95AF9E8A}" dt="2023-11-15T22:06:09.248" v="861" actId="1076"/>
          <ac:picMkLst>
            <pc:docMk/>
            <pc:sldMk cId="2449431650" sldId="258"/>
            <ac:picMk id="1031" creationId="{7FADEB98-FAC1-3D26-1332-5A8B4EABB027}"/>
          </ac:picMkLst>
        </pc:picChg>
      </pc:sldChg>
      <pc:sldChg chg="addSp delSp modSp mod">
        <pc:chgData name="Divine" userId="f5fe3f2b3a7014f2" providerId="LiveId" clId="{616C4B70-A8FC-47EB-AF71-DE5F95AF9E8A}" dt="2023-11-15T22:06:47.489" v="869" actId="20577"/>
        <pc:sldMkLst>
          <pc:docMk/>
          <pc:sldMk cId="2712936521" sldId="259"/>
        </pc:sldMkLst>
        <pc:spChg chg="mod">
          <ac:chgData name="Divine" userId="f5fe3f2b3a7014f2" providerId="LiveId" clId="{616C4B70-A8FC-47EB-AF71-DE5F95AF9E8A}" dt="2023-11-15T20:16:22.829" v="50" actId="20577"/>
          <ac:spMkLst>
            <pc:docMk/>
            <pc:sldMk cId="2712936521" sldId="259"/>
            <ac:spMk id="2" creationId="{B569CD3E-5E33-4EB5-A2CE-C636605E633F}"/>
          </ac:spMkLst>
        </pc:spChg>
        <pc:spChg chg="mod">
          <ac:chgData name="Divine" userId="f5fe3f2b3a7014f2" providerId="LiveId" clId="{616C4B70-A8FC-47EB-AF71-DE5F95AF9E8A}" dt="2023-11-15T22:06:47.489" v="869" actId="20577"/>
          <ac:spMkLst>
            <pc:docMk/>
            <pc:sldMk cId="2712936521" sldId="259"/>
            <ac:spMk id="3" creationId="{C3C0199F-A274-44C6-BF37-784A855E6EEA}"/>
          </ac:spMkLst>
        </pc:spChg>
        <pc:picChg chg="add mod">
          <ac:chgData name="Divine" userId="f5fe3f2b3a7014f2" providerId="LiveId" clId="{616C4B70-A8FC-47EB-AF71-DE5F95AF9E8A}" dt="2023-11-15T22:03:14.298" v="839" actId="1076"/>
          <ac:picMkLst>
            <pc:docMk/>
            <pc:sldMk cId="2712936521" sldId="259"/>
            <ac:picMk id="4" creationId="{FBF402B9-5BC8-D33D-FA90-9CFC2758F273}"/>
          </ac:picMkLst>
        </pc:picChg>
        <pc:picChg chg="del">
          <ac:chgData name="Divine" userId="f5fe3f2b3a7014f2" providerId="LiveId" clId="{616C4B70-A8FC-47EB-AF71-DE5F95AF9E8A}" dt="2023-11-15T20:39:40.256" v="192" actId="478"/>
          <ac:picMkLst>
            <pc:docMk/>
            <pc:sldMk cId="2712936521" sldId="259"/>
            <ac:picMk id="6" creationId="{A0524D64-7C99-4DD6-A26E-C33BE01EC436}"/>
          </ac:picMkLst>
        </pc:picChg>
      </pc:sldChg>
      <pc:sldChg chg="addSp delSp modSp mod">
        <pc:chgData name="Divine" userId="f5fe3f2b3a7014f2" providerId="LiveId" clId="{616C4B70-A8FC-47EB-AF71-DE5F95AF9E8A}" dt="2023-11-15T22:03:24.084" v="840" actId="1076"/>
        <pc:sldMkLst>
          <pc:docMk/>
          <pc:sldMk cId="4164098364" sldId="260"/>
        </pc:sldMkLst>
        <pc:spChg chg="mod">
          <ac:chgData name="Divine" userId="f5fe3f2b3a7014f2" providerId="LiveId" clId="{616C4B70-A8FC-47EB-AF71-DE5F95AF9E8A}" dt="2023-11-15T20:50:28.389" v="274" actId="20577"/>
          <ac:spMkLst>
            <pc:docMk/>
            <pc:sldMk cId="4164098364" sldId="260"/>
            <ac:spMk id="2" creationId="{5A29E978-9605-417C-951F-53F4926CFF1A}"/>
          </ac:spMkLst>
        </pc:spChg>
        <pc:spChg chg="del mod">
          <ac:chgData name="Divine" userId="f5fe3f2b3a7014f2" providerId="LiveId" clId="{616C4B70-A8FC-47EB-AF71-DE5F95AF9E8A}" dt="2023-11-15T20:13:28.271" v="8" actId="478"/>
          <ac:spMkLst>
            <pc:docMk/>
            <pc:sldMk cId="4164098364" sldId="260"/>
            <ac:spMk id="4" creationId="{4986B87E-83DC-455A-94FE-389658903147}"/>
          </ac:spMkLst>
        </pc:spChg>
        <pc:spChg chg="del mod">
          <ac:chgData name="Divine" userId="f5fe3f2b3a7014f2" providerId="LiveId" clId="{616C4B70-A8FC-47EB-AF71-DE5F95AF9E8A}" dt="2023-11-15T20:13:23.176" v="7" actId="478"/>
          <ac:spMkLst>
            <pc:docMk/>
            <pc:sldMk cId="4164098364" sldId="260"/>
            <ac:spMk id="5" creationId="{C024C14A-E496-4FF0-8939-7E31F6B95C48}"/>
          </ac:spMkLst>
        </pc:spChg>
        <pc:spChg chg="add del mod">
          <ac:chgData name="Divine" userId="f5fe3f2b3a7014f2" providerId="LiveId" clId="{616C4B70-A8FC-47EB-AF71-DE5F95AF9E8A}" dt="2023-11-15T20:12:48.316" v="2" actId="3680"/>
          <ac:spMkLst>
            <pc:docMk/>
            <pc:sldMk cId="4164098364" sldId="260"/>
            <ac:spMk id="6" creationId="{64D61880-9EF0-6184-D1F4-27FBEA66EE2C}"/>
          </ac:spMkLst>
        </pc:spChg>
        <pc:spChg chg="add del mod">
          <ac:chgData name="Divine" userId="f5fe3f2b3a7014f2" providerId="LiveId" clId="{616C4B70-A8FC-47EB-AF71-DE5F95AF9E8A}" dt="2023-11-15T20:13:19.028" v="6" actId="478"/>
          <ac:spMkLst>
            <pc:docMk/>
            <pc:sldMk cId="4164098364" sldId="260"/>
            <ac:spMk id="10" creationId="{66BE6ED9-4CCE-E4A0-8128-D7A657C3C925}"/>
          </ac:spMkLst>
        </pc:spChg>
        <pc:spChg chg="add del mod">
          <ac:chgData name="Divine" userId="f5fe3f2b3a7014f2" providerId="LiveId" clId="{616C4B70-A8FC-47EB-AF71-DE5F95AF9E8A}" dt="2023-11-15T20:13:34.893" v="9" actId="478"/>
          <ac:spMkLst>
            <pc:docMk/>
            <pc:sldMk cId="4164098364" sldId="260"/>
            <ac:spMk id="13" creationId="{FA27D81D-BDA3-93E8-3C74-DA4187388EF1}"/>
          </ac:spMkLst>
        </pc:spChg>
        <pc:spChg chg="add del">
          <ac:chgData name="Divine" userId="f5fe3f2b3a7014f2" providerId="LiveId" clId="{616C4B70-A8FC-47EB-AF71-DE5F95AF9E8A}" dt="2023-11-15T20:47:19.078" v="201" actId="22"/>
          <ac:spMkLst>
            <pc:docMk/>
            <pc:sldMk cId="4164098364" sldId="260"/>
            <ac:spMk id="15" creationId="{595932D0-4CC1-34CE-C39B-ABA6092D1A4F}"/>
          </ac:spMkLst>
        </pc:spChg>
        <pc:spChg chg="add del mod">
          <ac:chgData name="Divine" userId="f5fe3f2b3a7014f2" providerId="LiveId" clId="{616C4B70-A8FC-47EB-AF71-DE5F95AF9E8A}" dt="2023-11-15T20:51:00.635" v="281" actId="22"/>
          <ac:spMkLst>
            <pc:docMk/>
            <pc:sldMk cId="4164098364" sldId="260"/>
            <ac:spMk id="17" creationId="{59241347-0D5D-BC0C-9DEB-E82E7E3D0C88}"/>
          </ac:spMkLst>
        </pc:spChg>
        <pc:spChg chg="add mod">
          <ac:chgData name="Divine" userId="f5fe3f2b3a7014f2" providerId="LiveId" clId="{616C4B70-A8FC-47EB-AF71-DE5F95AF9E8A}" dt="2023-11-15T20:53:26.976" v="364" actId="20577"/>
          <ac:spMkLst>
            <pc:docMk/>
            <pc:sldMk cId="4164098364" sldId="260"/>
            <ac:spMk id="21" creationId="{A4462507-9C65-8BDE-5563-BF8D72BC5CDC}"/>
          </ac:spMkLst>
        </pc:spChg>
        <pc:spChg chg="add mod">
          <ac:chgData name="Divine" userId="f5fe3f2b3a7014f2" providerId="LiveId" clId="{616C4B70-A8FC-47EB-AF71-DE5F95AF9E8A}" dt="2023-11-15T20:54:55.642" v="369" actId="14100"/>
          <ac:spMkLst>
            <pc:docMk/>
            <pc:sldMk cId="4164098364" sldId="260"/>
            <ac:spMk id="23" creationId="{BB48BCF2-3158-113A-DBCC-33607A277AA7}"/>
          </ac:spMkLst>
        </pc:spChg>
        <pc:graphicFrameChg chg="add del mod ord modGraphic">
          <ac:chgData name="Divine" userId="f5fe3f2b3a7014f2" providerId="LiveId" clId="{616C4B70-A8FC-47EB-AF71-DE5F95AF9E8A}" dt="2023-11-15T20:12:50.752" v="3" actId="478"/>
          <ac:graphicFrameMkLst>
            <pc:docMk/>
            <pc:sldMk cId="4164098364" sldId="260"/>
            <ac:graphicFrameMk id="8" creationId="{3B9FA8A5-DE54-B641-E440-3C788ED7EACA}"/>
          </ac:graphicFrameMkLst>
        </pc:graphicFrameChg>
        <pc:graphicFrameChg chg="add mod modGraphic">
          <ac:chgData name="Divine" userId="f5fe3f2b3a7014f2" providerId="LiveId" clId="{616C4B70-A8FC-47EB-AF71-DE5F95AF9E8A}" dt="2023-11-15T20:55:52.466" v="372" actId="12385"/>
          <ac:graphicFrameMkLst>
            <pc:docMk/>
            <pc:sldMk cId="4164098364" sldId="260"/>
            <ac:graphicFrameMk id="22" creationId="{4F585D5E-31F6-66BA-54A6-7176F6F7135C}"/>
          </ac:graphicFrameMkLst>
        </pc:graphicFrameChg>
        <pc:picChg chg="add del">
          <ac:chgData name="Divine" userId="f5fe3f2b3a7014f2" providerId="LiveId" clId="{616C4B70-A8FC-47EB-AF71-DE5F95AF9E8A}" dt="2023-11-15T20:51:21.677" v="287" actId="478"/>
          <ac:picMkLst>
            <pc:docMk/>
            <pc:sldMk cId="4164098364" sldId="260"/>
            <ac:picMk id="7" creationId="{DA9595F8-50AF-4C85-9BC5-B52646E113FB}"/>
          </ac:picMkLst>
        </pc:picChg>
        <pc:picChg chg="del">
          <ac:chgData name="Divine" userId="f5fe3f2b3a7014f2" providerId="LiveId" clId="{616C4B70-A8FC-47EB-AF71-DE5F95AF9E8A}" dt="2023-11-15T20:12:30.506" v="1" actId="478"/>
          <ac:picMkLst>
            <pc:docMk/>
            <pc:sldMk cId="4164098364" sldId="260"/>
            <ac:picMk id="11" creationId="{411EC077-041A-4D95-85EB-050BCDCD9071}"/>
          </ac:picMkLst>
        </pc:picChg>
        <pc:picChg chg="add mod">
          <ac:chgData name="Divine" userId="f5fe3f2b3a7014f2" providerId="LiveId" clId="{616C4B70-A8FC-47EB-AF71-DE5F95AF9E8A}" dt="2023-11-15T22:03:24.084" v="840" actId="1076"/>
          <ac:picMkLst>
            <pc:docMk/>
            <pc:sldMk cId="4164098364" sldId="260"/>
            <ac:picMk id="18" creationId="{7643224B-6783-8B9B-75E6-86288EED3AD3}"/>
          </ac:picMkLst>
        </pc:picChg>
        <pc:picChg chg="add del mod">
          <ac:chgData name="Divine" userId="f5fe3f2b3a7014f2" providerId="LiveId" clId="{616C4B70-A8FC-47EB-AF71-DE5F95AF9E8A}" dt="2023-11-15T20:51:34.679" v="291" actId="478"/>
          <ac:picMkLst>
            <pc:docMk/>
            <pc:sldMk cId="4164098364" sldId="260"/>
            <ac:picMk id="19" creationId="{C347F920-D9A6-D55F-2752-9658336DE975}"/>
          </ac:picMkLst>
        </pc:picChg>
      </pc:sldChg>
      <pc:sldChg chg="addSp delSp modSp mod">
        <pc:chgData name="Divine" userId="f5fe3f2b3a7014f2" providerId="LiveId" clId="{616C4B70-A8FC-47EB-AF71-DE5F95AF9E8A}" dt="2023-11-15T21:01:14.970" v="414" actId="1076"/>
        <pc:sldMkLst>
          <pc:docMk/>
          <pc:sldMk cId="2412294028" sldId="263"/>
        </pc:sldMkLst>
        <pc:spChg chg="mod">
          <ac:chgData name="Divine" userId="f5fe3f2b3a7014f2" providerId="LiveId" clId="{616C4B70-A8FC-47EB-AF71-DE5F95AF9E8A}" dt="2023-11-15T20:57:48.034" v="389"/>
          <ac:spMkLst>
            <pc:docMk/>
            <pc:sldMk cId="2412294028" sldId="263"/>
            <ac:spMk id="2" creationId="{4DFF222A-0050-42E6-8C3E-86E3C365C411}"/>
          </ac:spMkLst>
        </pc:spChg>
        <pc:spChg chg="del mod">
          <ac:chgData name="Divine" userId="f5fe3f2b3a7014f2" providerId="LiveId" clId="{616C4B70-A8FC-47EB-AF71-DE5F95AF9E8A}" dt="2023-11-15T20:58:16.600" v="393" actId="478"/>
          <ac:spMkLst>
            <pc:docMk/>
            <pc:sldMk cId="2412294028" sldId="263"/>
            <ac:spMk id="4" creationId="{4196946F-82A2-4DBD-98DD-DB5D7C5DF011}"/>
          </ac:spMkLst>
        </pc:spChg>
        <pc:spChg chg="add del mod">
          <ac:chgData name="Divine" userId="f5fe3f2b3a7014f2" providerId="LiveId" clId="{616C4B70-A8FC-47EB-AF71-DE5F95AF9E8A}" dt="2023-11-15T20:58:00.048" v="391" actId="478"/>
          <ac:spMkLst>
            <pc:docMk/>
            <pc:sldMk cId="2412294028" sldId="263"/>
            <ac:spMk id="6" creationId="{1F44678B-B8B4-07A1-CC69-7E33C6AAF65F}"/>
          </ac:spMkLst>
        </pc:spChg>
        <pc:spChg chg="del">
          <ac:chgData name="Divine" userId="f5fe3f2b3a7014f2" providerId="LiveId" clId="{616C4B70-A8FC-47EB-AF71-DE5F95AF9E8A}" dt="2023-11-15T20:58:24.768" v="395" actId="478"/>
          <ac:spMkLst>
            <pc:docMk/>
            <pc:sldMk cId="2412294028" sldId="263"/>
            <ac:spMk id="7" creationId="{B15ED6EF-4F9A-41A9-B336-BFC6782228DF}"/>
          </ac:spMkLst>
        </pc:spChg>
        <pc:spChg chg="del">
          <ac:chgData name="Divine" userId="f5fe3f2b3a7014f2" providerId="LiveId" clId="{616C4B70-A8FC-47EB-AF71-DE5F95AF9E8A}" dt="2023-11-15T20:59:13.337" v="403" actId="478"/>
          <ac:spMkLst>
            <pc:docMk/>
            <pc:sldMk cId="2412294028" sldId="263"/>
            <ac:spMk id="8" creationId="{477A6E10-A1AB-44F7-B196-12B4EE7B21E6}"/>
          </ac:spMkLst>
        </pc:spChg>
        <pc:spChg chg="mod">
          <ac:chgData name="Divine" userId="f5fe3f2b3a7014f2" providerId="LiveId" clId="{616C4B70-A8FC-47EB-AF71-DE5F95AF9E8A}" dt="2023-11-15T20:59:02.171" v="400" actId="6549"/>
          <ac:spMkLst>
            <pc:docMk/>
            <pc:sldMk cId="2412294028" sldId="263"/>
            <ac:spMk id="9" creationId="{1BD5DDD4-B30F-43B5-9BA0-190CC29E9665}"/>
          </ac:spMkLst>
        </pc:spChg>
        <pc:spChg chg="add del mod">
          <ac:chgData name="Divine" userId="f5fe3f2b3a7014f2" providerId="LiveId" clId="{616C4B70-A8FC-47EB-AF71-DE5F95AF9E8A}" dt="2023-11-15T20:58:21.467" v="394" actId="478"/>
          <ac:spMkLst>
            <pc:docMk/>
            <pc:sldMk cId="2412294028" sldId="263"/>
            <ac:spMk id="13" creationId="{2C85BF17-066D-5DE9-18B0-10B8BD5C43E1}"/>
          </ac:spMkLst>
        </pc:spChg>
        <pc:spChg chg="add del mod">
          <ac:chgData name="Divine" userId="f5fe3f2b3a7014f2" providerId="LiveId" clId="{616C4B70-A8FC-47EB-AF71-DE5F95AF9E8A}" dt="2023-11-15T20:58:30.969" v="396" actId="478"/>
          <ac:spMkLst>
            <pc:docMk/>
            <pc:sldMk cId="2412294028" sldId="263"/>
            <ac:spMk id="17" creationId="{3C89BD98-B03C-2ABD-8055-8A57A76A8D3F}"/>
          </ac:spMkLst>
        </pc:spChg>
        <pc:spChg chg="add del mod">
          <ac:chgData name="Divine" userId="f5fe3f2b3a7014f2" providerId="LiveId" clId="{616C4B70-A8FC-47EB-AF71-DE5F95AF9E8A}" dt="2023-11-15T20:58:45.944" v="398" actId="478"/>
          <ac:spMkLst>
            <pc:docMk/>
            <pc:sldMk cId="2412294028" sldId="263"/>
            <ac:spMk id="19" creationId="{F49EF39E-0C6E-D274-919A-BE055113C8EE}"/>
          </ac:spMkLst>
        </pc:spChg>
        <pc:spChg chg="add del mod">
          <ac:chgData name="Divine" userId="f5fe3f2b3a7014f2" providerId="LiveId" clId="{616C4B70-A8FC-47EB-AF71-DE5F95AF9E8A}" dt="2023-11-15T20:59:08.600" v="402" actId="478"/>
          <ac:spMkLst>
            <pc:docMk/>
            <pc:sldMk cId="2412294028" sldId="263"/>
            <ac:spMk id="21" creationId="{36090141-F9AD-245D-8212-E7219204D437}"/>
          </ac:spMkLst>
        </pc:spChg>
        <pc:spChg chg="add del mod">
          <ac:chgData name="Divine" userId="f5fe3f2b3a7014f2" providerId="LiveId" clId="{616C4B70-A8FC-47EB-AF71-DE5F95AF9E8A}" dt="2023-11-15T20:59:15.695" v="404" actId="478"/>
          <ac:spMkLst>
            <pc:docMk/>
            <pc:sldMk cId="2412294028" sldId="263"/>
            <ac:spMk id="23" creationId="{ECF96E7C-0B95-57FB-BFF3-EF986A854FCB}"/>
          </ac:spMkLst>
        </pc:spChg>
        <pc:spChg chg="add mod">
          <ac:chgData name="Divine" userId="f5fe3f2b3a7014f2" providerId="LiveId" clId="{616C4B70-A8FC-47EB-AF71-DE5F95AF9E8A}" dt="2023-11-15T21:01:14.970" v="414" actId="1076"/>
          <ac:spMkLst>
            <pc:docMk/>
            <pc:sldMk cId="2412294028" sldId="263"/>
            <ac:spMk id="25" creationId="{E6BD6E05-CF6B-BA9C-5FE4-023B7A06335E}"/>
          </ac:spMkLst>
        </pc:spChg>
        <pc:graphicFrameChg chg="add mod">
          <ac:chgData name="Divine" userId="f5fe3f2b3a7014f2" providerId="LiveId" clId="{616C4B70-A8FC-47EB-AF71-DE5F95AF9E8A}" dt="2023-11-15T21:01:14.970" v="414" actId="1076"/>
          <ac:graphicFrameMkLst>
            <pc:docMk/>
            <pc:sldMk cId="2412294028" sldId="263"/>
            <ac:graphicFrameMk id="24" creationId="{BFF26507-733E-95F8-7710-8FFD9A35E283}"/>
          </ac:graphicFrameMkLst>
        </pc:graphicFrameChg>
        <pc:picChg chg="add mod">
          <ac:chgData name="Divine" userId="f5fe3f2b3a7014f2" providerId="LiveId" clId="{616C4B70-A8FC-47EB-AF71-DE5F95AF9E8A}" dt="2023-11-15T20:56:46.980" v="378" actId="1076"/>
          <ac:picMkLst>
            <pc:docMk/>
            <pc:sldMk cId="2412294028" sldId="263"/>
            <ac:picMk id="3" creationId="{A4B6FE99-0A59-EA53-3D6B-4D86CC87000B}"/>
          </ac:picMkLst>
        </pc:picChg>
        <pc:picChg chg="del">
          <ac:chgData name="Divine" userId="f5fe3f2b3a7014f2" providerId="LiveId" clId="{616C4B70-A8FC-47EB-AF71-DE5F95AF9E8A}" dt="2023-11-15T20:56:40.567" v="375" actId="478"/>
          <ac:picMkLst>
            <pc:docMk/>
            <pc:sldMk cId="2412294028" sldId="263"/>
            <ac:picMk id="10" creationId="{F76D2371-447B-414B-9273-61F2CA39ACA2}"/>
          </ac:picMkLst>
        </pc:picChg>
        <pc:picChg chg="del">
          <ac:chgData name="Divine" userId="f5fe3f2b3a7014f2" providerId="LiveId" clId="{616C4B70-A8FC-47EB-AF71-DE5F95AF9E8A}" dt="2023-11-15T20:58:55.321" v="399" actId="478"/>
          <ac:picMkLst>
            <pc:docMk/>
            <pc:sldMk cId="2412294028" sldId="263"/>
            <ac:picMk id="12" creationId="{687E2450-8A1E-4D26-849A-27E0C773356D}"/>
          </ac:picMkLst>
        </pc:picChg>
        <pc:picChg chg="del">
          <ac:chgData name="Divine" userId="f5fe3f2b3a7014f2" providerId="LiveId" clId="{616C4B70-A8FC-47EB-AF71-DE5F95AF9E8A}" dt="2023-11-15T20:58:39.011" v="397" actId="478"/>
          <ac:picMkLst>
            <pc:docMk/>
            <pc:sldMk cId="2412294028" sldId="263"/>
            <ac:picMk id="14" creationId="{8E520986-BC14-4C72-BA30-8EC5CE656F9B}"/>
          </ac:picMkLst>
        </pc:picChg>
        <pc:picChg chg="del">
          <ac:chgData name="Divine" userId="f5fe3f2b3a7014f2" providerId="LiveId" clId="{616C4B70-A8FC-47EB-AF71-DE5F95AF9E8A}" dt="2023-11-15T20:57:53.332" v="390" actId="478"/>
          <ac:picMkLst>
            <pc:docMk/>
            <pc:sldMk cId="2412294028" sldId="263"/>
            <ac:picMk id="16" creationId="{A0609731-E84C-4760-AD5E-8E288693AE20}"/>
          </ac:picMkLst>
        </pc:picChg>
      </pc:sldChg>
      <pc:sldChg chg="addSp delSp modSp mod">
        <pc:chgData name="Divine" userId="f5fe3f2b3a7014f2" providerId="LiveId" clId="{616C4B70-A8FC-47EB-AF71-DE5F95AF9E8A}" dt="2023-11-15T21:22:43.890" v="497" actId="20577"/>
        <pc:sldMkLst>
          <pc:docMk/>
          <pc:sldMk cId="2394598200" sldId="264"/>
        </pc:sldMkLst>
        <pc:spChg chg="mod">
          <ac:chgData name="Divine" userId="f5fe3f2b3a7014f2" providerId="LiveId" clId="{616C4B70-A8FC-47EB-AF71-DE5F95AF9E8A}" dt="2023-11-15T21:22:43.890" v="497" actId="20577"/>
          <ac:spMkLst>
            <pc:docMk/>
            <pc:sldMk cId="2394598200" sldId="264"/>
            <ac:spMk id="2" creationId="{0BDCED45-CA91-495F-8329-49163D40BC0B}"/>
          </ac:spMkLst>
        </pc:spChg>
        <pc:spChg chg="mod">
          <ac:chgData name="Divine" userId="f5fe3f2b3a7014f2" providerId="LiveId" clId="{616C4B70-A8FC-47EB-AF71-DE5F95AF9E8A}" dt="2023-11-15T21:21:03.295" v="479" actId="20577"/>
          <ac:spMkLst>
            <pc:docMk/>
            <pc:sldMk cId="2394598200" sldId="264"/>
            <ac:spMk id="4" creationId="{E98DCA46-603B-4178-8707-30E192CE6B8D}"/>
          </ac:spMkLst>
        </pc:spChg>
        <pc:spChg chg="add del mod">
          <ac:chgData name="Divine" userId="f5fe3f2b3a7014f2" providerId="LiveId" clId="{616C4B70-A8FC-47EB-AF71-DE5F95AF9E8A}" dt="2023-11-15T21:03:17.999" v="416"/>
          <ac:spMkLst>
            <pc:docMk/>
            <pc:sldMk cId="2394598200" sldId="264"/>
            <ac:spMk id="5" creationId="{3A95854D-D032-94BB-1716-3354CB003188}"/>
          </ac:spMkLst>
        </pc:spChg>
        <pc:graphicFrameChg chg="add del mod">
          <ac:chgData name="Divine" userId="f5fe3f2b3a7014f2" providerId="LiveId" clId="{616C4B70-A8FC-47EB-AF71-DE5F95AF9E8A}" dt="2023-11-15T21:03:17.999" v="416"/>
          <ac:graphicFrameMkLst>
            <pc:docMk/>
            <pc:sldMk cId="2394598200" sldId="264"/>
            <ac:graphicFrameMk id="3" creationId="{3AE20BF3-749B-8B1D-991E-7D7382FA512E}"/>
          </ac:graphicFrameMkLst>
        </pc:graphicFrameChg>
        <pc:picChg chg="add mod">
          <ac:chgData name="Divine" userId="f5fe3f2b3a7014f2" providerId="LiveId" clId="{616C4B70-A8FC-47EB-AF71-DE5F95AF9E8A}" dt="2023-11-15T21:14:59.197" v="436" actId="1076"/>
          <ac:picMkLst>
            <pc:docMk/>
            <pc:sldMk cId="2394598200" sldId="264"/>
            <ac:picMk id="6" creationId="{15592D81-EE08-A486-F708-4E0B24F0830E}"/>
          </ac:picMkLst>
        </pc:picChg>
      </pc:sldChg>
      <pc:sldChg chg="addSp modSp new mod">
        <pc:chgData name="Divine" userId="f5fe3f2b3a7014f2" providerId="LiveId" clId="{616C4B70-A8FC-47EB-AF71-DE5F95AF9E8A}" dt="2023-11-15T21:30:45.618" v="561"/>
        <pc:sldMkLst>
          <pc:docMk/>
          <pc:sldMk cId="312919258" sldId="265"/>
        </pc:sldMkLst>
        <pc:spChg chg="mod">
          <ac:chgData name="Divine" userId="f5fe3f2b3a7014f2" providerId="LiveId" clId="{616C4B70-A8FC-47EB-AF71-DE5F95AF9E8A}" dt="2023-11-15T21:29:48.476" v="552" actId="20577"/>
          <ac:spMkLst>
            <pc:docMk/>
            <pc:sldMk cId="312919258" sldId="265"/>
            <ac:spMk id="2" creationId="{53D809E6-C0BF-A5F6-563D-04679D4C18B1}"/>
          </ac:spMkLst>
        </pc:spChg>
        <pc:spChg chg="mod">
          <ac:chgData name="Divine" userId="f5fe3f2b3a7014f2" providerId="LiveId" clId="{616C4B70-A8FC-47EB-AF71-DE5F95AF9E8A}" dt="2023-11-15T21:30:24.383" v="560" actId="20577"/>
          <ac:spMkLst>
            <pc:docMk/>
            <pc:sldMk cId="312919258" sldId="265"/>
            <ac:spMk id="3" creationId="{E6C40136-2B2A-C058-51F8-682673AA6AB1}"/>
          </ac:spMkLst>
        </pc:spChg>
        <pc:picChg chg="add mod">
          <ac:chgData name="Divine" userId="f5fe3f2b3a7014f2" providerId="LiveId" clId="{616C4B70-A8FC-47EB-AF71-DE5F95AF9E8A}" dt="2023-11-15T21:30:45.618" v="561"/>
          <ac:picMkLst>
            <pc:docMk/>
            <pc:sldMk cId="312919258" sldId="265"/>
            <ac:picMk id="4" creationId="{A64EB42E-6098-E8A3-5938-CF9A1C7F9F03}"/>
          </ac:picMkLst>
        </pc:picChg>
      </pc:sldChg>
      <pc:sldChg chg="modSp add mod">
        <pc:chgData name="Divine" userId="f5fe3f2b3a7014f2" providerId="LiveId" clId="{616C4B70-A8FC-47EB-AF71-DE5F95AF9E8A}" dt="2023-11-15T21:35:07.294" v="604" actId="27636"/>
        <pc:sldMkLst>
          <pc:docMk/>
          <pc:sldMk cId="345207258" sldId="266"/>
        </pc:sldMkLst>
        <pc:spChg chg="mod">
          <ac:chgData name="Divine" userId="f5fe3f2b3a7014f2" providerId="LiveId" clId="{616C4B70-A8FC-47EB-AF71-DE5F95AF9E8A}" dt="2023-11-15T21:32:48.281" v="587" actId="20577"/>
          <ac:spMkLst>
            <pc:docMk/>
            <pc:sldMk cId="345207258" sldId="266"/>
            <ac:spMk id="2" creationId="{53D809E6-C0BF-A5F6-563D-04679D4C18B1}"/>
          </ac:spMkLst>
        </pc:spChg>
        <pc:spChg chg="mod">
          <ac:chgData name="Divine" userId="f5fe3f2b3a7014f2" providerId="LiveId" clId="{616C4B70-A8FC-47EB-AF71-DE5F95AF9E8A}" dt="2023-11-15T21:35:07.294" v="604" actId="27636"/>
          <ac:spMkLst>
            <pc:docMk/>
            <pc:sldMk cId="345207258" sldId="266"/>
            <ac:spMk id="3" creationId="{E6C40136-2B2A-C058-51F8-682673AA6AB1}"/>
          </ac:spMkLst>
        </pc:spChg>
      </pc:sldChg>
      <pc:sldChg chg="addSp delSp modSp add mod">
        <pc:chgData name="Divine" userId="f5fe3f2b3a7014f2" providerId="LiveId" clId="{616C4B70-A8FC-47EB-AF71-DE5F95AF9E8A}" dt="2023-11-15T21:47:27.212" v="687" actId="14100"/>
        <pc:sldMkLst>
          <pc:docMk/>
          <pc:sldMk cId="4258487593" sldId="267"/>
        </pc:sldMkLst>
        <pc:spChg chg="mod">
          <ac:chgData name="Divine" userId="f5fe3f2b3a7014f2" providerId="LiveId" clId="{616C4B70-A8FC-47EB-AF71-DE5F95AF9E8A}" dt="2023-11-15T21:37:30.494" v="637" actId="20577"/>
          <ac:spMkLst>
            <pc:docMk/>
            <pc:sldMk cId="4258487593" sldId="267"/>
            <ac:spMk id="2" creationId="{53D809E6-C0BF-A5F6-563D-04679D4C18B1}"/>
          </ac:spMkLst>
        </pc:spChg>
        <pc:spChg chg="mod">
          <ac:chgData name="Divine" userId="f5fe3f2b3a7014f2" providerId="LiveId" clId="{616C4B70-A8FC-47EB-AF71-DE5F95AF9E8A}" dt="2023-11-15T21:47:27.212" v="687" actId="14100"/>
          <ac:spMkLst>
            <pc:docMk/>
            <pc:sldMk cId="4258487593" sldId="267"/>
            <ac:spMk id="3" creationId="{E6C40136-2B2A-C058-51F8-682673AA6AB1}"/>
          </ac:spMkLst>
        </pc:spChg>
        <pc:picChg chg="mod">
          <ac:chgData name="Divine" userId="f5fe3f2b3a7014f2" providerId="LiveId" clId="{616C4B70-A8FC-47EB-AF71-DE5F95AF9E8A}" dt="2023-11-15T21:45:26.944" v="667" actId="1076"/>
          <ac:picMkLst>
            <pc:docMk/>
            <pc:sldMk cId="4258487593" sldId="267"/>
            <ac:picMk id="4" creationId="{A64EB42E-6098-E8A3-5938-CF9A1C7F9F03}"/>
          </ac:picMkLst>
        </pc:picChg>
        <pc:picChg chg="add del mod">
          <ac:chgData name="Divine" userId="f5fe3f2b3a7014f2" providerId="LiveId" clId="{616C4B70-A8FC-47EB-AF71-DE5F95AF9E8A}" dt="2023-11-15T21:45:45.532" v="670" actId="478"/>
          <ac:picMkLst>
            <pc:docMk/>
            <pc:sldMk cId="4258487593" sldId="267"/>
            <ac:picMk id="5" creationId="{DD703A6E-28C3-8CB9-C8A2-4FAF3F9E3414}"/>
          </ac:picMkLst>
        </pc:picChg>
        <pc:picChg chg="add mod">
          <ac:chgData name="Divine" userId="f5fe3f2b3a7014f2" providerId="LiveId" clId="{616C4B70-A8FC-47EB-AF71-DE5F95AF9E8A}" dt="2023-11-15T21:46:58.846" v="686" actId="1076"/>
          <ac:picMkLst>
            <pc:docMk/>
            <pc:sldMk cId="4258487593" sldId="267"/>
            <ac:picMk id="7" creationId="{A32919B4-C820-00B6-9C4F-F94F23DAB27A}"/>
          </ac:picMkLst>
        </pc:picChg>
      </pc:sldChg>
      <pc:sldChg chg="modSp add mod">
        <pc:chgData name="Divine" userId="f5fe3f2b3a7014f2" providerId="LiveId" clId="{616C4B70-A8FC-47EB-AF71-DE5F95AF9E8A}" dt="2023-11-15T21:56:15.651" v="738" actId="20577"/>
        <pc:sldMkLst>
          <pc:docMk/>
          <pc:sldMk cId="2916474244" sldId="268"/>
        </pc:sldMkLst>
        <pc:spChg chg="mod">
          <ac:chgData name="Divine" userId="f5fe3f2b3a7014f2" providerId="LiveId" clId="{616C4B70-A8FC-47EB-AF71-DE5F95AF9E8A}" dt="2023-11-15T21:56:15.651" v="738" actId="20577"/>
          <ac:spMkLst>
            <pc:docMk/>
            <pc:sldMk cId="2916474244" sldId="268"/>
            <ac:spMk id="2" creationId="{53D809E6-C0BF-A5F6-563D-04679D4C18B1}"/>
          </ac:spMkLst>
        </pc:spChg>
        <pc:spChg chg="mod">
          <ac:chgData name="Divine" userId="f5fe3f2b3a7014f2" providerId="LiveId" clId="{616C4B70-A8FC-47EB-AF71-DE5F95AF9E8A}" dt="2023-11-15T21:43:01.520" v="654"/>
          <ac:spMkLst>
            <pc:docMk/>
            <pc:sldMk cId="2916474244" sldId="268"/>
            <ac:spMk id="3" creationId="{E6C40136-2B2A-C058-51F8-682673AA6AB1}"/>
          </ac:spMkLst>
        </pc:spChg>
      </pc:sldChg>
      <pc:sldChg chg="addSp modSp add mod">
        <pc:chgData name="Divine" userId="f5fe3f2b3a7014f2" providerId="LiveId" clId="{616C4B70-A8FC-47EB-AF71-DE5F95AF9E8A}" dt="2023-11-15T21:56:42.638" v="771" actId="20577"/>
        <pc:sldMkLst>
          <pc:docMk/>
          <pc:sldMk cId="1594436657" sldId="269"/>
        </pc:sldMkLst>
        <pc:spChg chg="mod">
          <ac:chgData name="Divine" userId="f5fe3f2b3a7014f2" providerId="LiveId" clId="{616C4B70-A8FC-47EB-AF71-DE5F95AF9E8A}" dt="2023-11-15T21:56:42.638" v="771" actId="20577"/>
          <ac:spMkLst>
            <pc:docMk/>
            <pc:sldMk cId="1594436657" sldId="269"/>
            <ac:spMk id="2" creationId="{53D809E6-C0BF-A5F6-563D-04679D4C18B1}"/>
          </ac:spMkLst>
        </pc:spChg>
        <pc:spChg chg="mod">
          <ac:chgData name="Divine" userId="f5fe3f2b3a7014f2" providerId="LiveId" clId="{616C4B70-A8FC-47EB-AF71-DE5F95AF9E8A}" dt="2023-11-15T21:54:55.169" v="734" actId="14100"/>
          <ac:spMkLst>
            <pc:docMk/>
            <pc:sldMk cId="1594436657" sldId="269"/>
            <ac:spMk id="3" creationId="{E6C40136-2B2A-C058-51F8-682673AA6AB1}"/>
          </ac:spMkLst>
        </pc:spChg>
        <pc:picChg chg="add mod">
          <ac:chgData name="Divine" userId="f5fe3f2b3a7014f2" providerId="LiveId" clId="{616C4B70-A8FC-47EB-AF71-DE5F95AF9E8A}" dt="2023-11-15T21:54:48.657" v="732" actId="14100"/>
          <ac:picMkLst>
            <pc:docMk/>
            <pc:sldMk cId="1594436657" sldId="269"/>
            <ac:picMk id="5" creationId="{A71D23CD-753D-F8E0-F6BC-6531677FC4C6}"/>
          </ac:picMkLst>
        </pc:picChg>
      </pc:sldChg>
      <pc:sldChg chg="modSp new mod">
        <pc:chgData name="Divine" userId="f5fe3f2b3a7014f2" providerId="LiveId" clId="{616C4B70-A8FC-47EB-AF71-DE5F95AF9E8A}" dt="2023-11-15T21:57:36.940" v="812" actId="20577"/>
        <pc:sldMkLst>
          <pc:docMk/>
          <pc:sldMk cId="1879573570" sldId="270"/>
        </pc:sldMkLst>
        <pc:spChg chg="mod">
          <ac:chgData name="Divine" userId="f5fe3f2b3a7014f2" providerId="LiveId" clId="{616C4B70-A8FC-47EB-AF71-DE5F95AF9E8A}" dt="2023-11-15T21:57:36.940" v="812" actId="20577"/>
          <ac:spMkLst>
            <pc:docMk/>
            <pc:sldMk cId="1879573570" sldId="270"/>
            <ac:spMk id="3" creationId="{50584449-88E6-AC7E-50AF-4A4B2AFE496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D81DDF-98D4-498E-A94D-DDD7A807AD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6391BFCE-55A1-4C09-B4B5-9359AD6F4D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402055C-5699-4633-A8D1-944F6696172A}" type="datetime1">
              <a:rPr lang="en-GB" smtClean="0"/>
              <a:t>15/11/2023</a:t>
            </a:fld>
            <a:endParaRPr lang="en-GB"/>
          </a:p>
        </p:txBody>
      </p:sp>
      <p:sp>
        <p:nvSpPr>
          <p:cNvPr id="4" name="Footer Placeholder 3">
            <a:extLst>
              <a:ext uri="{FF2B5EF4-FFF2-40B4-BE49-F238E27FC236}">
                <a16:creationId xmlns:a16="http://schemas.microsoft.com/office/drawing/2014/main" id="{4BEEB1F3-97EE-4F0D-B402-E34820EC6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A054877F-A04A-4D6A-A0A8-95CC6E2D2A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0507CFE-5866-4B40-8953-42375E9B5DB3}" type="slidenum">
              <a:rPr lang="en-GB" smtClean="0"/>
              <a:t>‹#›</a:t>
            </a:fld>
            <a:endParaRPr lang="en-GB"/>
          </a:p>
        </p:txBody>
      </p:sp>
    </p:spTree>
    <p:extLst>
      <p:ext uri="{BB962C8B-B14F-4D97-AF65-F5344CB8AC3E}">
        <p14:creationId xmlns:p14="http://schemas.microsoft.com/office/powerpoint/2010/main" val="19552507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929510B7-9DD4-413F-914D-50B10A01918D}" type="datetime1">
              <a:rPr lang="en-GB" noProof="0" smtClean="0"/>
              <a:t>15/11/2023</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CF3874D-A20A-4B3E-9C12-F524953D5B76}" type="slidenum">
              <a:rPr lang="en-GB" noProof="0" smtClean="0"/>
              <a:t>‹#›</a:t>
            </a:fld>
            <a:endParaRPr lang="en-GB" noProof="0"/>
          </a:p>
        </p:txBody>
      </p:sp>
    </p:spTree>
    <p:extLst>
      <p:ext uri="{BB962C8B-B14F-4D97-AF65-F5344CB8AC3E}">
        <p14:creationId xmlns:p14="http://schemas.microsoft.com/office/powerpoint/2010/main" val="228530534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BCF3874D-A20A-4B3E-9C12-F524953D5B76}" type="slidenum">
              <a:rPr lang="en-GB" smtClean="0"/>
              <a:t>1</a:t>
            </a:fld>
            <a:endParaRPr lang="en-GB"/>
          </a:p>
        </p:txBody>
      </p:sp>
    </p:spTree>
    <p:extLst>
      <p:ext uri="{BB962C8B-B14F-4D97-AF65-F5344CB8AC3E}">
        <p14:creationId xmlns:p14="http://schemas.microsoft.com/office/powerpoint/2010/main" val="2535965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BCF3874D-A20A-4B3E-9C12-F524953D5B76}" type="slidenum">
              <a:rPr lang="en-GB" smtClean="0"/>
              <a:t>2</a:t>
            </a:fld>
            <a:endParaRPr lang="en-GB"/>
          </a:p>
        </p:txBody>
      </p:sp>
    </p:spTree>
    <p:extLst>
      <p:ext uri="{BB962C8B-B14F-4D97-AF65-F5344CB8AC3E}">
        <p14:creationId xmlns:p14="http://schemas.microsoft.com/office/powerpoint/2010/main" val="1244747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BCF3874D-A20A-4B3E-9C12-F524953D5B76}" type="slidenum">
              <a:rPr lang="en-GB" smtClean="0"/>
              <a:t>3</a:t>
            </a:fld>
            <a:endParaRPr lang="en-GB"/>
          </a:p>
        </p:txBody>
      </p:sp>
    </p:spTree>
    <p:extLst>
      <p:ext uri="{BB962C8B-B14F-4D97-AF65-F5344CB8AC3E}">
        <p14:creationId xmlns:p14="http://schemas.microsoft.com/office/powerpoint/2010/main" val="1660245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BCF3874D-A20A-4B3E-9C12-F524953D5B76}" type="slidenum">
              <a:rPr lang="en-GB" smtClean="0"/>
              <a:t>4</a:t>
            </a:fld>
            <a:endParaRPr lang="en-GB"/>
          </a:p>
        </p:txBody>
      </p:sp>
    </p:spTree>
    <p:extLst>
      <p:ext uri="{BB962C8B-B14F-4D97-AF65-F5344CB8AC3E}">
        <p14:creationId xmlns:p14="http://schemas.microsoft.com/office/powerpoint/2010/main" val="933784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BCF3874D-A20A-4B3E-9C12-F524953D5B76}" type="slidenum">
              <a:rPr lang="en-GB" smtClean="0"/>
              <a:t>5</a:t>
            </a:fld>
            <a:endParaRPr lang="en-GB"/>
          </a:p>
        </p:txBody>
      </p:sp>
    </p:spTree>
    <p:extLst>
      <p:ext uri="{BB962C8B-B14F-4D97-AF65-F5344CB8AC3E}">
        <p14:creationId xmlns:p14="http://schemas.microsoft.com/office/powerpoint/2010/main" val="2317388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BCF3874D-A20A-4B3E-9C12-F524953D5B76}" type="slidenum">
              <a:rPr lang="en-GB" smtClean="0"/>
              <a:t>6</a:t>
            </a:fld>
            <a:endParaRPr lang="en-GB"/>
          </a:p>
        </p:txBody>
      </p:sp>
    </p:spTree>
    <p:extLst>
      <p:ext uri="{BB962C8B-B14F-4D97-AF65-F5344CB8AC3E}">
        <p14:creationId xmlns:p14="http://schemas.microsoft.com/office/powerpoint/2010/main" val="2379002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BCF3874D-A20A-4B3E-9C12-F524953D5B76}" type="slidenum">
              <a:rPr lang="en-GB" smtClean="0"/>
              <a:t>7</a:t>
            </a:fld>
            <a:endParaRPr lang="en-GB"/>
          </a:p>
        </p:txBody>
      </p:sp>
    </p:spTree>
    <p:extLst>
      <p:ext uri="{BB962C8B-B14F-4D97-AF65-F5344CB8AC3E}">
        <p14:creationId xmlns:p14="http://schemas.microsoft.com/office/powerpoint/2010/main" val="3363329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7464" y="802298"/>
            <a:ext cx="8637073" cy="2541431"/>
          </a:xfrm>
        </p:spPr>
        <p:txBody>
          <a:bodyPr bIns="0" rtlCol="0" anchor="b">
            <a:normAutofit/>
          </a:bodyPr>
          <a:lstStyle>
            <a:lvl1pPr algn="l">
              <a:defRPr sz="6600"/>
            </a:lvl1pPr>
          </a:lstStyle>
          <a:p>
            <a:pPr rtl="0"/>
            <a:r>
              <a:rPr lang="en-US" noProof="0"/>
              <a:t>Click to edit Master title style</a:t>
            </a:r>
            <a:endParaRPr lang="en-GB" noProof="0"/>
          </a:p>
        </p:txBody>
      </p:sp>
      <p:sp>
        <p:nvSpPr>
          <p:cNvPr id="3" name="Subtitle 2"/>
          <p:cNvSpPr>
            <a:spLocks noGrp="1"/>
          </p:cNvSpPr>
          <p:nvPr>
            <p:ph type="subTitle" idx="1"/>
          </p:nvPr>
        </p:nvSpPr>
        <p:spPr>
          <a:xfrm>
            <a:off x="1777464" y="3531204"/>
            <a:ext cx="8637072" cy="977621"/>
          </a:xfrm>
        </p:spPr>
        <p:txBody>
          <a:bodyPr tIns="91440" bIns="91440" rtlCol="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4" name="Date Placeholder 3"/>
          <p:cNvSpPr>
            <a:spLocks noGrp="1"/>
          </p:cNvSpPr>
          <p:nvPr>
            <p:ph type="dt" sz="half" idx="10"/>
          </p:nvPr>
        </p:nvSpPr>
        <p:spPr>
          <a:xfrm>
            <a:off x="6913821" y="6370429"/>
            <a:ext cx="3500715" cy="309201"/>
          </a:xfrm>
        </p:spPr>
        <p:txBody>
          <a:bodyPr rtlCol="0"/>
          <a:lstStyle/>
          <a:p>
            <a:pPr rtl="0"/>
            <a:fld id="{A4F6F9D9-FB5B-4182-87D0-FA865FBEC673}" type="datetime1">
              <a:rPr lang="en-GB" noProof="0" smtClean="0"/>
              <a:t>15/11/2023</a:t>
            </a:fld>
            <a:endParaRPr lang="en-GB" noProof="0"/>
          </a:p>
        </p:txBody>
      </p:sp>
      <p:sp>
        <p:nvSpPr>
          <p:cNvPr id="5" name="Footer Placeholder 4"/>
          <p:cNvSpPr>
            <a:spLocks noGrp="1"/>
          </p:cNvSpPr>
          <p:nvPr>
            <p:ph type="ftr" sz="quarter" idx="11"/>
          </p:nvPr>
        </p:nvSpPr>
        <p:spPr>
          <a:xfrm>
            <a:off x="1777464" y="6370430"/>
            <a:ext cx="4973915" cy="309201"/>
          </a:xfrm>
        </p:spPr>
        <p:txBody>
          <a:bodyPr rtlCol="0"/>
          <a:lstStyle/>
          <a:p>
            <a:pPr rtl="0"/>
            <a:r>
              <a:rPr lang="en-GB" noProof="0"/>
              <a:t>Add Footer Here</a:t>
            </a:r>
          </a:p>
        </p:txBody>
      </p:sp>
      <p:cxnSp>
        <p:nvCxnSpPr>
          <p:cNvPr id="15" name="Straight Connector 14"/>
          <p:cNvCxnSpPr/>
          <p:nvPr/>
        </p:nvCxnSpPr>
        <p:spPr>
          <a:xfrm>
            <a:off x="1777464"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6400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Gallery ">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0394" y="3128470"/>
            <a:ext cx="3024000" cy="1906565"/>
          </a:xfrm>
        </p:spPr>
        <p:txBody>
          <a:bodyPr rtlCol="0" anchor="ct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Text Placeholder 3"/>
          <p:cNvSpPr>
            <a:spLocks noGrp="1"/>
          </p:cNvSpPr>
          <p:nvPr>
            <p:ph type="body" sz="half" idx="2"/>
          </p:nvPr>
        </p:nvSpPr>
        <p:spPr>
          <a:xfrm>
            <a:off x="7873638" y="5144980"/>
            <a:ext cx="3036438" cy="807405"/>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Date Placeholder 4"/>
          <p:cNvSpPr>
            <a:spLocks noGrp="1"/>
          </p:cNvSpPr>
          <p:nvPr>
            <p:ph type="dt" sz="half" idx="10"/>
          </p:nvPr>
        </p:nvSpPr>
        <p:spPr/>
        <p:txBody>
          <a:bodyPr rtlCol="0"/>
          <a:lstStyle/>
          <a:p>
            <a:pPr rtl="0"/>
            <a:fld id="{DA889398-08E9-4F89-9268-640DE18F12F9}" type="datetime1">
              <a:rPr lang="en-GB" noProof="0" smtClean="0"/>
              <a:t>15/11/2023</a:t>
            </a:fld>
            <a:endParaRPr lang="en-GB" noProof="0"/>
          </a:p>
        </p:txBody>
      </p:sp>
      <p:sp>
        <p:nvSpPr>
          <p:cNvPr id="6" name="Footer Placeholder 5"/>
          <p:cNvSpPr>
            <a:spLocks noGrp="1"/>
          </p:cNvSpPr>
          <p:nvPr>
            <p:ph type="ftr" sz="quarter" idx="11"/>
          </p:nvPr>
        </p:nvSpPr>
        <p:spPr/>
        <p:txBody>
          <a:bodyPr rtlCol="0"/>
          <a:lstStyle/>
          <a:p>
            <a:pPr rtl="0"/>
            <a:r>
              <a:rPr lang="en-GB" noProof="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Content Placeholder 2">
            <a:extLst>
              <a:ext uri="{FF2B5EF4-FFF2-40B4-BE49-F238E27FC236}">
                <a16:creationId xmlns:a16="http://schemas.microsoft.com/office/drawing/2014/main" id="{9DE9A20D-024F-4A17-9B20-526AA4037253}"/>
              </a:ext>
            </a:extLst>
          </p:cNvPr>
          <p:cNvSpPr>
            <a:spLocks noGrp="1"/>
          </p:cNvSpPr>
          <p:nvPr>
            <p:ph idx="12"/>
          </p:nvPr>
        </p:nvSpPr>
        <p:spPr>
          <a:xfrm>
            <a:off x="4602108" y="3128470"/>
            <a:ext cx="3024000" cy="1906565"/>
          </a:xfrm>
        </p:spPr>
        <p:txBody>
          <a:bodyPr rtlCol="0" anchor="ct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0" name="Content Placeholder 2">
            <a:extLst>
              <a:ext uri="{FF2B5EF4-FFF2-40B4-BE49-F238E27FC236}">
                <a16:creationId xmlns:a16="http://schemas.microsoft.com/office/drawing/2014/main" id="{37D8F60F-F9DD-4AAC-BF28-C004CCDF2D69}"/>
              </a:ext>
            </a:extLst>
          </p:cNvPr>
          <p:cNvSpPr>
            <a:spLocks noGrp="1"/>
          </p:cNvSpPr>
          <p:nvPr>
            <p:ph idx="13"/>
          </p:nvPr>
        </p:nvSpPr>
        <p:spPr>
          <a:xfrm>
            <a:off x="7873638" y="3128470"/>
            <a:ext cx="3024000" cy="1906565"/>
          </a:xfrm>
        </p:spPr>
        <p:txBody>
          <a:bodyPr rtlCol="0" anchor="ct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1" name="Text Placeholder 3">
            <a:extLst>
              <a:ext uri="{FF2B5EF4-FFF2-40B4-BE49-F238E27FC236}">
                <a16:creationId xmlns:a16="http://schemas.microsoft.com/office/drawing/2014/main" id="{8F09FDD8-5B1C-4AAA-8EEC-0A77C9E477D1}"/>
              </a:ext>
            </a:extLst>
          </p:cNvPr>
          <p:cNvSpPr>
            <a:spLocks noGrp="1"/>
          </p:cNvSpPr>
          <p:nvPr>
            <p:ph type="body" sz="half" idx="14"/>
          </p:nvPr>
        </p:nvSpPr>
        <p:spPr>
          <a:xfrm>
            <a:off x="4595889" y="5144979"/>
            <a:ext cx="3036438" cy="807405"/>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12" name="Text Placeholder 3">
            <a:extLst>
              <a:ext uri="{FF2B5EF4-FFF2-40B4-BE49-F238E27FC236}">
                <a16:creationId xmlns:a16="http://schemas.microsoft.com/office/drawing/2014/main" id="{E6DF0B7E-E17E-4875-966D-4DE67F755B71}"/>
              </a:ext>
            </a:extLst>
          </p:cNvPr>
          <p:cNvSpPr>
            <a:spLocks noGrp="1"/>
          </p:cNvSpPr>
          <p:nvPr>
            <p:ph type="body" sz="half" idx="15"/>
          </p:nvPr>
        </p:nvSpPr>
        <p:spPr>
          <a:xfrm>
            <a:off x="1306587" y="5144978"/>
            <a:ext cx="3036438" cy="807405"/>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cxnSp>
        <p:nvCxnSpPr>
          <p:cNvPr id="13" name="Straight Connector 12">
            <a:extLst>
              <a:ext uri="{FF2B5EF4-FFF2-40B4-BE49-F238E27FC236}">
                <a16:creationId xmlns:a16="http://schemas.microsoft.com/office/drawing/2014/main" id="{5685D963-B130-47E9-AFCC-AEBED2B1155B}"/>
              </a:ext>
            </a:extLst>
          </p:cNvPr>
          <p:cNvCxnSpPr>
            <a:cxnSpLocks/>
          </p:cNvCxnSpPr>
          <p:nvPr userDrawn="1"/>
        </p:nvCxnSpPr>
        <p:spPr>
          <a:xfrm>
            <a:off x="448407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cxnSp>
        <p:nvCxnSpPr>
          <p:cNvPr id="14" name="Straight Connector 13">
            <a:extLst>
              <a:ext uri="{FF2B5EF4-FFF2-40B4-BE49-F238E27FC236}">
                <a16:creationId xmlns:a16="http://schemas.microsoft.com/office/drawing/2014/main" id="{2FA9B6CF-713A-4942-BE35-A61AFCDDFD3D}"/>
              </a:ext>
            </a:extLst>
          </p:cNvPr>
          <p:cNvCxnSpPr>
            <a:cxnSpLocks/>
          </p:cNvCxnSpPr>
          <p:nvPr userDrawn="1"/>
        </p:nvCxnSpPr>
        <p:spPr>
          <a:xfrm>
            <a:off x="775774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
        <p:nvSpPr>
          <p:cNvPr id="19" name="Text Placeholder 18">
            <a:extLst>
              <a:ext uri="{FF2B5EF4-FFF2-40B4-BE49-F238E27FC236}">
                <a16:creationId xmlns:a16="http://schemas.microsoft.com/office/drawing/2014/main" id="{93809A32-C7A4-4739-994B-BE492F855ACC}"/>
              </a:ext>
            </a:extLst>
          </p:cNvPr>
          <p:cNvSpPr>
            <a:spLocks noGrp="1"/>
          </p:cNvSpPr>
          <p:nvPr>
            <p:ph type="body" sz="quarter" idx="16"/>
          </p:nvPr>
        </p:nvSpPr>
        <p:spPr>
          <a:xfrm>
            <a:off x="1290908" y="1617663"/>
            <a:ext cx="9618391" cy="1336675"/>
          </a:xfrm>
        </p:spPr>
        <p:txBody>
          <a:bodyPr rtlCol="0">
            <a:no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7" name="Title 6">
            <a:extLst>
              <a:ext uri="{FF2B5EF4-FFF2-40B4-BE49-F238E27FC236}">
                <a16:creationId xmlns:a16="http://schemas.microsoft.com/office/drawing/2014/main" id="{2C1ABD52-D5FE-4FC2-8449-5DA0E52853E1}"/>
              </a:ext>
            </a:extLst>
          </p:cNvPr>
          <p:cNvSpPr>
            <a:spLocks noGrp="1"/>
          </p:cNvSpPr>
          <p:nvPr>
            <p:ph type="title"/>
          </p:nvPr>
        </p:nvSpPr>
        <p:spPr/>
        <p:txBody>
          <a:bodyPr rtlCol="0"/>
          <a:lstStyle/>
          <a:p>
            <a:pPr rtl="0"/>
            <a:r>
              <a:rPr lang="en-US" noProof="0"/>
              <a:t>Click to edit Master title style</a:t>
            </a:r>
            <a:endParaRPr lang="en-GB" noProof="0"/>
          </a:p>
        </p:txBody>
      </p:sp>
    </p:spTree>
    <p:extLst>
      <p:ext uri="{BB962C8B-B14F-4D97-AF65-F5344CB8AC3E}">
        <p14:creationId xmlns:p14="http://schemas.microsoft.com/office/powerpoint/2010/main" val="2242703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rtlCol="0" anchor="b">
            <a:normAutofit/>
          </a:bodyPr>
          <a:lstStyle>
            <a:lvl1pPr>
              <a:defRPr sz="3200"/>
            </a:lvl1pPr>
          </a:lstStyle>
          <a:p>
            <a:pPr rtl="0"/>
            <a:r>
              <a:rPr lang="en-US" noProof="0"/>
              <a:t>Click to edit Master title style</a:t>
            </a:r>
            <a:endParaRPr lang="en-GB" noProof="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rtlCol="0"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a:p>
        </p:txBody>
      </p:sp>
      <p:sp>
        <p:nvSpPr>
          <p:cNvPr id="4" name="Text Placeholder 3"/>
          <p:cNvSpPr>
            <a:spLocks noGrp="1"/>
          </p:cNvSpPr>
          <p:nvPr>
            <p:ph type="body" sz="half" idx="2"/>
          </p:nvPr>
        </p:nvSpPr>
        <p:spPr>
          <a:xfrm>
            <a:off x="1450329" y="3145992"/>
            <a:ext cx="5524404" cy="2003742"/>
          </a:xfrm>
        </p:spPr>
        <p:txBody>
          <a:bodyPr rtlCol="0">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Date Placeholder 4"/>
          <p:cNvSpPr>
            <a:spLocks noGrp="1"/>
          </p:cNvSpPr>
          <p:nvPr>
            <p:ph type="dt" sz="half" idx="10"/>
          </p:nvPr>
        </p:nvSpPr>
        <p:spPr>
          <a:xfrm>
            <a:off x="7236069" y="6332578"/>
            <a:ext cx="4315852" cy="320123"/>
          </a:xfrm>
        </p:spPr>
        <p:txBody>
          <a:bodyPr rtlCol="0"/>
          <a:lstStyle>
            <a:lvl1pPr algn="r">
              <a:defRPr/>
            </a:lvl1pPr>
          </a:lstStyle>
          <a:p>
            <a:pPr rtl="0"/>
            <a:fld id="{20CDF77E-6A09-4113-8113-5B83FDCA9866}" type="datetime1">
              <a:rPr lang="en-GB" noProof="0" smtClean="0"/>
              <a:t>15/11/2023</a:t>
            </a:fld>
            <a:endParaRPr lang="en-GB" noProof="0"/>
          </a:p>
        </p:txBody>
      </p:sp>
      <p:sp>
        <p:nvSpPr>
          <p:cNvPr id="6" name="Footer Placeholder 5"/>
          <p:cNvSpPr>
            <a:spLocks noGrp="1"/>
          </p:cNvSpPr>
          <p:nvPr>
            <p:ph type="ftr" sz="quarter" idx="11"/>
          </p:nvPr>
        </p:nvSpPr>
        <p:spPr>
          <a:xfrm>
            <a:off x="1447382" y="6332578"/>
            <a:ext cx="5541004" cy="320931"/>
          </a:xfrm>
        </p:spPr>
        <p:txBody>
          <a:bodyPr rtlCol="0"/>
          <a:lstStyle/>
          <a:p>
            <a:pPr rtl="0"/>
            <a:r>
              <a:rPr lang="en-GB" noProof="0"/>
              <a:t>Add Footer Here</a:t>
            </a: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158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rtlCol="0" anchor="t"/>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p:cNvSpPr>
            <a:spLocks noGrp="1"/>
          </p:cNvSpPr>
          <p:nvPr>
            <p:ph type="dt" sz="half" idx="10"/>
          </p:nvPr>
        </p:nvSpPr>
        <p:spPr/>
        <p:txBody>
          <a:bodyPr rtlCol="0"/>
          <a:lstStyle/>
          <a:p>
            <a:pPr rtl="0"/>
            <a:fld id="{F9C472AE-2C6D-4758-84B9-3482850669A9}" type="datetime1">
              <a:rPr lang="en-GB" noProof="0" smtClean="0"/>
              <a:t>15/11/2023</a:t>
            </a:fld>
            <a:endParaRPr lang="en-GB" noProof="0"/>
          </a:p>
        </p:txBody>
      </p:sp>
      <p:sp>
        <p:nvSpPr>
          <p:cNvPr id="5" name="Footer Placeholder 4"/>
          <p:cNvSpPr>
            <a:spLocks noGrp="1"/>
          </p:cNvSpPr>
          <p:nvPr>
            <p:ph type="ftr" sz="quarter" idx="11"/>
          </p:nvPr>
        </p:nvSpPr>
        <p:spPr/>
        <p:txBody>
          <a:bodyPr rtlCol="0"/>
          <a:lstStyle/>
          <a:p>
            <a:pPr rtl="0"/>
            <a:r>
              <a:rPr lang="en-GB" noProof="0"/>
              <a:t>Add Footer Here</a:t>
            </a:r>
          </a:p>
        </p:txBody>
      </p:sp>
      <p:cxnSp>
        <p:nvCxnSpPr>
          <p:cNvPr id="33" name="Straight Connector 32"/>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Title 5">
            <a:extLst>
              <a:ext uri="{FF2B5EF4-FFF2-40B4-BE49-F238E27FC236}">
                <a16:creationId xmlns:a16="http://schemas.microsoft.com/office/drawing/2014/main" id="{C414FF1F-6558-4E39-87DB-276E44F5477C}"/>
              </a:ext>
            </a:extLst>
          </p:cNvPr>
          <p:cNvSpPr>
            <a:spLocks noGrp="1"/>
          </p:cNvSpPr>
          <p:nvPr>
            <p:ph type="title"/>
          </p:nvPr>
        </p:nvSpPr>
        <p:spPr/>
        <p:txBody>
          <a:bodyPr rtlCol="0"/>
          <a:lstStyle/>
          <a:p>
            <a:pPr rtl="0"/>
            <a:r>
              <a:rPr lang="en-US" noProof="0"/>
              <a:t>Click to edit Master title style</a:t>
            </a:r>
            <a:endParaRPr lang="en-GB" noProof="0"/>
          </a:p>
        </p:txBody>
      </p:sp>
    </p:spTree>
    <p:extLst>
      <p:ext uri="{BB962C8B-B14F-4D97-AF65-F5344CB8AC3E}">
        <p14:creationId xmlns:p14="http://schemas.microsoft.com/office/powerpoint/2010/main" val="35688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887950"/>
          </a:xfrm>
        </p:spPr>
        <p:txBody>
          <a:bodyPr rtlCol="0" anchor="b">
            <a:normAutofit/>
          </a:bodyPr>
          <a:lstStyle>
            <a:lvl1pPr algn="l">
              <a:defRPr sz="3600"/>
            </a:lvl1pPr>
          </a:lstStyle>
          <a:p>
            <a:pPr rtl="0"/>
            <a:r>
              <a:rPr lang="en-US" noProof="0"/>
              <a:t>Click to edit Master title style</a:t>
            </a:r>
            <a:endParaRPr lang="en-GB" noProof="0"/>
          </a:p>
        </p:txBody>
      </p:sp>
      <p:sp>
        <p:nvSpPr>
          <p:cNvPr id="3" name="Text Placeholder 2"/>
          <p:cNvSpPr>
            <a:spLocks noGrp="1"/>
          </p:cNvSpPr>
          <p:nvPr>
            <p:ph type="body" idx="1"/>
          </p:nvPr>
        </p:nvSpPr>
        <p:spPr>
          <a:xfrm>
            <a:off x="1780777" y="3806195"/>
            <a:ext cx="8630446" cy="1012929"/>
          </a:xfrm>
        </p:spPr>
        <p:txBody>
          <a:bodyPr tIns="91440" rtlCol="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noProof="0"/>
              <a:t>Click to edit Master text styles</a:t>
            </a:r>
          </a:p>
        </p:txBody>
      </p:sp>
      <p:sp>
        <p:nvSpPr>
          <p:cNvPr id="4" name="Date Placeholder 3"/>
          <p:cNvSpPr>
            <a:spLocks noGrp="1"/>
          </p:cNvSpPr>
          <p:nvPr>
            <p:ph type="dt" sz="half" idx="10"/>
          </p:nvPr>
        </p:nvSpPr>
        <p:spPr/>
        <p:txBody>
          <a:bodyPr rtlCol="0"/>
          <a:lstStyle/>
          <a:p>
            <a:pPr rtl="0"/>
            <a:fld id="{83A7F1DB-1DC1-4C29-B49E-CD94CE9FCCB8}" type="datetime1">
              <a:rPr lang="en-GB" noProof="0" smtClean="0"/>
              <a:t>15/11/2023</a:t>
            </a:fld>
            <a:endParaRPr lang="en-GB" noProof="0"/>
          </a:p>
        </p:txBody>
      </p:sp>
      <p:sp>
        <p:nvSpPr>
          <p:cNvPr id="5" name="Footer Placeholder 4"/>
          <p:cNvSpPr>
            <a:spLocks noGrp="1"/>
          </p:cNvSpPr>
          <p:nvPr>
            <p:ph type="ftr" sz="quarter" idx="11"/>
          </p:nvPr>
        </p:nvSpPr>
        <p:spPr/>
        <p:txBody>
          <a:bodyPr rtlCol="0"/>
          <a:lstStyle/>
          <a:p>
            <a:pPr rtl="0"/>
            <a:r>
              <a:rPr lang="en-GB" noProof="0"/>
              <a:t>Add Footer Here</a:t>
            </a:r>
          </a:p>
        </p:txBody>
      </p:sp>
      <p:cxnSp>
        <p:nvCxnSpPr>
          <p:cNvPr id="15" name="Straight Connector 14"/>
          <p:cNvCxnSpPr/>
          <p:nvPr/>
        </p:nvCxnSpPr>
        <p:spPr>
          <a:xfrm>
            <a:off x="1780777"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013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92239" y="2161853"/>
            <a:ext cx="4645152" cy="3448595"/>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Content Placeholder 3"/>
          <p:cNvSpPr>
            <a:spLocks noGrp="1"/>
          </p:cNvSpPr>
          <p:nvPr>
            <p:ph sz="half" idx="2"/>
          </p:nvPr>
        </p:nvSpPr>
        <p:spPr>
          <a:xfrm>
            <a:off x="6258679" y="2168318"/>
            <a:ext cx="4645152" cy="3441520"/>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Date Placeholder 4"/>
          <p:cNvSpPr>
            <a:spLocks noGrp="1"/>
          </p:cNvSpPr>
          <p:nvPr>
            <p:ph type="dt" sz="half" idx="10"/>
          </p:nvPr>
        </p:nvSpPr>
        <p:spPr/>
        <p:txBody>
          <a:bodyPr rtlCol="0"/>
          <a:lstStyle/>
          <a:p>
            <a:pPr rtl="0"/>
            <a:fld id="{D6841E75-FBC7-435D-9EC3-A21073C5B3F3}" type="datetime1">
              <a:rPr lang="en-GB" noProof="0" smtClean="0"/>
              <a:t>15/11/2023</a:t>
            </a:fld>
            <a:endParaRPr lang="en-GB" noProof="0"/>
          </a:p>
        </p:txBody>
      </p:sp>
      <p:sp>
        <p:nvSpPr>
          <p:cNvPr id="6" name="Footer Placeholder 5"/>
          <p:cNvSpPr>
            <a:spLocks noGrp="1"/>
          </p:cNvSpPr>
          <p:nvPr>
            <p:ph type="ftr" sz="quarter" idx="11"/>
          </p:nvPr>
        </p:nvSpPr>
        <p:spPr/>
        <p:txBody>
          <a:bodyPr rtlCol="0"/>
          <a:lstStyle/>
          <a:p>
            <a:pPr rtl="0"/>
            <a:r>
              <a:rPr lang="en-GB" noProof="0"/>
              <a:t>Add Footer Here</a:t>
            </a:r>
          </a:p>
        </p:txBody>
      </p:sp>
      <p:cxnSp>
        <p:nvCxnSpPr>
          <p:cNvPr id="9" name="Straight Connector 8">
            <a:extLst>
              <a:ext uri="{FF2B5EF4-FFF2-40B4-BE49-F238E27FC236}">
                <a16:creationId xmlns:a16="http://schemas.microsoft.com/office/drawing/2014/main" id="{4715607D-9DE2-4687-AAF8-EF2427252A90}"/>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2F96D46B-C1B8-46AB-87DF-61A8058B1F42}"/>
              </a:ext>
            </a:extLst>
          </p:cNvPr>
          <p:cNvSpPr>
            <a:spLocks noGrp="1"/>
          </p:cNvSpPr>
          <p:nvPr>
            <p:ph type="title"/>
          </p:nvPr>
        </p:nvSpPr>
        <p:spPr/>
        <p:txBody>
          <a:bodyPr rtlCol="0"/>
          <a:lstStyle/>
          <a:p>
            <a:pPr rtl="0"/>
            <a:r>
              <a:rPr lang="en-US" noProof="0"/>
              <a:t>Click to edit Master title style</a:t>
            </a:r>
            <a:endParaRPr lang="en-GB" noProof="0"/>
          </a:p>
        </p:txBody>
      </p:sp>
    </p:spTree>
    <p:extLst>
      <p:ext uri="{BB962C8B-B14F-4D97-AF65-F5344CB8AC3E}">
        <p14:creationId xmlns:p14="http://schemas.microsoft.com/office/powerpoint/2010/main" val="27775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87315" y="1950795"/>
            <a:ext cx="4645152" cy="801943"/>
          </a:xfrm>
        </p:spPr>
        <p:txBody>
          <a:bodyPr rtlCol="0"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p:cNvSpPr>
            <a:spLocks noGrp="1"/>
          </p:cNvSpPr>
          <p:nvPr>
            <p:ph sz="half" idx="2"/>
          </p:nvPr>
        </p:nvSpPr>
        <p:spPr>
          <a:xfrm>
            <a:off x="1287315" y="2755515"/>
            <a:ext cx="4645152" cy="2644457"/>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Text Placeholder 4"/>
          <p:cNvSpPr>
            <a:spLocks noGrp="1"/>
          </p:cNvSpPr>
          <p:nvPr>
            <p:ph type="body" sz="quarter" idx="3"/>
          </p:nvPr>
        </p:nvSpPr>
        <p:spPr>
          <a:xfrm>
            <a:off x="6252486" y="1954249"/>
            <a:ext cx="4645152" cy="802237"/>
          </a:xfrm>
        </p:spPr>
        <p:txBody>
          <a:bodyPr rtlCol="0"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p:cNvSpPr>
            <a:spLocks noGrp="1"/>
          </p:cNvSpPr>
          <p:nvPr>
            <p:ph sz="quarter" idx="4"/>
          </p:nvPr>
        </p:nvSpPr>
        <p:spPr>
          <a:xfrm>
            <a:off x="6252486" y="2752737"/>
            <a:ext cx="4645152" cy="2637371"/>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7" name="Date Placeholder 6"/>
          <p:cNvSpPr>
            <a:spLocks noGrp="1"/>
          </p:cNvSpPr>
          <p:nvPr>
            <p:ph type="dt" sz="half" idx="10"/>
          </p:nvPr>
        </p:nvSpPr>
        <p:spPr/>
        <p:txBody>
          <a:bodyPr rtlCol="0"/>
          <a:lstStyle/>
          <a:p>
            <a:pPr rtl="0"/>
            <a:fld id="{8DDA904D-4039-4DAB-ADB7-AA2B19CB5904}" type="datetime1">
              <a:rPr lang="en-GB" noProof="0" smtClean="0"/>
              <a:t>15/11/2023</a:t>
            </a:fld>
            <a:endParaRPr lang="en-GB" noProof="0"/>
          </a:p>
        </p:txBody>
      </p:sp>
      <p:sp>
        <p:nvSpPr>
          <p:cNvPr id="8" name="Footer Placeholder 7"/>
          <p:cNvSpPr>
            <a:spLocks noGrp="1"/>
          </p:cNvSpPr>
          <p:nvPr>
            <p:ph type="ftr" sz="quarter" idx="11"/>
          </p:nvPr>
        </p:nvSpPr>
        <p:spPr/>
        <p:txBody>
          <a:bodyPr rtlCol="0"/>
          <a:lstStyle/>
          <a:p>
            <a:pPr rtl="0"/>
            <a:r>
              <a:rPr lang="en-GB" noProof="0"/>
              <a:t>Add Footer Here</a:t>
            </a:r>
          </a:p>
        </p:txBody>
      </p:sp>
      <p:cxnSp>
        <p:nvCxnSpPr>
          <p:cNvPr id="11" name="Straight Connector 10">
            <a:extLst>
              <a:ext uri="{FF2B5EF4-FFF2-40B4-BE49-F238E27FC236}">
                <a16:creationId xmlns:a16="http://schemas.microsoft.com/office/drawing/2014/main" id="{C384AA55-1960-47F4-BA3C-E97A6F2D0B19}"/>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Title 8">
            <a:extLst>
              <a:ext uri="{FF2B5EF4-FFF2-40B4-BE49-F238E27FC236}">
                <a16:creationId xmlns:a16="http://schemas.microsoft.com/office/drawing/2014/main" id="{09471694-1220-4CFC-A31F-622E5D3DE2D5}"/>
              </a:ext>
            </a:extLst>
          </p:cNvPr>
          <p:cNvSpPr>
            <a:spLocks noGrp="1"/>
          </p:cNvSpPr>
          <p:nvPr>
            <p:ph type="title"/>
          </p:nvPr>
        </p:nvSpPr>
        <p:spPr/>
        <p:txBody>
          <a:bodyPr rtlCol="0"/>
          <a:lstStyle/>
          <a:p>
            <a:pPr rtl="0"/>
            <a:r>
              <a:rPr lang="en-US" noProof="0"/>
              <a:t>Click to edit Master title style</a:t>
            </a:r>
            <a:endParaRPr lang="en-GB" noProof="0"/>
          </a:p>
        </p:txBody>
      </p:sp>
    </p:spTree>
    <p:extLst>
      <p:ext uri="{BB962C8B-B14F-4D97-AF65-F5344CB8AC3E}">
        <p14:creationId xmlns:p14="http://schemas.microsoft.com/office/powerpoint/2010/main" val="98174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rtlCol="0"/>
          <a:lstStyle/>
          <a:p>
            <a:pPr rtl="0"/>
            <a:fld id="{F15C4209-BBD3-453B-831B-A301F68FE89E}" type="datetime1">
              <a:rPr lang="en-GB" noProof="0" smtClean="0"/>
              <a:t>15/11/2023</a:t>
            </a:fld>
            <a:endParaRPr lang="en-GB" noProof="0"/>
          </a:p>
        </p:txBody>
      </p:sp>
      <p:sp>
        <p:nvSpPr>
          <p:cNvPr id="4" name="Footer Placeholder 3"/>
          <p:cNvSpPr>
            <a:spLocks noGrp="1"/>
          </p:cNvSpPr>
          <p:nvPr>
            <p:ph type="ftr" sz="quarter" idx="11"/>
          </p:nvPr>
        </p:nvSpPr>
        <p:spPr/>
        <p:txBody>
          <a:bodyPr rtlCol="0"/>
          <a:lstStyle/>
          <a:p>
            <a:pPr rtl="0"/>
            <a:r>
              <a:rPr lang="en-GB" noProof="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rtlCol="0"/>
          <a:lstStyle/>
          <a:p>
            <a:pPr rtl="0"/>
            <a:r>
              <a:rPr lang="en-US" noProof="0"/>
              <a:t>Click to edit Master title style</a:t>
            </a:r>
            <a:endParaRPr lang="en-GB" noProof="0"/>
          </a:p>
        </p:txBody>
      </p:sp>
    </p:spTree>
    <p:extLst>
      <p:ext uri="{BB962C8B-B14F-4D97-AF65-F5344CB8AC3E}">
        <p14:creationId xmlns:p14="http://schemas.microsoft.com/office/powerpoint/2010/main" val="45395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rtlCol="0"/>
          <a:lstStyle/>
          <a:p>
            <a:pPr rtl="0"/>
            <a:fld id="{CACDF440-2E41-4B25-8E82-B21392874E92}" type="datetime1">
              <a:rPr lang="en-GB" noProof="0" smtClean="0"/>
              <a:t>15/11/2023</a:t>
            </a:fld>
            <a:endParaRPr lang="en-GB" noProof="0"/>
          </a:p>
        </p:txBody>
      </p:sp>
      <p:sp>
        <p:nvSpPr>
          <p:cNvPr id="4" name="Footer Placeholder 3"/>
          <p:cNvSpPr>
            <a:spLocks noGrp="1"/>
          </p:cNvSpPr>
          <p:nvPr>
            <p:ph type="ftr" sz="quarter" idx="11"/>
          </p:nvPr>
        </p:nvSpPr>
        <p:spPr/>
        <p:txBody>
          <a:bodyPr rtlCol="0"/>
          <a:lstStyle/>
          <a:p>
            <a:pPr rtl="0"/>
            <a:r>
              <a:rPr lang="en-GB" noProof="0"/>
              <a:t>Add Footer Here</a:t>
            </a:r>
          </a:p>
        </p:txBody>
      </p:sp>
      <p:cxnSp>
        <p:nvCxnSpPr>
          <p:cNvPr id="7" name="Straight Connector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Title 4">
            <a:extLst>
              <a:ext uri="{FF2B5EF4-FFF2-40B4-BE49-F238E27FC236}">
                <a16:creationId xmlns:a16="http://schemas.microsoft.com/office/drawing/2014/main" id="{3DF0054B-B64C-418E-A1B8-428EE4A1DB50}"/>
              </a:ext>
            </a:extLst>
          </p:cNvPr>
          <p:cNvSpPr>
            <a:spLocks noGrp="1"/>
          </p:cNvSpPr>
          <p:nvPr>
            <p:ph type="title"/>
          </p:nvPr>
        </p:nvSpPr>
        <p:spPr/>
        <p:txBody>
          <a:bodyPr rtlCol="0"/>
          <a:lstStyle/>
          <a:p>
            <a:pPr rtl="0"/>
            <a:r>
              <a:rPr lang="en-US" noProof="0"/>
              <a:t>Click to edit Master title style</a:t>
            </a:r>
            <a:endParaRPr lang="en-GB" noProof="0"/>
          </a:p>
        </p:txBody>
      </p:sp>
      <p:sp>
        <p:nvSpPr>
          <p:cNvPr id="6" name="Text Placeholder 5">
            <a:extLst>
              <a:ext uri="{FF2B5EF4-FFF2-40B4-BE49-F238E27FC236}">
                <a16:creationId xmlns:a16="http://schemas.microsoft.com/office/drawing/2014/main" id="{A5A680F6-C147-410B-94DF-19850752D7DF}"/>
              </a:ext>
            </a:extLst>
          </p:cNvPr>
          <p:cNvSpPr>
            <a:spLocks noGrp="1"/>
          </p:cNvSpPr>
          <p:nvPr>
            <p:ph type="body" sz="quarter" idx="12"/>
          </p:nvPr>
        </p:nvSpPr>
        <p:spPr>
          <a:xfrm>
            <a:off x="1694656" y="1865037"/>
            <a:ext cx="8802688" cy="3127927"/>
          </a:xfrm>
        </p:spPr>
        <p:txBody>
          <a:bodyPr rtlCol="0" anchor="ctr">
            <a:normAutofit/>
          </a:bodyPr>
          <a:lstStyle>
            <a:lvl1pPr marL="0" indent="0" algn="ctr">
              <a:buNone/>
              <a:defRPr sz="6000"/>
            </a:lvl1pPr>
            <a:lvl2pPr marL="457200" indent="0">
              <a:buNone/>
              <a:defRPr/>
            </a:lvl2pPr>
          </a:lstStyle>
          <a:p>
            <a:pPr lvl="0" rtl="0"/>
            <a:r>
              <a:rPr lang="en-US" noProof="0"/>
              <a:t>Click to edit Master text styles</a:t>
            </a:r>
          </a:p>
        </p:txBody>
      </p:sp>
    </p:spTree>
    <p:extLst>
      <p:ext uri="{BB962C8B-B14F-4D97-AF65-F5344CB8AC3E}">
        <p14:creationId xmlns:p14="http://schemas.microsoft.com/office/powerpoint/2010/main" val="4010242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fld id="{F772349C-68BB-48C2-AD75-90FBF5534F90}" type="datetime1">
              <a:rPr lang="en-GB" noProof="0" smtClean="0"/>
              <a:t>15/11/2023</a:t>
            </a:fld>
            <a:endParaRPr lang="en-GB" noProof="0"/>
          </a:p>
        </p:txBody>
      </p:sp>
      <p:sp>
        <p:nvSpPr>
          <p:cNvPr id="3" name="Footer Placeholder 2"/>
          <p:cNvSpPr>
            <a:spLocks noGrp="1"/>
          </p:cNvSpPr>
          <p:nvPr>
            <p:ph type="ftr" sz="quarter" idx="11"/>
          </p:nvPr>
        </p:nvSpPr>
        <p:spPr/>
        <p:txBody>
          <a:bodyPr rtlCol="0"/>
          <a:lstStyle/>
          <a:p>
            <a:pPr rtl="0"/>
            <a:r>
              <a:rPr lang="en-GB" noProof="0"/>
              <a:t>Add Footer Here</a:t>
            </a:r>
          </a:p>
        </p:txBody>
      </p:sp>
    </p:spTree>
    <p:extLst>
      <p:ext uri="{BB962C8B-B14F-4D97-AF65-F5344CB8AC3E}">
        <p14:creationId xmlns:p14="http://schemas.microsoft.com/office/powerpoint/2010/main" val="3771245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5246" y="1645522"/>
            <a:ext cx="5807176" cy="3840852"/>
          </a:xfrm>
        </p:spPr>
        <p:txBody>
          <a:bodyPr rtlCol="0" anchor="ct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Text Placeholder 3"/>
          <p:cNvSpPr>
            <a:spLocks noGrp="1"/>
          </p:cNvSpPr>
          <p:nvPr>
            <p:ph type="body" sz="half" idx="2"/>
          </p:nvPr>
        </p:nvSpPr>
        <p:spPr>
          <a:xfrm>
            <a:off x="1290909" y="1645522"/>
            <a:ext cx="3600000" cy="3836725"/>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Date Placeholder 4"/>
          <p:cNvSpPr>
            <a:spLocks noGrp="1"/>
          </p:cNvSpPr>
          <p:nvPr>
            <p:ph type="dt" sz="half" idx="10"/>
          </p:nvPr>
        </p:nvSpPr>
        <p:spPr/>
        <p:txBody>
          <a:bodyPr rtlCol="0"/>
          <a:lstStyle/>
          <a:p>
            <a:pPr rtl="0"/>
            <a:fld id="{98778AE1-BCEF-430B-A66D-E0CD21932E55}" type="datetime1">
              <a:rPr lang="en-GB" noProof="0" smtClean="0"/>
              <a:t>15/11/2023</a:t>
            </a:fld>
            <a:endParaRPr lang="en-GB" noProof="0"/>
          </a:p>
        </p:txBody>
      </p:sp>
      <p:sp>
        <p:nvSpPr>
          <p:cNvPr id="6" name="Footer Placeholder 5"/>
          <p:cNvSpPr>
            <a:spLocks noGrp="1"/>
          </p:cNvSpPr>
          <p:nvPr>
            <p:ph type="ftr" sz="quarter" idx="11"/>
          </p:nvPr>
        </p:nvSpPr>
        <p:spPr/>
        <p:txBody>
          <a:bodyPr rtlCol="0"/>
          <a:lstStyle/>
          <a:p>
            <a:pPr rtl="0"/>
            <a:r>
              <a:rPr lang="en-GB" noProof="0"/>
              <a:t>Add Footer Here</a:t>
            </a:r>
          </a:p>
        </p:txBody>
      </p:sp>
      <p:cxnSp>
        <p:nvCxnSpPr>
          <p:cNvPr id="9" name="Straight Connector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Title 6">
            <a:extLst>
              <a:ext uri="{FF2B5EF4-FFF2-40B4-BE49-F238E27FC236}">
                <a16:creationId xmlns:a16="http://schemas.microsoft.com/office/drawing/2014/main" id="{1B74F78C-6D32-47C3-ABB2-6E7092A9C4A3}"/>
              </a:ext>
            </a:extLst>
          </p:cNvPr>
          <p:cNvSpPr>
            <a:spLocks noGrp="1"/>
          </p:cNvSpPr>
          <p:nvPr>
            <p:ph type="title"/>
          </p:nvPr>
        </p:nvSpPr>
        <p:spPr/>
        <p:txBody>
          <a:bodyPr rtlCol="0"/>
          <a:lstStyle/>
          <a:p>
            <a:pPr rtl="0"/>
            <a:r>
              <a:rPr lang="en-US" noProof="0"/>
              <a:t>Click to edit Master title style</a:t>
            </a:r>
            <a:endParaRPr lang="en-GB" noProof="0"/>
          </a:p>
        </p:txBody>
      </p:sp>
    </p:spTree>
    <p:extLst>
      <p:ext uri="{BB962C8B-B14F-4D97-AF65-F5344CB8AC3E}">
        <p14:creationId xmlns:p14="http://schemas.microsoft.com/office/powerpoint/2010/main" val="3281653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cstate="screen">
            <a:extLst>
              <a:ext uri="{BEBA8EAE-BF5A-486C-A8C5-ECC9F3942E4B}">
                <a14:imgProps xmlns:a14="http://schemas.microsoft.com/office/drawing/2010/main">
                  <a14:imgLayer r:embed="rId15">
                    <a14:imgEffect>
                      <a14:brightnessContrast contrast="40000"/>
                    </a14:imgEffect>
                  </a14:imgLayer>
                </a14:imgProps>
              </a:ex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
        <p:nvSpPr>
          <p:cNvPr id="2" name="Title Placeholder 1"/>
          <p:cNvSpPr>
            <a:spLocks noGrp="1"/>
          </p:cNvSpPr>
          <p:nvPr>
            <p:ph type="title"/>
          </p:nvPr>
        </p:nvSpPr>
        <p:spPr>
          <a:xfrm>
            <a:off x="1294363" y="804519"/>
            <a:ext cx="9603275" cy="1049235"/>
          </a:xfrm>
          <a:prstGeom prst="rect">
            <a:avLst/>
          </a:prstGeom>
        </p:spPr>
        <p:txBody>
          <a:bodyPr vert="horz" lIns="91440" tIns="45720" rIns="91440" bIns="45720" rtlCol="0" anchor="t">
            <a:normAutofit/>
          </a:bodyPr>
          <a:lstStyle/>
          <a:p>
            <a:pPr rtl="0"/>
            <a:r>
              <a:rPr lang="en-US" noProof="0"/>
              <a:t>Click to edit Master title style</a:t>
            </a:r>
            <a:endParaRPr lang="en-GB" noProof="0"/>
          </a:p>
        </p:txBody>
      </p:sp>
      <p:sp>
        <p:nvSpPr>
          <p:cNvPr id="3" name="Text Placeholder 2"/>
          <p:cNvSpPr>
            <a:spLocks noGrp="1"/>
          </p:cNvSpPr>
          <p:nvPr>
            <p:ph type="body" idx="1"/>
          </p:nvPr>
        </p:nvSpPr>
        <p:spPr>
          <a:xfrm>
            <a:off x="1294363" y="2015732"/>
            <a:ext cx="9603275" cy="3450613"/>
          </a:xfrm>
          <a:prstGeom prst="rect">
            <a:avLst/>
          </a:prstGeom>
        </p:spPr>
        <p:txBody>
          <a:bodyPr vert="horz" lIns="91440" tIns="45720" rIns="91440" bIns="45720"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p:cNvSpPr>
            <a:spLocks noGrp="1"/>
          </p:cNvSpPr>
          <p:nvPr>
            <p:ph type="dt" sz="half" idx="2"/>
          </p:nvPr>
        </p:nvSpPr>
        <p:spPr>
          <a:xfrm>
            <a:off x="7396923" y="6340793"/>
            <a:ext cx="3500715" cy="309201"/>
          </a:xfrm>
          <a:prstGeom prst="rect">
            <a:avLst/>
          </a:prstGeom>
        </p:spPr>
        <p:txBody>
          <a:bodyPr vert="horz" lIns="91440" tIns="45720" rIns="91440" bIns="45720" rtlCol="0" anchor="ctr"/>
          <a:lstStyle>
            <a:lvl1pPr algn="r">
              <a:defRPr sz="1000">
                <a:solidFill>
                  <a:schemeClr val="bg1"/>
                </a:solidFill>
              </a:defRPr>
            </a:lvl1pPr>
          </a:lstStyle>
          <a:p>
            <a:pPr rtl="0"/>
            <a:fld id="{22806558-6BA8-4B68-BBCB-6D33CABBD03C}" type="datetime1">
              <a:rPr lang="en-GB" noProof="0" smtClean="0"/>
              <a:t>15/11/2023</a:t>
            </a:fld>
            <a:endParaRPr lang="en-GB" noProof="0"/>
          </a:p>
        </p:txBody>
      </p:sp>
      <p:sp>
        <p:nvSpPr>
          <p:cNvPr id="5" name="Footer Placeholder 4"/>
          <p:cNvSpPr>
            <a:spLocks noGrp="1"/>
          </p:cNvSpPr>
          <p:nvPr>
            <p:ph type="ftr" sz="quarter" idx="3"/>
          </p:nvPr>
        </p:nvSpPr>
        <p:spPr>
          <a:xfrm>
            <a:off x="1294364" y="6339730"/>
            <a:ext cx="5938836" cy="309201"/>
          </a:xfrm>
          <a:prstGeom prst="rect">
            <a:avLst/>
          </a:prstGeom>
        </p:spPr>
        <p:txBody>
          <a:bodyPr vert="horz" lIns="91440" tIns="45720" rIns="91440" bIns="45720" rtlCol="0" anchor="ctr"/>
          <a:lstStyle>
            <a:lvl1pPr algn="l">
              <a:defRPr sz="1000">
                <a:solidFill>
                  <a:schemeClr val="bg1"/>
                </a:solidFill>
              </a:defRPr>
            </a:lvl1pPr>
          </a:lstStyle>
          <a:p>
            <a:pPr rtl="0"/>
            <a:r>
              <a:rPr lang="en-GB" noProof="0"/>
              <a:t>Add Footer Here</a:t>
            </a: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5870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7" r:id="rId7"/>
    <p:sldLayoutId id="2147483691" r:id="rId8"/>
    <p:sldLayoutId id="2147483692" r:id="rId9"/>
    <p:sldLayoutId id="2147483696" r:id="rId10"/>
    <p:sldLayoutId id="2147483693"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hyperlink" Target="https://support.microsoft.com/en-GB/office/edit-your-school-presentation-44445997-6769-4d44-8b30-f9e3050adbfb?ui=en-GB&amp;rs=en-GB&amp;ad=GB"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3.jp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BBCF363-1123-45B1-8A9A-ABCDA40EF3F2}"/>
              </a:ext>
            </a:extLst>
          </p:cNvPr>
          <p:cNvSpPr>
            <a:spLocks noGrp="1"/>
          </p:cNvSpPr>
          <p:nvPr>
            <p:ph type="subTitle" idx="1"/>
          </p:nvPr>
        </p:nvSpPr>
        <p:spPr>
          <a:xfrm>
            <a:off x="1777464" y="3575164"/>
            <a:ext cx="8637072" cy="977621"/>
          </a:xfrm>
        </p:spPr>
        <p:txBody>
          <a:bodyPr rtlCol="0"/>
          <a:lstStyle/>
          <a:p>
            <a:pPr rtl="0"/>
            <a:endParaRPr lang="en-GB" dirty="0">
              <a:solidFill>
                <a:srgbClr val="000000"/>
              </a:solidFill>
              <a:ea typeface="Tahoma" panose="020B0604030504040204" pitchFamily="34" charset="0"/>
              <a:cs typeface="Tahoma" panose="020B0604030504040204" pitchFamily="34" charset="0"/>
            </a:endParaRPr>
          </a:p>
          <a:p>
            <a:pPr rtl="0"/>
            <a:endParaRPr lang="en-GB" dirty="0"/>
          </a:p>
        </p:txBody>
      </p:sp>
      <p:sp>
        <p:nvSpPr>
          <p:cNvPr id="6" name="Title 5">
            <a:extLst>
              <a:ext uri="{FF2B5EF4-FFF2-40B4-BE49-F238E27FC236}">
                <a16:creationId xmlns:a16="http://schemas.microsoft.com/office/drawing/2014/main" id="{9F7B44A4-95FC-57C9-5BAB-746D6B84D2EA}"/>
              </a:ext>
            </a:extLst>
          </p:cNvPr>
          <p:cNvSpPr>
            <a:spLocks noGrp="1"/>
          </p:cNvSpPr>
          <p:nvPr>
            <p:ph type="ctrTitle"/>
          </p:nvPr>
        </p:nvSpPr>
        <p:spPr>
          <a:xfrm>
            <a:off x="1777464" y="277090"/>
            <a:ext cx="8467203" cy="4516583"/>
          </a:xfrm>
        </p:spPr>
        <p:txBody>
          <a:bodyPr>
            <a:normAutofit/>
          </a:bodyPr>
          <a:lstStyle/>
          <a:p>
            <a:pPr marL="285750" indent="-285750">
              <a:lnSpc>
                <a:spcPct val="115000"/>
              </a:lnSpc>
              <a:buFont typeface="Wingdings" panose="05000000000000000000" pitchFamily="2" charset="2"/>
              <a:buChar char="Ø"/>
            </a:pPr>
            <a:r>
              <a:rPr lang="en-GB" sz="1800" b="1" dirty="0">
                <a:effectLst/>
                <a:latin typeface="Times New Roman" panose="02020603050405020304" pitchFamily="18" charset="0"/>
                <a:ea typeface="Arial" panose="020B0604020202020204" pitchFamily="34" charset="0"/>
                <a:cs typeface="Times New Roman" panose="02020603050405020304" pitchFamily="18" charset="0"/>
              </a:rPr>
              <a:t>What is a Chi-squared Test?</a:t>
            </a:r>
            <a:br>
              <a:rPr lang="en-GB" sz="1800" dirty="0">
                <a:effectLst/>
                <a:latin typeface="Times New Roman" panose="02020603050405020304" pitchFamily="18" charset="0"/>
                <a:ea typeface="Arial" panose="020B0604020202020204" pitchFamily="34" charset="0"/>
                <a:cs typeface="Times New Roman" panose="02020603050405020304" pitchFamily="18" charset="0"/>
              </a:rPr>
            </a:br>
            <a:r>
              <a:rPr lang="en-GB" sz="1800" cap="none" dirty="0">
                <a:latin typeface="Times New Roman" panose="02020603050405020304" pitchFamily="18" charset="0"/>
                <a:ea typeface="Arial" panose="020B0604020202020204" pitchFamily="34" charset="0"/>
                <a:cs typeface="Times New Roman" panose="02020603050405020304" pitchFamily="18" charset="0"/>
              </a:rPr>
              <a:t>I</a:t>
            </a:r>
            <a:r>
              <a:rPr lang="en-GB" sz="1800" cap="none">
                <a:effectLst/>
                <a:latin typeface="Times New Roman" panose="02020603050405020304" pitchFamily="18" charset="0"/>
                <a:ea typeface="Arial" panose="020B0604020202020204" pitchFamily="34" charset="0"/>
                <a:cs typeface="Times New Roman" panose="02020603050405020304" pitchFamily="18" charset="0"/>
              </a:rPr>
              <a:t>t </a:t>
            </a:r>
            <a:r>
              <a:rPr lang="en-GB" sz="1800" cap="none" dirty="0">
                <a:effectLst/>
                <a:latin typeface="Times New Roman" panose="02020603050405020304" pitchFamily="18" charset="0"/>
                <a:ea typeface="Arial" panose="020B0604020202020204" pitchFamily="34" charset="0"/>
                <a:cs typeface="Times New Roman" panose="02020603050405020304" pitchFamily="18" charset="0"/>
              </a:rPr>
              <a:t>is a test used to determine the relationship between two categorical variables.</a:t>
            </a:r>
            <a:br>
              <a:rPr lang="en-GB" sz="1800" dirty="0">
                <a:effectLst/>
                <a:latin typeface="Times New Roman" panose="02020603050405020304" pitchFamily="18" charset="0"/>
                <a:ea typeface="Arial" panose="020B0604020202020204" pitchFamily="34" charset="0"/>
                <a:cs typeface="Times New Roman" panose="02020603050405020304" pitchFamily="18" charset="0"/>
              </a:rPr>
            </a:br>
            <a:br>
              <a:rPr lang="en-GB" sz="1800" dirty="0">
                <a:effectLst/>
                <a:latin typeface="Times New Roman" panose="02020603050405020304" pitchFamily="18" charset="0"/>
                <a:ea typeface="Arial" panose="020B0604020202020204" pitchFamily="34" charset="0"/>
                <a:cs typeface="Times New Roman" panose="02020603050405020304" pitchFamily="18" charset="0"/>
              </a:rPr>
            </a:br>
            <a:r>
              <a:rPr lang="en-GB" sz="1800" b="1" dirty="0">
                <a:effectLst/>
                <a:latin typeface="Times New Roman" panose="02020603050405020304" pitchFamily="18" charset="0"/>
                <a:ea typeface="Arial" panose="020B0604020202020204" pitchFamily="34" charset="0"/>
                <a:cs typeface="Times New Roman" panose="02020603050405020304" pitchFamily="18" charset="0"/>
              </a:rPr>
              <a:t>A categorical variable is qualitative data. </a:t>
            </a:r>
            <a:br>
              <a:rPr lang="en-GB" sz="1800" dirty="0">
                <a:effectLst/>
                <a:latin typeface="Times New Roman" panose="02020603050405020304" pitchFamily="18" charset="0"/>
                <a:ea typeface="Arial" panose="020B0604020202020204" pitchFamily="34" charset="0"/>
                <a:cs typeface="Times New Roman" panose="02020603050405020304" pitchFamily="18" charset="0"/>
              </a:rPr>
            </a:br>
            <a:r>
              <a:rPr lang="en-GB" sz="1800" cap="none" dirty="0">
                <a:latin typeface="Times New Roman" panose="02020603050405020304" pitchFamily="18" charset="0"/>
                <a:ea typeface="Arial" panose="020B0604020202020204" pitchFamily="34" charset="0"/>
                <a:cs typeface="Times New Roman" panose="02020603050405020304" pitchFamily="18" charset="0"/>
              </a:rPr>
              <a:t>**</a:t>
            </a:r>
            <a:r>
              <a:rPr lang="en-GB" sz="1800" u="none" strike="noStrike" cap="none" dirty="0">
                <a:effectLst/>
                <a:latin typeface="Times New Roman" panose="02020603050405020304" pitchFamily="18" charset="0"/>
                <a:ea typeface="Arial" panose="020B0604020202020204" pitchFamily="34" charset="0"/>
                <a:cs typeface="Times New Roman" panose="02020603050405020304" pitchFamily="18" charset="0"/>
              </a:rPr>
              <a:t>Nominal - Marital Status, Gender</a:t>
            </a:r>
            <a:br>
              <a:rPr lang="en-GB" sz="1800" u="none" strike="noStrike" cap="none" dirty="0">
                <a:effectLst/>
                <a:latin typeface="Times New Roman" panose="02020603050405020304" pitchFamily="18" charset="0"/>
                <a:ea typeface="Arial" panose="020B0604020202020204" pitchFamily="34" charset="0"/>
                <a:cs typeface="Times New Roman" panose="02020603050405020304" pitchFamily="18" charset="0"/>
              </a:rPr>
            </a:br>
            <a:r>
              <a:rPr lang="en-GB" sz="1800" u="none" strike="noStrike" cap="none" dirty="0">
                <a:effectLst/>
                <a:latin typeface="Times New Roman" panose="02020603050405020304" pitchFamily="18" charset="0"/>
                <a:ea typeface="Arial" panose="020B0604020202020204" pitchFamily="34" charset="0"/>
                <a:cs typeface="Times New Roman" panose="02020603050405020304" pitchFamily="18" charset="0"/>
              </a:rPr>
              <a:t>**Ordinal - Age, Level Of Education</a:t>
            </a:r>
            <a:br>
              <a:rPr lang="en-GB"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br>
            <a:br>
              <a:rPr lang="en-GB" sz="1800" u="none" strike="noStrike" dirty="0">
                <a:effectLst/>
                <a:latin typeface="Times New Roman" panose="02020603050405020304" pitchFamily="18" charset="0"/>
                <a:ea typeface="Arial" panose="020B0604020202020204" pitchFamily="34"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p:txBody>
      </p:sp>
      <p:pic>
        <p:nvPicPr>
          <p:cNvPr id="8" name="Picture 7" descr="A red and white gear with a black star in the center&#10;&#10;Description automatically generated">
            <a:extLst>
              <a:ext uri="{FF2B5EF4-FFF2-40B4-BE49-F238E27FC236}">
                <a16:creationId xmlns:a16="http://schemas.microsoft.com/office/drawing/2014/main" id="{44B188D8-DA0E-6DF1-6185-8FDB51B9FFA9}"/>
              </a:ext>
            </a:extLst>
          </p:cNvPr>
          <p:cNvPicPr>
            <a:picLocks noChangeAspect="1"/>
          </p:cNvPicPr>
          <p:nvPr/>
        </p:nvPicPr>
        <p:blipFill>
          <a:blip r:embed="rId4"/>
          <a:stretch>
            <a:fillRect/>
          </a:stretch>
        </p:blipFill>
        <p:spPr>
          <a:xfrm>
            <a:off x="10973752" y="0"/>
            <a:ext cx="1024285" cy="1024285"/>
          </a:xfrm>
          <a:prstGeom prst="rect">
            <a:avLst/>
          </a:prstGeom>
        </p:spPr>
      </p:pic>
    </p:spTree>
    <p:extLst>
      <p:ext uri="{BB962C8B-B14F-4D97-AF65-F5344CB8AC3E}">
        <p14:creationId xmlns:p14="http://schemas.microsoft.com/office/powerpoint/2010/main" val="410429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809E6-C0BF-A5F6-563D-04679D4C18B1}"/>
              </a:ext>
            </a:extLst>
          </p:cNvPr>
          <p:cNvSpPr>
            <a:spLocks noGrp="1"/>
          </p:cNvSpPr>
          <p:nvPr>
            <p:ph type="title"/>
          </p:nvPr>
        </p:nvSpPr>
        <p:spPr/>
        <p:txBody>
          <a:bodyPr/>
          <a:lstStyle/>
          <a:p>
            <a:r>
              <a:rPr lang="en-GB" dirty="0"/>
              <a:t>BINOMIAL DISTRIBUTION</a:t>
            </a:r>
          </a:p>
        </p:txBody>
      </p:sp>
      <p:sp>
        <p:nvSpPr>
          <p:cNvPr id="3" name="Text Placeholder 2">
            <a:extLst>
              <a:ext uri="{FF2B5EF4-FFF2-40B4-BE49-F238E27FC236}">
                <a16:creationId xmlns:a16="http://schemas.microsoft.com/office/drawing/2014/main" id="{E6C40136-2B2A-C058-51F8-682673AA6AB1}"/>
              </a:ext>
            </a:extLst>
          </p:cNvPr>
          <p:cNvSpPr>
            <a:spLocks noGrp="1"/>
          </p:cNvSpPr>
          <p:nvPr>
            <p:ph type="body" sz="quarter" idx="12"/>
          </p:nvPr>
        </p:nvSpPr>
        <p:spPr>
          <a:xfrm>
            <a:off x="1015783" y="1853754"/>
            <a:ext cx="5454289" cy="2607410"/>
          </a:xfrm>
        </p:spPr>
        <p:txBody>
          <a:bodyPr>
            <a:normAutofit/>
          </a:bodyPr>
          <a:lstStyle/>
          <a:p>
            <a:pPr algn="l"/>
            <a:r>
              <a:rPr lang="en-GB" sz="2000" dirty="0">
                <a:latin typeface="Times New Roman" panose="02020603050405020304" pitchFamily="18" charset="0"/>
                <a:cs typeface="Times New Roman" panose="02020603050405020304" pitchFamily="18" charset="0"/>
              </a:rPr>
              <a:t>Binomial distribution is a discrete probability distribution that describes the number of successes in a fixed number of independent Bernoulli trials, where each trial has two possible outcomes—success or failure.</a:t>
            </a:r>
          </a:p>
        </p:txBody>
      </p:sp>
      <p:pic>
        <p:nvPicPr>
          <p:cNvPr id="4" name="Picture 3" descr="A red and white gear with a black star in the center&#10;&#10;Description automatically generated">
            <a:extLst>
              <a:ext uri="{FF2B5EF4-FFF2-40B4-BE49-F238E27FC236}">
                <a16:creationId xmlns:a16="http://schemas.microsoft.com/office/drawing/2014/main" id="{A64EB42E-6098-E8A3-5938-CF9A1C7F9F03}"/>
              </a:ext>
            </a:extLst>
          </p:cNvPr>
          <p:cNvPicPr>
            <a:picLocks noChangeAspect="1"/>
          </p:cNvPicPr>
          <p:nvPr/>
        </p:nvPicPr>
        <p:blipFill>
          <a:blip r:embed="rId2"/>
          <a:stretch>
            <a:fillRect/>
          </a:stretch>
        </p:blipFill>
        <p:spPr>
          <a:xfrm>
            <a:off x="10641060" y="182006"/>
            <a:ext cx="1072715" cy="1072715"/>
          </a:xfrm>
          <a:prstGeom prst="rect">
            <a:avLst/>
          </a:prstGeom>
        </p:spPr>
      </p:pic>
      <p:pic>
        <p:nvPicPr>
          <p:cNvPr id="7" name="Picture 6" descr="A graph with a purple line&#10;&#10;Description automatically generated">
            <a:extLst>
              <a:ext uri="{FF2B5EF4-FFF2-40B4-BE49-F238E27FC236}">
                <a16:creationId xmlns:a16="http://schemas.microsoft.com/office/drawing/2014/main" id="{A32919B4-C820-00B6-9C4F-F94F23DAB27A}"/>
              </a:ext>
            </a:extLst>
          </p:cNvPr>
          <p:cNvPicPr>
            <a:picLocks noChangeAspect="1"/>
          </p:cNvPicPr>
          <p:nvPr/>
        </p:nvPicPr>
        <p:blipFill>
          <a:blip r:embed="rId3"/>
          <a:stretch>
            <a:fillRect/>
          </a:stretch>
        </p:blipFill>
        <p:spPr>
          <a:xfrm>
            <a:off x="6748652" y="1877234"/>
            <a:ext cx="5029201" cy="3559236"/>
          </a:xfrm>
          <a:prstGeom prst="rect">
            <a:avLst/>
          </a:prstGeom>
        </p:spPr>
      </p:pic>
    </p:spTree>
    <p:extLst>
      <p:ext uri="{BB962C8B-B14F-4D97-AF65-F5344CB8AC3E}">
        <p14:creationId xmlns:p14="http://schemas.microsoft.com/office/powerpoint/2010/main" val="4258487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809E6-C0BF-A5F6-563D-04679D4C18B1}"/>
              </a:ext>
            </a:extLst>
          </p:cNvPr>
          <p:cNvSpPr>
            <a:spLocks noGrp="1"/>
          </p:cNvSpPr>
          <p:nvPr>
            <p:ph type="title"/>
          </p:nvPr>
        </p:nvSpPr>
        <p:spPr/>
        <p:txBody>
          <a:bodyPr/>
          <a:lstStyle/>
          <a:p>
            <a:r>
              <a:rPr lang="en-GB" dirty="0"/>
              <a:t>EXAMPLES OF BINOMIAL DISTRIBUTION</a:t>
            </a:r>
          </a:p>
        </p:txBody>
      </p:sp>
      <p:sp>
        <p:nvSpPr>
          <p:cNvPr id="3" name="Text Placeholder 2">
            <a:extLst>
              <a:ext uri="{FF2B5EF4-FFF2-40B4-BE49-F238E27FC236}">
                <a16:creationId xmlns:a16="http://schemas.microsoft.com/office/drawing/2014/main" id="{E6C40136-2B2A-C058-51F8-682673AA6AB1}"/>
              </a:ext>
            </a:extLst>
          </p:cNvPr>
          <p:cNvSpPr>
            <a:spLocks noGrp="1"/>
          </p:cNvSpPr>
          <p:nvPr>
            <p:ph type="body" sz="quarter" idx="12"/>
          </p:nvPr>
        </p:nvSpPr>
        <p:spPr>
          <a:xfrm>
            <a:off x="1694656" y="1865037"/>
            <a:ext cx="8802688" cy="3801472"/>
          </a:xfrm>
        </p:spPr>
        <p:txBody>
          <a:bodyPr>
            <a:normAutofit/>
          </a:bodyPr>
          <a:lstStyle/>
          <a:p>
            <a:pPr algn="l"/>
            <a:r>
              <a:rPr lang="en-GB" sz="2000" dirty="0">
                <a:latin typeface="Times New Roman" panose="02020603050405020304" pitchFamily="18" charset="0"/>
                <a:cs typeface="Times New Roman" panose="02020603050405020304" pitchFamily="18" charset="0"/>
              </a:rPr>
              <a:t>1)Political elections-Modelling the probability of a candidate winning(success)or losing(failure) in a series of elections </a:t>
            </a:r>
          </a:p>
          <a:p>
            <a:pPr algn="l"/>
            <a:r>
              <a:rPr lang="en-GB" sz="2000" dirty="0">
                <a:latin typeface="Times New Roman" panose="02020603050405020304" pitchFamily="18" charset="0"/>
                <a:cs typeface="Times New Roman" panose="02020603050405020304" pitchFamily="18" charset="0"/>
              </a:rPr>
              <a:t>2)Sports Outcomes-when </a:t>
            </a:r>
            <a:r>
              <a:rPr lang="en-GB" sz="2000" dirty="0" err="1">
                <a:latin typeface="Times New Roman" panose="02020603050405020304" pitchFamily="18" charset="0"/>
                <a:cs typeface="Times New Roman" panose="02020603050405020304" pitchFamily="18" charset="0"/>
              </a:rPr>
              <a:t>analyzing</a:t>
            </a:r>
            <a:r>
              <a:rPr lang="en-GB" sz="2000" dirty="0">
                <a:latin typeface="Times New Roman" panose="02020603050405020304" pitchFamily="18" charset="0"/>
                <a:cs typeface="Times New Roman" panose="02020603050405020304" pitchFamily="18" charset="0"/>
              </a:rPr>
              <a:t> sports events with binary outcomes(win/lose). The binomial distribution can model the number of wins in a series of games.</a:t>
            </a:r>
          </a:p>
          <a:p>
            <a:pPr algn="l"/>
            <a:r>
              <a:rPr lang="en-GB" sz="2000" dirty="0">
                <a:latin typeface="Times New Roman" panose="02020603050405020304" pitchFamily="18" charset="0"/>
                <a:cs typeface="Times New Roman" panose="02020603050405020304" pitchFamily="18" charset="0"/>
              </a:rPr>
              <a:t>3)loan approvals-In banking, the binomial distribution can be applied to model the probability of a loan application being approved (success)/rejected (failure)</a:t>
            </a:r>
          </a:p>
        </p:txBody>
      </p:sp>
      <p:pic>
        <p:nvPicPr>
          <p:cNvPr id="4" name="Picture 3" descr="A red and white gear with a black star in the center&#10;&#10;Description automatically generated">
            <a:extLst>
              <a:ext uri="{FF2B5EF4-FFF2-40B4-BE49-F238E27FC236}">
                <a16:creationId xmlns:a16="http://schemas.microsoft.com/office/drawing/2014/main" id="{A64EB42E-6098-E8A3-5938-CF9A1C7F9F03}"/>
              </a:ext>
            </a:extLst>
          </p:cNvPr>
          <p:cNvPicPr>
            <a:picLocks noChangeAspect="1"/>
          </p:cNvPicPr>
          <p:nvPr/>
        </p:nvPicPr>
        <p:blipFill>
          <a:blip r:embed="rId2"/>
          <a:stretch>
            <a:fillRect/>
          </a:stretch>
        </p:blipFill>
        <p:spPr>
          <a:xfrm>
            <a:off x="10654915" y="256421"/>
            <a:ext cx="1072715" cy="1072715"/>
          </a:xfrm>
          <a:prstGeom prst="rect">
            <a:avLst/>
          </a:prstGeom>
        </p:spPr>
      </p:pic>
    </p:spTree>
    <p:extLst>
      <p:ext uri="{BB962C8B-B14F-4D97-AF65-F5344CB8AC3E}">
        <p14:creationId xmlns:p14="http://schemas.microsoft.com/office/powerpoint/2010/main" val="2916474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809E6-C0BF-A5F6-563D-04679D4C18B1}"/>
              </a:ext>
            </a:extLst>
          </p:cNvPr>
          <p:cNvSpPr>
            <a:spLocks noGrp="1"/>
          </p:cNvSpPr>
          <p:nvPr>
            <p:ph type="title"/>
          </p:nvPr>
        </p:nvSpPr>
        <p:spPr/>
        <p:txBody>
          <a:bodyPr/>
          <a:lstStyle/>
          <a:p>
            <a:r>
              <a:rPr lang="en-GB" dirty="0"/>
              <a:t>FORMULA</a:t>
            </a:r>
          </a:p>
        </p:txBody>
      </p:sp>
      <p:sp>
        <p:nvSpPr>
          <p:cNvPr id="3" name="Text Placeholder 2">
            <a:extLst>
              <a:ext uri="{FF2B5EF4-FFF2-40B4-BE49-F238E27FC236}">
                <a16:creationId xmlns:a16="http://schemas.microsoft.com/office/drawing/2014/main" id="{E6C40136-2B2A-C058-51F8-682673AA6AB1}"/>
              </a:ext>
            </a:extLst>
          </p:cNvPr>
          <p:cNvSpPr>
            <a:spLocks noGrp="1"/>
          </p:cNvSpPr>
          <p:nvPr>
            <p:ph type="body" sz="quarter" idx="12"/>
          </p:nvPr>
        </p:nvSpPr>
        <p:spPr>
          <a:xfrm>
            <a:off x="3230184" y="3429000"/>
            <a:ext cx="5733708" cy="2112817"/>
          </a:xfrm>
        </p:spPr>
        <p:txBody>
          <a:bodyPr>
            <a:normAutofit fontScale="25000" lnSpcReduction="20000"/>
          </a:bodyPr>
          <a:lstStyle/>
          <a:p>
            <a:pPr algn="l">
              <a:lnSpc>
                <a:spcPct val="115000"/>
              </a:lnSpc>
              <a:spcAft>
                <a:spcPts val="2100"/>
              </a:spcAft>
            </a:pPr>
            <a:r>
              <a:rPr lang="en-GB" sz="7400" b="1" dirty="0">
                <a:solidFill>
                  <a:srgbClr val="111111"/>
                </a:solidFill>
                <a:effectLst/>
                <a:latin typeface="Times New Roman" panose="02020603050405020304" pitchFamily="18" charset="0"/>
                <a:ea typeface="Arial" panose="020B0604020202020204" pitchFamily="34" charset="0"/>
                <a:cs typeface="Times New Roman" panose="02020603050405020304" pitchFamily="18" charset="0"/>
              </a:rPr>
              <a:t>Where:</a:t>
            </a:r>
            <a:endParaRPr lang="en-GB" sz="74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gn="l">
              <a:lnSpc>
                <a:spcPct val="115000"/>
              </a:lnSpc>
              <a:buClr>
                <a:srgbClr val="111111"/>
              </a:buClr>
              <a:buSzPts val="1350"/>
              <a:buFont typeface="Arial" panose="020B0604020202020204" pitchFamily="34" charset="0"/>
              <a:buChar char="●"/>
            </a:pPr>
            <a:r>
              <a:rPr lang="en-GB" sz="4000" b="1" u="none" strike="noStrike" dirty="0">
                <a:solidFill>
                  <a:srgbClr val="111111"/>
                </a:solidFill>
                <a:effectLst/>
                <a:latin typeface="Times New Roman" panose="02020603050405020304" pitchFamily="18" charset="0"/>
                <a:ea typeface="Arial" panose="020B0604020202020204" pitchFamily="34" charset="0"/>
                <a:cs typeface="Times New Roman" panose="02020603050405020304" pitchFamily="18" charset="0"/>
              </a:rPr>
              <a:t>n is the number of trials (occurrences)</a:t>
            </a:r>
            <a:endParaRPr lang="en-GB" sz="40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gn="l">
              <a:lnSpc>
                <a:spcPct val="115000"/>
              </a:lnSpc>
              <a:buClr>
                <a:srgbClr val="111111"/>
              </a:buClr>
              <a:buSzPts val="1350"/>
              <a:buFont typeface="Arial" panose="020B0604020202020204" pitchFamily="34" charset="0"/>
              <a:buChar char="●"/>
            </a:pPr>
            <a:r>
              <a:rPr lang="en-GB" sz="4000" b="1" u="none" strike="noStrike" dirty="0">
                <a:solidFill>
                  <a:srgbClr val="111111"/>
                </a:solidFill>
                <a:effectLst/>
                <a:latin typeface="Times New Roman" panose="02020603050405020304" pitchFamily="18" charset="0"/>
                <a:ea typeface="Arial" panose="020B0604020202020204" pitchFamily="34" charset="0"/>
                <a:cs typeface="Times New Roman" panose="02020603050405020304" pitchFamily="18" charset="0"/>
              </a:rPr>
              <a:t>x is the number of successful trials</a:t>
            </a:r>
            <a:endParaRPr lang="en-GB" sz="40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gn="l">
              <a:lnSpc>
                <a:spcPct val="115000"/>
              </a:lnSpc>
              <a:buClr>
                <a:srgbClr val="111111"/>
              </a:buClr>
              <a:buSzPts val="1350"/>
              <a:buFont typeface="Arial" panose="020B0604020202020204" pitchFamily="34" charset="0"/>
              <a:buChar char="●"/>
            </a:pPr>
            <a:r>
              <a:rPr lang="en-GB" sz="4000" b="1" u="none" strike="noStrike" dirty="0">
                <a:solidFill>
                  <a:srgbClr val="111111"/>
                </a:solidFill>
                <a:effectLst/>
                <a:latin typeface="Times New Roman" panose="02020603050405020304" pitchFamily="18" charset="0"/>
                <a:ea typeface="Arial" panose="020B0604020202020204" pitchFamily="34" charset="0"/>
                <a:cs typeface="Times New Roman" panose="02020603050405020304" pitchFamily="18" charset="0"/>
              </a:rPr>
              <a:t>p is the probability of success in a single trial</a:t>
            </a:r>
            <a:endParaRPr lang="en-GB" sz="40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gn="l">
              <a:lnSpc>
                <a:spcPct val="115000"/>
              </a:lnSpc>
              <a:spcAft>
                <a:spcPts val="2100"/>
              </a:spcAft>
              <a:buClr>
                <a:srgbClr val="111111"/>
              </a:buClr>
              <a:buSzPts val="1350"/>
              <a:buFont typeface="Arial" panose="020B0604020202020204" pitchFamily="34" charset="0"/>
              <a:buChar char="●"/>
            </a:pPr>
            <a:r>
              <a:rPr lang="en-GB" sz="4000" b="1" u="none" strike="noStrike" baseline="30000" dirty="0">
                <a:solidFill>
                  <a:srgbClr val="111111"/>
                </a:solidFill>
                <a:effectLst/>
                <a:latin typeface="Times New Roman" panose="02020603050405020304" pitchFamily="18" charset="0"/>
                <a:ea typeface="Arial" panose="020B0604020202020204" pitchFamily="34" charset="0"/>
                <a:cs typeface="Times New Roman" panose="02020603050405020304" pitchFamily="18" charset="0"/>
              </a:rPr>
              <a:t>n </a:t>
            </a:r>
            <a:r>
              <a:rPr lang="en-GB" sz="4000" b="1" u="none" strike="noStrike" dirty="0">
                <a:solidFill>
                  <a:srgbClr val="111111"/>
                </a:solidFill>
                <a:effectLst/>
                <a:latin typeface="Times New Roman" panose="02020603050405020304" pitchFamily="18" charset="0"/>
                <a:ea typeface="Arial" panose="020B0604020202020204" pitchFamily="34" charset="0"/>
                <a:cs typeface="Times New Roman" panose="02020603050405020304" pitchFamily="18" charset="0"/>
              </a:rPr>
              <a:t>C </a:t>
            </a:r>
            <a:r>
              <a:rPr lang="en-GB" sz="4000" b="1" u="none" strike="noStrike" baseline="-25000" dirty="0">
                <a:solidFill>
                  <a:srgbClr val="111111"/>
                </a:solidFill>
                <a:effectLst/>
                <a:latin typeface="Times New Roman" panose="02020603050405020304" pitchFamily="18" charset="0"/>
                <a:ea typeface="Arial" panose="020B0604020202020204" pitchFamily="34" charset="0"/>
                <a:cs typeface="Times New Roman" panose="02020603050405020304" pitchFamily="18" charset="0"/>
              </a:rPr>
              <a:t>x</a:t>
            </a:r>
            <a:r>
              <a:rPr lang="en-GB" sz="4000" b="1" u="none" strike="noStrike" dirty="0">
                <a:solidFill>
                  <a:srgbClr val="111111"/>
                </a:solidFill>
                <a:effectLst/>
                <a:latin typeface="Times New Roman" panose="02020603050405020304" pitchFamily="18" charset="0"/>
                <a:ea typeface="Arial" panose="020B0604020202020204" pitchFamily="34" charset="0"/>
                <a:cs typeface="Times New Roman" panose="02020603050405020304" pitchFamily="18" charset="0"/>
              </a:rPr>
              <a:t> is the combination of n and x.</a:t>
            </a:r>
            <a:endParaRPr lang="en-GB" sz="40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algn="l"/>
            <a:endParaRPr lang="en-GB" sz="2000" dirty="0">
              <a:latin typeface="Times New Roman" panose="02020603050405020304" pitchFamily="18" charset="0"/>
              <a:cs typeface="Times New Roman" panose="02020603050405020304" pitchFamily="18" charset="0"/>
            </a:endParaRPr>
          </a:p>
        </p:txBody>
      </p:sp>
      <p:pic>
        <p:nvPicPr>
          <p:cNvPr id="4" name="Picture 3" descr="A red and white gear with a black star in the center&#10;&#10;Description automatically generated">
            <a:extLst>
              <a:ext uri="{FF2B5EF4-FFF2-40B4-BE49-F238E27FC236}">
                <a16:creationId xmlns:a16="http://schemas.microsoft.com/office/drawing/2014/main" id="{A64EB42E-6098-E8A3-5938-CF9A1C7F9F03}"/>
              </a:ext>
            </a:extLst>
          </p:cNvPr>
          <p:cNvPicPr>
            <a:picLocks noChangeAspect="1"/>
          </p:cNvPicPr>
          <p:nvPr/>
        </p:nvPicPr>
        <p:blipFill>
          <a:blip r:embed="rId2"/>
          <a:stretch>
            <a:fillRect/>
          </a:stretch>
        </p:blipFill>
        <p:spPr>
          <a:xfrm>
            <a:off x="10654915" y="256421"/>
            <a:ext cx="1072715" cy="1072715"/>
          </a:xfrm>
          <a:prstGeom prst="rect">
            <a:avLst/>
          </a:prstGeom>
        </p:spPr>
      </p:pic>
      <p:pic>
        <p:nvPicPr>
          <p:cNvPr id="5" name="image2.png">
            <a:extLst>
              <a:ext uri="{FF2B5EF4-FFF2-40B4-BE49-F238E27FC236}">
                <a16:creationId xmlns:a16="http://schemas.microsoft.com/office/drawing/2014/main" id="{A71D23CD-753D-F8E0-F6BC-6531677FC4C6}"/>
              </a:ext>
            </a:extLst>
          </p:cNvPr>
          <p:cNvPicPr/>
          <p:nvPr/>
        </p:nvPicPr>
        <p:blipFill>
          <a:blip r:embed="rId3"/>
          <a:srcRect/>
          <a:stretch>
            <a:fillRect/>
          </a:stretch>
        </p:blipFill>
        <p:spPr>
          <a:xfrm>
            <a:off x="2798618" y="1528264"/>
            <a:ext cx="6636327" cy="1900736"/>
          </a:xfrm>
          <a:prstGeom prst="rect">
            <a:avLst/>
          </a:prstGeom>
          <a:ln/>
        </p:spPr>
      </p:pic>
    </p:spTree>
    <p:extLst>
      <p:ext uri="{BB962C8B-B14F-4D97-AF65-F5344CB8AC3E}">
        <p14:creationId xmlns:p14="http://schemas.microsoft.com/office/powerpoint/2010/main" val="1594436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C3FE2-FA14-C8EE-67C4-92E849F8A82A}"/>
              </a:ext>
            </a:extLst>
          </p:cNvPr>
          <p:cNvSpPr>
            <a:spLocks noGrp="1"/>
          </p:cNvSpPr>
          <p:nvPr>
            <p:ph type="title"/>
          </p:nvPr>
        </p:nvSpPr>
        <p:spPr/>
        <p:txBody>
          <a:bodyPr/>
          <a:lstStyle/>
          <a:p>
            <a:endParaRPr lang="en-GB" dirty="0"/>
          </a:p>
        </p:txBody>
      </p:sp>
      <p:sp>
        <p:nvSpPr>
          <p:cNvPr id="3" name="Text Placeholder 2">
            <a:extLst>
              <a:ext uri="{FF2B5EF4-FFF2-40B4-BE49-F238E27FC236}">
                <a16:creationId xmlns:a16="http://schemas.microsoft.com/office/drawing/2014/main" id="{50584449-88E6-AC7E-50AF-4A4B2AFE4961}"/>
              </a:ext>
            </a:extLst>
          </p:cNvPr>
          <p:cNvSpPr>
            <a:spLocks noGrp="1"/>
          </p:cNvSpPr>
          <p:nvPr>
            <p:ph type="body" sz="quarter" idx="12"/>
          </p:nvPr>
        </p:nvSpPr>
        <p:spPr/>
        <p:txBody>
          <a:bodyPr/>
          <a:lstStyle/>
          <a:p>
            <a:r>
              <a:rPr lang="en-GB" dirty="0"/>
              <a:t>THANK YOU.</a:t>
            </a:r>
          </a:p>
          <a:p>
            <a:r>
              <a:rPr lang="en-GB" dirty="0"/>
              <a:t>END OF PRESENTATION</a:t>
            </a:r>
          </a:p>
        </p:txBody>
      </p:sp>
    </p:spTree>
    <p:extLst>
      <p:ext uri="{BB962C8B-B14F-4D97-AF65-F5344CB8AC3E}">
        <p14:creationId xmlns:p14="http://schemas.microsoft.com/office/powerpoint/2010/main" val="1879573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rtlCol="0"/>
          <a:lstStyle/>
          <a:p>
            <a:pPr rtl="0"/>
            <a:r>
              <a:rPr lang="en-GB" dirty="0"/>
              <a:t>Hypothesis testing</a:t>
            </a:r>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p:txBody>
          <a:bodyPr rtlCol="0"/>
          <a:lstStyle/>
          <a:p>
            <a:pPr marL="0" indent="0">
              <a:lnSpc>
                <a:spcPct val="115000"/>
              </a:lnSpc>
              <a:buNone/>
            </a:pPr>
            <a:endParaRPr lang="en-GB" sz="1800" dirty="0">
              <a:effectLst/>
              <a:latin typeface="Arial" panose="020B0604020202020204" pitchFamily="34" charset="0"/>
              <a:ea typeface="Arial" panose="020B0604020202020204" pitchFamily="34" charset="0"/>
            </a:endParaRPr>
          </a:p>
          <a:p>
            <a:pPr>
              <a:lnSpc>
                <a:spcPct val="115000"/>
              </a:lnSpc>
            </a:pPr>
            <a:r>
              <a:rPr lang="en-GB" sz="1800" dirty="0">
                <a:effectLst/>
                <a:latin typeface="Arial" panose="020B0604020202020204" pitchFamily="34" charset="0"/>
                <a:ea typeface="Arial" panose="020B0604020202020204" pitchFamily="34" charset="0"/>
              </a:rPr>
              <a:t>Hypothesis testing is a technique for interpreting and drawing inferences about a population based on sample data.</a:t>
            </a:r>
          </a:p>
          <a:p>
            <a:pPr>
              <a:lnSpc>
                <a:spcPct val="115000"/>
              </a:lnSpc>
            </a:pPr>
            <a:r>
              <a:rPr lang="en-GB" sz="1800" dirty="0">
                <a:effectLst/>
                <a:latin typeface="Arial" panose="020B0604020202020204" pitchFamily="34" charset="0"/>
                <a:ea typeface="Arial" panose="020B0604020202020204" pitchFamily="34" charset="0"/>
              </a:rPr>
              <a:t>Null Hypothesis: The null hypothesis is the assumption that the event will not occur.</a:t>
            </a:r>
          </a:p>
          <a:p>
            <a:pPr>
              <a:lnSpc>
                <a:spcPct val="115000"/>
              </a:lnSpc>
            </a:pPr>
            <a:r>
              <a:rPr lang="en-GB" sz="1800" dirty="0">
                <a:effectLst/>
                <a:latin typeface="Arial" panose="020B0604020202020204" pitchFamily="34" charset="0"/>
                <a:ea typeface="Arial" panose="020B0604020202020204" pitchFamily="34" charset="0"/>
              </a:rPr>
              <a:t>Alternate Hypothesis: The acceptance of the alternative hypothesis follows the rejection of the null hypothesis.</a:t>
            </a:r>
          </a:p>
          <a:p>
            <a:r>
              <a:rPr lang="en-GB" sz="1800" dirty="0">
                <a:effectLst/>
                <a:latin typeface="Arial" panose="020B0604020202020204" pitchFamily="34" charset="0"/>
                <a:ea typeface="Arial" panose="020B0604020202020204" pitchFamily="34" charset="0"/>
              </a:rPr>
              <a:t>Alpha value - the threshold for statistical significance. That is, the probability of rejecting the null hypothesis when the null hypothesis is true. Usually assumed to be 0.05</a:t>
            </a:r>
          </a:p>
          <a:p>
            <a:pPr rtl="0"/>
            <a:endParaRPr lang="en-GB" dirty="0"/>
          </a:p>
          <a:p>
            <a:pPr rtl="0"/>
            <a:endParaRPr lang="en-GB" dirty="0"/>
          </a:p>
        </p:txBody>
      </p:sp>
      <p:pic>
        <p:nvPicPr>
          <p:cNvPr id="5" name="Picture 4" descr="A red and white gear with a black star in the center&#10;&#10;Description automatically generated">
            <a:extLst>
              <a:ext uri="{FF2B5EF4-FFF2-40B4-BE49-F238E27FC236}">
                <a16:creationId xmlns:a16="http://schemas.microsoft.com/office/drawing/2014/main" id="{95FB2326-96D0-201D-E7D0-C82BECA17F8D}"/>
              </a:ext>
            </a:extLst>
          </p:cNvPr>
          <p:cNvPicPr>
            <a:picLocks noChangeAspect="1"/>
          </p:cNvPicPr>
          <p:nvPr/>
        </p:nvPicPr>
        <p:blipFill>
          <a:blip r:embed="rId4"/>
          <a:stretch>
            <a:fillRect/>
          </a:stretch>
        </p:blipFill>
        <p:spPr>
          <a:xfrm>
            <a:off x="10897637" y="0"/>
            <a:ext cx="1019346" cy="967565"/>
          </a:xfrm>
          <a:prstGeom prst="rect">
            <a:avLst/>
          </a:prstGeom>
        </p:spPr>
      </p:pic>
    </p:spTree>
    <p:extLst>
      <p:ext uri="{BB962C8B-B14F-4D97-AF65-F5344CB8AC3E}">
        <p14:creationId xmlns:p14="http://schemas.microsoft.com/office/powerpoint/2010/main" val="2094298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rtlCol="0"/>
          <a:lstStyle/>
          <a:p>
            <a:pPr rtl="0"/>
            <a:r>
              <a:rPr lang="en-GB" dirty="0"/>
              <a:t>Formula</a:t>
            </a:r>
          </a:p>
        </p:txBody>
      </p:sp>
      <p:sp>
        <p:nvSpPr>
          <p:cNvPr id="9" name="Rectangle 8">
            <a:extLst>
              <a:ext uri="{FF2B5EF4-FFF2-40B4-BE49-F238E27FC236}">
                <a16:creationId xmlns:a16="http://schemas.microsoft.com/office/drawing/2014/main" id="{B883FD46-9F02-2553-0D57-B1367C29A60A}"/>
              </a:ext>
            </a:extLst>
          </p:cNvPr>
          <p:cNvSpPr>
            <a:spLocks noChangeArrowheads="1"/>
          </p:cNvSpPr>
          <p:nvPr/>
        </p:nvSpPr>
        <p:spPr bwMode="auto">
          <a:xfrm>
            <a:off x="6673982" y="2555115"/>
            <a:ext cx="2730225"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1100" dirty="0">
                <a:latin typeface="Arial" panose="020B0604020202020204" pitchFamily="34" charset="0"/>
                <a:ea typeface="Arial" panose="020B0604020202020204" pitchFamily="34" charset="0"/>
              </a:rPr>
              <a:t>X**2 - chi-squared value</a:t>
            </a:r>
            <a:endParaRPr lang="en-GB" altLang="en-US" sz="1100" dirty="0">
              <a:latin typeface="Arial" panose="020B0604020202020204" pitchFamily="34" charset="0"/>
            </a:endParaRPr>
          </a:p>
          <a:p>
            <a:pPr lvl="0" defTabSz="914400" eaLnBrk="0" fontAlgn="base" hangingPunct="0">
              <a:spcBef>
                <a:spcPct val="0"/>
              </a:spcBef>
              <a:spcAft>
                <a:spcPct val="0"/>
              </a:spcAft>
            </a:pPr>
            <a:r>
              <a:rPr lang="en-US" altLang="en-US" sz="1100" dirty="0">
                <a:latin typeface="Arial" panose="020B0604020202020204" pitchFamily="34" charset="0"/>
                <a:ea typeface="Arial" panose="020B0604020202020204" pitchFamily="34" charset="0"/>
              </a:rPr>
              <a:t>C - degree of freedom = (r-1)(c-1)</a:t>
            </a:r>
            <a:endParaRPr lang="en-GB" altLang="en-US" sz="1100" dirty="0">
              <a:latin typeface="Arial" panose="020B0604020202020204" pitchFamily="34" charset="0"/>
            </a:endParaRPr>
          </a:p>
          <a:p>
            <a:pPr lvl="0" defTabSz="914400" eaLnBrk="0" fontAlgn="base" hangingPunct="0">
              <a:spcBef>
                <a:spcPct val="0"/>
              </a:spcBef>
              <a:spcAft>
                <a:spcPct val="0"/>
              </a:spcAft>
            </a:pPr>
            <a:r>
              <a:rPr lang="en-US" altLang="en-US" sz="1100" dirty="0">
                <a:latin typeface="Arial" panose="020B0604020202020204" pitchFamily="34" charset="0"/>
                <a:ea typeface="Arial" panose="020B0604020202020204" pitchFamily="34" charset="0"/>
              </a:rPr>
              <a:t>O - observed frequency</a:t>
            </a:r>
            <a:endParaRPr lang="en-GB" altLang="en-US" sz="1100" dirty="0">
              <a:latin typeface="Arial" panose="020B0604020202020204" pitchFamily="34" charset="0"/>
            </a:endParaRPr>
          </a:p>
          <a:p>
            <a:pPr lvl="0" defTabSz="914400" eaLnBrk="0" fontAlgn="base" hangingPunct="0">
              <a:spcBef>
                <a:spcPct val="0"/>
              </a:spcBef>
              <a:spcAft>
                <a:spcPct val="0"/>
              </a:spcAft>
            </a:pPr>
            <a:r>
              <a:rPr lang="en-US" altLang="en-US" sz="1100" dirty="0">
                <a:latin typeface="Arial" panose="020B0604020202020204" pitchFamily="34" charset="0"/>
                <a:ea typeface="Arial" panose="020B0604020202020204" pitchFamily="34" charset="0"/>
              </a:rPr>
              <a:t>E - expected frequency</a:t>
            </a:r>
          </a:p>
        </p:txBody>
      </p:sp>
      <p:pic>
        <p:nvPicPr>
          <p:cNvPr id="1031" name="image1.png">
            <a:extLst>
              <a:ext uri="{FF2B5EF4-FFF2-40B4-BE49-F238E27FC236}">
                <a16:creationId xmlns:a16="http://schemas.microsoft.com/office/drawing/2014/main" id="{7FADEB98-FAC1-3D26-1332-5A8B4EABB0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4362" y="1853754"/>
            <a:ext cx="4223658" cy="294160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662DE4C7-BC6F-E7A2-FA24-7D55F8A1A8A2}"/>
              </a:ext>
            </a:extLst>
          </p:cNvPr>
          <p:cNvSpPr>
            <a:spLocks noChangeArrowheads="1"/>
          </p:cNvSpPr>
          <p:nvPr/>
        </p:nvSpPr>
        <p:spPr bwMode="auto">
          <a:xfrm>
            <a:off x="1659466" y="2445793"/>
            <a:ext cx="15712377"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pic>
        <p:nvPicPr>
          <p:cNvPr id="11" name="Picture 10" descr="A red and white gear with a black star in the center&#10;&#10;Description automatically generated">
            <a:extLst>
              <a:ext uri="{FF2B5EF4-FFF2-40B4-BE49-F238E27FC236}">
                <a16:creationId xmlns:a16="http://schemas.microsoft.com/office/drawing/2014/main" id="{5AA75A92-7350-1999-08D1-B4F3922493B8}"/>
              </a:ext>
            </a:extLst>
          </p:cNvPr>
          <p:cNvPicPr>
            <a:picLocks noChangeAspect="1"/>
          </p:cNvPicPr>
          <p:nvPr/>
        </p:nvPicPr>
        <p:blipFill>
          <a:blip r:embed="rId4"/>
          <a:stretch>
            <a:fillRect/>
          </a:stretch>
        </p:blipFill>
        <p:spPr>
          <a:xfrm>
            <a:off x="10558092" y="12385"/>
            <a:ext cx="1138854" cy="1138854"/>
          </a:xfrm>
          <a:prstGeom prst="rect">
            <a:avLst/>
          </a:prstGeom>
        </p:spPr>
      </p:pic>
    </p:spTree>
    <p:extLst>
      <p:ext uri="{BB962C8B-B14F-4D97-AF65-F5344CB8AC3E}">
        <p14:creationId xmlns:p14="http://schemas.microsoft.com/office/powerpoint/2010/main" val="2449431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rtlCol="0"/>
          <a:lstStyle/>
          <a:p>
            <a:pPr rtl="0"/>
            <a:r>
              <a:rPr lang="en-GB" dirty="0"/>
              <a:t>ASSUMPTIONS OF CHI-SQUARE TEST</a:t>
            </a:r>
          </a:p>
        </p:txBody>
      </p:sp>
      <p:sp>
        <p:nvSpPr>
          <p:cNvPr id="3" name="Content Placeholder 2">
            <a:extLst>
              <a:ext uri="{FF2B5EF4-FFF2-40B4-BE49-F238E27FC236}">
                <a16:creationId xmlns:a16="http://schemas.microsoft.com/office/drawing/2014/main" id="{C3C0199F-A274-44C6-BF37-784A855E6EEA}"/>
              </a:ext>
            </a:extLst>
          </p:cNvPr>
          <p:cNvSpPr>
            <a:spLocks noGrp="1"/>
          </p:cNvSpPr>
          <p:nvPr>
            <p:ph idx="1"/>
          </p:nvPr>
        </p:nvSpPr>
        <p:spPr/>
        <p:txBody>
          <a:bodyPr rtlCol="0">
            <a:normAutofit fontScale="92500" lnSpcReduction="20000"/>
          </a:bodyPr>
          <a:lstStyle/>
          <a:p>
            <a:pPr marL="0" indent="0">
              <a:lnSpc>
                <a:spcPct val="107000"/>
              </a:lnSpc>
              <a:spcAft>
                <a:spcPts val="800"/>
              </a:spcAft>
              <a:buNone/>
            </a:pPr>
            <a:r>
              <a:rPr lang="en-GB" sz="2100" b="1" kern="100" dirty="0">
                <a:effectLst/>
                <a:latin typeface="Times New Roman" panose="02020603050405020304" pitchFamily="18" charset="0"/>
                <a:ea typeface="Calibri" panose="020F0502020204030204" pitchFamily="34" charset="0"/>
                <a:cs typeface="Times New Roman" panose="02020603050405020304" pitchFamily="18" charset="0"/>
              </a:rPr>
              <a:t>You are comparing two categorical variables</a:t>
            </a:r>
          </a:p>
          <a:p>
            <a:pPr marL="0" indent="0">
              <a:lnSpc>
                <a:spcPct val="107000"/>
              </a:lnSpc>
              <a:spcAft>
                <a:spcPts val="800"/>
              </a:spcAft>
              <a:buNone/>
            </a:pPr>
            <a:r>
              <a:rPr lang="en-GB" sz="1800" kern="100" dirty="0">
                <a:latin typeface="Calibri" panose="020F0502020204030204" pitchFamily="34" charset="0"/>
                <a:ea typeface="Calibri" panose="020F0502020204030204" pitchFamily="34" charset="0"/>
                <a:cs typeface="Times New Roman" panose="02020603050405020304" pitchFamily="18" charset="0"/>
              </a:rPr>
              <a:t> </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-They should not be decimals or fractions but whole numbers. Things that have frequencies</a:t>
            </a:r>
          </a:p>
          <a:p>
            <a:pPr marL="0" indent="0">
              <a:buNone/>
            </a:pPr>
            <a:r>
              <a:rPr lang="en-GB" sz="2000" kern="100" dirty="0">
                <a:latin typeface="Calibri" panose="020F0502020204030204" pitchFamily="34" charset="0"/>
                <a:ea typeface="Calibri" panose="020F0502020204030204" pitchFamily="34" charset="0"/>
                <a:cs typeface="Times New Roman" panose="02020603050405020304" pitchFamily="18" charset="0"/>
              </a:rPr>
              <a:t> </a:t>
            </a:r>
            <a:r>
              <a:rPr lang="en-GB" sz="2000" kern="100" dirty="0">
                <a:effectLst/>
                <a:latin typeface="Calibri" panose="020F0502020204030204" pitchFamily="34" charset="0"/>
                <a:ea typeface="Calibri" panose="020F0502020204030204" pitchFamily="34" charset="0"/>
                <a:cs typeface="Times New Roman" panose="02020603050405020304" pitchFamily="18" charset="0"/>
              </a:rPr>
              <a:t>-They should not be decimals or fractions but whole numbers. Things that have frequencies</a:t>
            </a:r>
          </a:p>
          <a:p>
            <a:pPr marL="0" lvl="0" indent="0" rtl="0">
              <a:buNone/>
            </a:pPr>
            <a:r>
              <a:rPr lang="en-GB" dirty="0"/>
              <a:t> -level/categories are mutually exclusive </a:t>
            </a:r>
          </a:p>
          <a:p>
            <a:pPr marL="0" lvl="0" indent="0" rtl="0">
              <a:buNone/>
            </a:pPr>
            <a:r>
              <a:rPr lang="en-GB" b="1" dirty="0">
                <a:latin typeface="Times New Roman" panose="02020603050405020304" pitchFamily="18" charset="0"/>
                <a:cs typeface="Times New Roman" panose="02020603050405020304" pitchFamily="18" charset="0"/>
              </a:rPr>
              <a:t>Randomly drawn sample from the population </a:t>
            </a:r>
          </a:p>
          <a:p>
            <a:pPr marL="0" lvl="0" indent="0" rtl="0">
              <a:buNone/>
            </a:pPr>
            <a:r>
              <a:rPr lang="en-GB" dirty="0"/>
              <a:t>- should not be skewed</a:t>
            </a:r>
          </a:p>
          <a:p>
            <a:pPr marL="0" lvl="0" indent="0" rtl="0">
              <a:buNone/>
            </a:pPr>
            <a:r>
              <a:rPr lang="en-GB" b="1" dirty="0">
                <a:latin typeface="Times New Roman" panose="02020603050405020304" pitchFamily="18" charset="0"/>
                <a:cs typeface="Times New Roman" panose="02020603050405020304" pitchFamily="18" charset="0"/>
              </a:rPr>
              <a:t>The expected cell frequency of each cell should be greater than 5 for most of the cells at least 80%.</a:t>
            </a:r>
          </a:p>
        </p:txBody>
      </p:sp>
      <p:pic>
        <p:nvPicPr>
          <p:cNvPr id="4" name="Picture 3" descr="A red and white gear with a black star in the center&#10;&#10;Description automatically generated">
            <a:extLst>
              <a:ext uri="{FF2B5EF4-FFF2-40B4-BE49-F238E27FC236}">
                <a16:creationId xmlns:a16="http://schemas.microsoft.com/office/drawing/2014/main" id="{FBF402B9-5BC8-D33D-FA90-9CFC2758F273}"/>
              </a:ext>
            </a:extLst>
          </p:cNvPr>
          <p:cNvPicPr>
            <a:picLocks noChangeAspect="1"/>
          </p:cNvPicPr>
          <p:nvPr/>
        </p:nvPicPr>
        <p:blipFill>
          <a:blip r:embed="rId3"/>
          <a:stretch>
            <a:fillRect/>
          </a:stretch>
        </p:blipFill>
        <p:spPr>
          <a:xfrm>
            <a:off x="10897637" y="0"/>
            <a:ext cx="1072715" cy="1072715"/>
          </a:xfrm>
          <a:prstGeom prst="rect">
            <a:avLst/>
          </a:prstGeom>
        </p:spPr>
      </p:pic>
    </p:spTree>
    <p:extLst>
      <p:ext uri="{BB962C8B-B14F-4D97-AF65-F5344CB8AC3E}">
        <p14:creationId xmlns:p14="http://schemas.microsoft.com/office/powerpoint/2010/main" val="2712936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9E978-9605-417C-951F-53F4926CFF1A}"/>
              </a:ext>
            </a:extLst>
          </p:cNvPr>
          <p:cNvSpPr>
            <a:spLocks noGrp="1"/>
          </p:cNvSpPr>
          <p:nvPr>
            <p:ph type="title"/>
          </p:nvPr>
        </p:nvSpPr>
        <p:spPr>
          <a:xfrm>
            <a:off x="1290909" y="948267"/>
            <a:ext cx="9610182" cy="451932"/>
          </a:xfrm>
        </p:spPr>
        <p:txBody>
          <a:bodyPr rtlCol="0">
            <a:normAutofit fontScale="90000"/>
          </a:bodyPr>
          <a:lstStyle/>
          <a:p>
            <a:pPr rtl="0"/>
            <a:r>
              <a:rPr lang="en-GB" dirty="0"/>
              <a:t>Continuation of chi-square test</a:t>
            </a:r>
          </a:p>
        </p:txBody>
      </p:sp>
      <p:pic>
        <p:nvPicPr>
          <p:cNvPr id="18" name="Picture 17" descr="A red and white gear with a black star in the center&#10;&#10;Description automatically generated">
            <a:extLst>
              <a:ext uri="{FF2B5EF4-FFF2-40B4-BE49-F238E27FC236}">
                <a16:creationId xmlns:a16="http://schemas.microsoft.com/office/drawing/2014/main" id="{7643224B-6783-8B9B-75E6-86288EED3AD3}"/>
              </a:ext>
            </a:extLst>
          </p:cNvPr>
          <p:cNvPicPr>
            <a:picLocks noChangeAspect="1"/>
          </p:cNvPicPr>
          <p:nvPr/>
        </p:nvPicPr>
        <p:blipFill>
          <a:blip r:embed="rId3"/>
          <a:stretch>
            <a:fillRect/>
          </a:stretch>
        </p:blipFill>
        <p:spPr>
          <a:xfrm>
            <a:off x="10901091" y="35200"/>
            <a:ext cx="1001028" cy="1001028"/>
          </a:xfrm>
          <a:prstGeom prst="rect">
            <a:avLst/>
          </a:prstGeom>
        </p:spPr>
      </p:pic>
      <p:sp>
        <p:nvSpPr>
          <p:cNvPr id="21" name="TextBox 20">
            <a:extLst>
              <a:ext uri="{FF2B5EF4-FFF2-40B4-BE49-F238E27FC236}">
                <a16:creationId xmlns:a16="http://schemas.microsoft.com/office/drawing/2014/main" id="{A4462507-9C65-8BDE-5563-BF8D72BC5CDC}"/>
              </a:ext>
            </a:extLst>
          </p:cNvPr>
          <p:cNvSpPr txBox="1"/>
          <p:nvPr/>
        </p:nvSpPr>
        <p:spPr>
          <a:xfrm>
            <a:off x="1290908" y="1497973"/>
            <a:ext cx="9487927" cy="968278"/>
          </a:xfrm>
          <a:prstGeom prst="rect">
            <a:avLst/>
          </a:prstGeom>
          <a:noFill/>
        </p:spPr>
        <p:txBody>
          <a:bodyPr wrap="square">
            <a:spAutoFit/>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chi-square test is a hypothesis test that is used when you want to determine whether there is a relationship between two categorical variables. Example of categorical variables, Gender (Male and Female).</a:t>
            </a:r>
          </a:p>
        </p:txBody>
      </p:sp>
      <p:graphicFrame>
        <p:nvGraphicFramePr>
          <p:cNvPr id="22" name="Table 21">
            <a:extLst>
              <a:ext uri="{FF2B5EF4-FFF2-40B4-BE49-F238E27FC236}">
                <a16:creationId xmlns:a16="http://schemas.microsoft.com/office/drawing/2014/main" id="{4F585D5E-31F6-66BA-54A6-7176F6F7135C}"/>
              </a:ext>
            </a:extLst>
          </p:cNvPr>
          <p:cNvGraphicFramePr>
            <a:graphicFrameLocks noGrp="1"/>
          </p:cNvGraphicFramePr>
          <p:nvPr>
            <p:extLst>
              <p:ext uri="{D42A27DB-BD31-4B8C-83A1-F6EECF244321}">
                <p14:modId xmlns:p14="http://schemas.microsoft.com/office/powerpoint/2010/main" val="1318864032"/>
              </p:ext>
            </p:extLst>
          </p:nvPr>
        </p:nvGraphicFramePr>
        <p:xfrm>
          <a:off x="2245993" y="2564023"/>
          <a:ext cx="7282179" cy="3241691"/>
        </p:xfrm>
        <a:graphic>
          <a:graphicData uri="http://schemas.openxmlformats.org/drawingml/2006/table">
            <a:tbl>
              <a:tblPr firstRow="1" firstCol="1" bandRow="1">
                <a:tableStyleId>{B301B821-A1FF-4177-AEE7-76D212191A09}</a:tableStyleId>
              </a:tblPr>
              <a:tblGrid>
                <a:gridCol w="1071004">
                  <a:extLst>
                    <a:ext uri="{9D8B030D-6E8A-4147-A177-3AD203B41FA5}">
                      <a16:colId xmlns:a16="http://schemas.microsoft.com/office/drawing/2014/main" val="675193538"/>
                    </a:ext>
                  </a:extLst>
                </a:gridCol>
                <a:gridCol w="926426">
                  <a:extLst>
                    <a:ext uri="{9D8B030D-6E8A-4147-A177-3AD203B41FA5}">
                      <a16:colId xmlns:a16="http://schemas.microsoft.com/office/drawing/2014/main" val="1951791558"/>
                    </a:ext>
                  </a:extLst>
                </a:gridCol>
                <a:gridCol w="1054850">
                  <a:extLst>
                    <a:ext uri="{9D8B030D-6E8A-4147-A177-3AD203B41FA5}">
                      <a16:colId xmlns:a16="http://schemas.microsoft.com/office/drawing/2014/main" val="54142308"/>
                    </a:ext>
                  </a:extLst>
                </a:gridCol>
                <a:gridCol w="1101696">
                  <a:extLst>
                    <a:ext uri="{9D8B030D-6E8A-4147-A177-3AD203B41FA5}">
                      <a16:colId xmlns:a16="http://schemas.microsoft.com/office/drawing/2014/main" val="275822684"/>
                    </a:ext>
                  </a:extLst>
                </a:gridCol>
                <a:gridCol w="1098465">
                  <a:extLst>
                    <a:ext uri="{9D8B030D-6E8A-4147-A177-3AD203B41FA5}">
                      <a16:colId xmlns:a16="http://schemas.microsoft.com/office/drawing/2014/main" val="110749346"/>
                    </a:ext>
                  </a:extLst>
                </a:gridCol>
                <a:gridCol w="1007196">
                  <a:extLst>
                    <a:ext uri="{9D8B030D-6E8A-4147-A177-3AD203B41FA5}">
                      <a16:colId xmlns:a16="http://schemas.microsoft.com/office/drawing/2014/main" val="782350227"/>
                    </a:ext>
                  </a:extLst>
                </a:gridCol>
                <a:gridCol w="1022542">
                  <a:extLst>
                    <a:ext uri="{9D8B030D-6E8A-4147-A177-3AD203B41FA5}">
                      <a16:colId xmlns:a16="http://schemas.microsoft.com/office/drawing/2014/main" val="3926726932"/>
                    </a:ext>
                  </a:extLst>
                </a:gridCol>
              </a:tblGrid>
              <a:tr h="942936">
                <a:tc>
                  <a:txBody>
                    <a:bodyPr/>
                    <a:lstStyle/>
                    <a:p>
                      <a:pPr>
                        <a:lnSpc>
                          <a:spcPct val="107000"/>
                        </a:lnSpc>
                        <a:spcAft>
                          <a:spcPts val="800"/>
                        </a:spcAft>
                      </a:pPr>
                      <a:r>
                        <a:rPr lang="en-GB" sz="1100" kern="100">
                          <a:effectLst/>
                        </a:rPr>
                        <a:t>Marital status</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Middle school</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dirty="0">
                          <a:effectLst/>
                        </a:rPr>
                        <a:t>High school</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Bachelor</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Master’s</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PhD</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Total</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3751583"/>
                  </a:ext>
                </a:extLst>
              </a:tr>
              <a:tr h="459751">
                <a:tc>
                  <a:txBody>
                    <a:bodyPr/>
                    <a:lstStyle/>
                    <a:p>
                      <a:pPr>
                        <a:lnSpc>
                          <a:spcPct val="107000"/>
                        </a:lnSpc>
                        <a:spcAft>
                          <a:spcPts val="800"/>
                        </a:spcAft>
                      </a:pPr>
                      <a:r>
                        <a:rPr lang="en-GB" sz="1100" kern="100">
                          <a:effectLst/>
                        </a:rPr>
                        <a:t>Single</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18</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36</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21</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9</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6</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90</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3307600"/>
                  </a:ext>
                </a:extLst>
              </a:tr>
              <a:tr h="459751">
                <a:tc>
                  <a:txBody>
                    <a:bodyPr/>
                    <a:lstStyle/>
                    <a:p>
                      <a:pPr>
                        <a:lnSpc>
                          <a:spcPct val="107000"/>
                        </a:lnSpc>
                        <a:spcAft>
                          <a:spcPts val="800"/>
                        </a:spcAft>
                      </a:pPr>
                      <a:r>
                        <a:rPr lang="en-GB" sz="1100" kern="100">
                          <a:effectLst/>
                        </a:rPr>
                        <a:t>Married</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12</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36</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45</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36</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21</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150</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14469329"/>
                  </a:ext>
                </a:extLst>
              </a:tr>
              <a:tr h="459751">
                <a:tc>
                  <a:txBody>
                    <a:bodyPr/>
                    <a:lstStyle/>
                    <a:p>
                      <a:pPr>
                        <a:lnSpc>
                          <a:spcPct val="107000"/>
                        </a:lnSpc>
                        <a:spcAft>
                          <a:spcPts val="800"/>
                        </a:spcAft>
                      </a:pPr>
                      <a:r>
                        <a:rPr lang="en-GB" sz="1100" kern="100">
                          <a:effectLst/>
                        </a:rPr>
                        <a:t>Divorced</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dirty="0">
                          <a:effectLst/>
                        </a:rPr>
                        <a:t>6</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9</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9</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6</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3</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30</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54876145"/>
                  </a:ext>
                </a:extLst>
              </a:tr>
              <a:tr h="459751">
                <a:tc>
                  <a:txBody>
                    <a:bodyPr/>
                    <a:lstStyle/>
                    <a:p>
                      <a:pPr>
                        <a:lnSpc>
                          <a:spcPct val="107000"/>
                        </a:lnSpc>
                        <a:spcAft>
                          <a:spcPts val="800"/>
                        </a:spcAft>
                      </a:pPr>
                      <a:r>
                        <a:rPr lang="en-GB" sz="1100" kern="100">
                          <a:effectLst/>
                        </a:rPr>
                        <a:t>Widowed</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3</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9</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9</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6</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3</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30</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633955"/>
                  </a:ext>
                </a:extLst>
              </a:tr>
              <a:tr h="459751">
                <a:tc>
                  <a:txBody>
                    <a:bodyPr/>
                    <a:lstStyle/>
                    <a:p>
                      <a:pPr>
                        <a:lnSpc>
                          <a:spcPct val="107000"/>
                        </a:lnSpc>
                        <a:spcAft>
                          <a:spcPts val="800"/>
                        </a:spcAft>
                      </a:pPr>
                      <a:r>
                        <a:rPr lang="en-GB" sz="1100" kern="100">
                          <a:effectLst/>
                        </a:rPr>
                        <a:t>Total</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39</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90</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84</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54</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33</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dirty="0">
                          <a:effectLst/>
                        </a:rPr>
                        <a:t>300</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25111952"/>
                  </a:ext>
                </a:extLst>
              </a:tr>
            </a:tbl>
          </a:graphicData>
        </a:graphic>
      </p:graphicFrame>
      <p:sp>
        <p:nvSpPr>
          <p:cNvPr id="23" name="Rectangle 1">
            <a:extLst>
              <a:ext uri="{FF2B5EF4-FFF2-40B4-BE49-F238E27FC236}">
                <a16:creationId xmlns:a16="http://schemas.microsoft.com/office/drawing/2014/main" id="{BB48BCF2-3158-113A-DBCC-33607A277AA7}"/>
              </a:ext>
            </a:extLst>
          </p:cNvPr>
          <p:cNvSpPr>
            <a:spLocks noChangeArrowheads="1"/>
          </p:cNvSpPr>
          <p:nvPr/>
        </p:nvSpPr>
        <p:spPr bwMode="auto">
          <a:xfrm>
            <a:off x="487582" y="3039909"/>
            <a:ext cx="1550774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Observation values</a:t>
            </a:r>
            <a:endParaRPr kumimoji="0" lang="en-GB"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64098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F222A-0050-42E6-8C3E-86E3C365C411}"/>
              </a:ext>
            </a:extLst>
          </p:cNvPr>
          <p:cNvSpPr>
            <a:spLocks noGrp="1"/>
          </p:cNvSpPr>
          <p:nvPr>
            <p:ph type="title"/>
          </p:nvPr>
        </p:nvSpPr>
        <p:spPr>
          <a:xfrm>
            <a:off x="1290909" y="798974"/>
            <a:ext cx="9610182" cy="601226"/>
          </a:xfrm>
        </p:spPr>
        <p:txBody>
          <a:bodyPr rtlCol="0"/>
          <a:lstStyle/>
          <a:p>
            <a:pPr rtl="0"/>
            <a:r>
              <a:rPr lang="en-GB" dirty="0"/>
              <a:t>Continuation of chi-square test</a:t>
            </a:r>
          </a:p>
        </p:txBody>
      </p:sp>
      <p:sp>
        <p:nvSpPr>
          <p:cNvPr id="9" name="Text Placeholder 8">
            <a:extLst>
              <a:ext uri="{FF2B5EF4-FFF2-40B4-BE49-F238E27FC236}">
                <a16:creationId xmlns:a16="http://schemas.microsoft.com/office/drawing/2014/main" id="{1BD5DDD4-B30F-43B5-9BA0-190CC29E9665}"/>
              </a:ext>
            </a:extLst>
          </p:cNvPr>
          <p:cNvSpPr>
            <a:spLocks noGrp="1"/>
          </p:cNvSpPr>
          <p:nvPr>
            <p:ph type="body" sz="quarter" idx="16"/>
          </p:nvPr>
        </p:nvSpPr>
        <p:spPr/>
        <p:txBody>
          <a:bodyPr rtlCol="0"/>
          <a:lstStyle/>
          <a:p>
            <a:pPr lvl="2" rtl="0"/>
            <a:endParaRPr lang="en-GB" dirty="0"/>
          </a:p>
          <a:p>
            <a:pPr rtl="0"/>
            <a:endParaRPr lang="en-GB" dirty="0"/>
          </a:p>
        </p:txBody>
      </p:sp>
      <p:pic>
        <p:nvPicPr>
          <p:cNvPr id="3" name="Picture 2" descr="A red and white gear with a black star in the center&#10;&#10;Description automatically generated">
            <a:extLst>
              <a:ext uri="{FF2B5EF4-FFF2-40B4-BE49-F238E27FC236}">
                <a16:creationId xmlns:a16="http://schemas.microsoft.com/office/drawing/2014/main" id="{A4B6FE99-0A59-EA53-3D6B-4D86CC87000B}"/>
              </a:ext>
            </a:extLst>
          </p:cNvPr>
          <p:cNvPicPr>
            <a:picLocks noChangeAspect="1"/>
          </p:cNvPicPr>
          <p:nvPr/>
        </p:nvPicPr>
        <p:blipFill>
          <a:blip r:embed="rId3"/>
          <a:stretch>
            <a:fillRect/>
          </a:stretch>
        </p:blipFill>
        <p:spPr>
          <a:xfrm>
            <a:off x="9851566" y="437255"/>
            <a:ext cx="962945" cy="962945"/>
          </a:xfrm>
          <a:prstGeom prst="rect">
            <a:avLst/>
          </a:prstGeom>
        </p:spPr>
      </p:pic>
      <p:graphicFrame>
        <p:nvGraphicFramePr>
          <p:cNvPr id="24" name="Table 23">
            <a:extLst>
              <a:ext uri="{FF2B5EF4-FFF2-40B4-BE49-F238E27FC236}">
                <a16:creationId xmlns:a16="http://schemas.microsoft.com/office/drawing/2014/main" id="{BFF26507-733E-95F8-7710-8FFD9A35E283}"/>
              </a:ext>
            </a:extLst>
          </p:cNvPr>
          <p:cNvGraphicFramePr>
            <a:graphicFrameLocks noGrp="1"/>
          </p:cNvGraphicFramePr>
          <p:nvPr>
            <p:extLst>
              <p:ext uri="{D42A27DB-BD31-4B8C-83A1-F6EECF244321}">
                <p14:modId xmlns:p14="http://schemas.microsoft.com/office/powerpoint/2010/main" val="3302489263"/>
              </p:ext>
            </p:extLst>
          </p:nvPr>
        </p:nvGraphicFramePr>
        <p:xfrm>
          <a:off x="899886" y="1974347"/>
          <a:ext cx="10900230" cy="3858632"/>
        </p:xfrm>
        <a:graphic>
          <a:graphicData uri="http://schemas.openxmlformats.org/drawingml/2006/table">
            <a:tbl>
              <a:tblPr firstRow="1" firstCol="1" bandRow="1">
                <a:tableStyleId>{3C2FFA5D-87B4-456A-9821-1D502468CF0F}</a:tableStyleId>
              </a:tblPr>
              <a:tblGrid>
                <a:gridCol w="1864994">
                  <a:extLst>
                    <a:ext uri="{9D8B030D-6E8A-4147-A177-3AD203B41FA5}">
                      <a16:colId xmlns:a16="http://schemas.microsoft.com/office/drawing/2014/main" val="1682154605"/>
                    </a:ext>
                  </a:extLst>
                </a:gridCol>
                <a:gridCol w="1613234">
                  <a:extLst>
                    <a:ext uri="{9D8B030D-6E8A-4147-A177-3AD203B41FA5}">
                      <a16:colId xmlns:a16="http://schemas.microsoft.com/office/drawing/2014/main" val="3124686177"/>
                    </a:ext>
                  </a:extLst>
                </a:gridCol>
                <a:gridCol w="1836865">
                  <a:extLst>
                    <a:ext uri="{9D8B030D-6E8A-4147-A177-3AD203B41FA5}">
                      <a16:colId xmlns:a16="http://schemas.microsoft.com/office/drawing/2014/main" val="3281875440"/>
                    </a:ext>
                  </a:extLst>
                </a:gridCol>
                <a:gridCol w="1918441">
                  <a:extLst>
                    <a:ext uri="{9D8B030D-6E8A-4147-A177-3AD203B41FA5}">
                      <a16:colId xmlns:a16="http://schemas.microsoft.com/office/drawing/2014/main" val="2726251183"/>
                    </a:ext>
                  </a:extLst>
                </a:gridCol>
                <a:gridCol w="1912814">
                  <a:extLst>
                    <a:ext uri="{9D8B030D-6E8A-4147-A177-3AD203B41FA5}">
                      <a16:colId xmlns:a16="http://schemas.microsoft.com/office/drawing/2014/main" val="3583754183"/>
                    </a:ext>
                  </a:extLst>
                </a:gridCol>
                <a:gridCol w="1753882">
                  <a:extLst>
                    <a:ext uri="{9D8B030D-6E8A-4147-A177-3AD203B41FA5}">
                      <a16:colId xmlns:a16="http://schemas.microsoft.com/office/drawing/2014/main" val="3039149467"/>
                    </a:ext>
                  </a:extLst>
                </a:gridCol>
              </a:tblGrid>
              <a:tr h="1307880">
                <a:tc>
                  <a:txBody>
                    <a:bodyPr/>
                    <a:lstStyle/>
                    <a:p>
                      <a:pPr>
                        <a:lnSpc>
                          <a:spcPct val="107000"/>
                        </a:lnSpc>
                        <a:spcAft>
                          <a:spcPts val="800"/>
                        </a:spcAft>
                      </a:pPr>
                      <a:r>
                        <a:rPr lang="en-GB" sz="1100" kern="100">
                          <a:effectLst/>
                        </a:rPr>
                        <a:t>Marital status</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dirty="0">
                          <a:effectLst/>
                        </a:rPr>
                        <a:t>Middle school</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High school</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dirty="0">
                          <a:effectLst/>
                        </a:rPr>
                        <a:t>Bachelor</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Master’s</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PhD</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4634046"/>
                  </a:ext>
                </a:extLst>
              </a:tr>
              <a:tr h="637688">
                <a:tc>
                  <a:txBody>
                    <a:bodyPr/>
                    <a:lstStyle/>
                    <a:p>
                      <a:pPr>
                        <a:lnSpc>
                          <a:spcPct val="107000"/>
                        </a:lnSpc>
                        <a:spcAft>
                          <a:spcPts val="800"/>
                        </a:spcAft>
                      </a:pPr>
                      <a:r>
                        <a:rPr lang="en-GB" sz="1100" kern="100">
                          <a:effectLst/>
                        </a:rPr>
                        <a:t>Single</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11.7</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27</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25.2</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16.2</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9.9</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0136849"/>
                  </a:ext>
                </a:extLst>
              </a:tr>
              <a:tr h="637688">
                <a:tc>
                  <a:txBody>
                    <a:bodyPr/>
                    <a:lstStyle/>
                    <a:p>
                      <a:pPr>
                        <a:lnSpc>
                          <a:spcPct val="107000"/>
                        </a:lnSpc>
                        <a:spcAft>
                          <a:spcPts val="800"/>
                        </a:spcAft>
                      </a:pPr>
                      <a:r>
                        <a:rPr lang="en-GB" sz="1100" kern="100">
                          <a:effectLst/>
                        </a:rPr>
                        <a:t>Married</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19.5</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45</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42</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27</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16.5</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03908800"/>
                  </a:ext>
                </a:extLst>
              </a:tr>
              <a:tr h="637688">
                <a:tc>
                  <a:txBody>
                    <a:bodyPr/>
                    <a:lstStyle/>
                    <a:p>
                      <a:pPr>
                        <a:lnSpc>
                          <a:spcPct val="107000"/>
                        </a:lnSpc>
                        <a:spcAft>
                          <a:spcPts val="800"/>
                        </a:spcAft>
                      </a:pPr>
                      <a:r>
                        <a:rPr lang="en-GB" sz="1100" kern="100">
                          <a:effectLst/>
                        </a:rPr>
                        <a:t>Divorced</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3.9</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9</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8.4</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5.4</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3.3</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0543539"/>
                  </a:ext>
                </a:extLst>
              </a:tr>
              <a:tr h="637688">
                <a:tc>
                  <a:txBody>
                    <a:bodyPr/>
                    <a:lstStyle/>
                    <a:p>
                      <a:pPr>
                        <a:lnSpc>
                          <a:spcPct val="107000"/>
                        </a:lnSpc>
                        <a:spcAft>
                          <a:spcPts val="800"/>
                        </a:spcAft>
                      </a:pPr>
                      <a:r>
                        <a:rPr lang="en-GB" sz="1100" kern="100">
                          <a:effectLst/>
                        </a:rPr>
                        <a:t>Widowed</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3.9</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9</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8.4</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a:effectLst/>
                        </a:rPr>
                        <a:t>5.4</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100" kern="100" dirty="0">
                          <a:effectLst/>
                        </a:rPr>
                        <a:t>3.3</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96676654"/>
                  </a:ext>
                </a:extLst>
              </a:tr>
            </a:tbl>
          </a:graphicData>
        </a:graphic>
      </p:graphicFrame>
      <p:sp>
        <p:nvSpPr>
          <p:cNvPr id="25" name="Rectangle 1">
            <a:extLst>
              <a:ext uri="{FF2B5EF4-FFF2-40B4-BE49-F238E27FC236}">
                <a16:creationId xmlns:a16="http://schemas.microsoft.com/office/drawing/2014/main" id="{E6BD6E05-CF6B-BA9C-5FE4-023B7A06335E}"/>
              </a:ext>
            </a:extLst>
          </p:cNvPr>
          <p:cNvSpPr>
            <a:spLocks noChangeArrowheads="1"/>
          </p:cNvSpPr>
          <p:nvPr/>
        </p:nvSpPr>
        <p:spPr bwMode="auto">
          <a:xfrm>
            <a:off x="-4170876" y="3386711"/>
            <a:ext cx="27004439"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Expected values</a:t>
            </a:r>
            <a:endParaRPr kumimoji="0" lang="en-GB"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12294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p>
            <a:pPr rtl="0"/>
            <a:r>
              <a:rPr lang="en-GB" dirty="0"/>
              <a:t>Chi-square TEST</a:t>
            </a:r>
          </a:p>
        </p:txBody>
      </p:sp>
      <mc:AlternateContent xmlns:mc="http://schemas.openxmlformats.org/markup-compatibility/2006">
        <mc:Choice xmlns:a14="http://schemas.microsoft.com/office/drawing/2010/main" Requires="a14">
          <p:sp>
            <p:nvSpPr>
              <p:cNvPr id="2" name="Text Placeholder 1">
                <a:extLst>
                  <a:ext uri="{FF2B5EF4-FFF2-40B4-BE49-F238E27FC236}">
                    <a16:creationId xmlns:a16="http://schemas.microsoft.com/office/drawing/2014/main" id="{0BDCED45-CA91-495F-8329-49163D40BC0B}"/>
                  </a:ext>
                </a:extLst>
              </p:cNvPr>
              <p:cNvSpPr>
                <a:spLocks noGrp="1"/>
              </p:cNvSpPr>
              <p:nvPr>
                <p:ph type="body" sz="quarter" idx="12"/>
              </p:nvPr>
            </p:nvSpPr>
            <p:spPr>
              <a:xfrm>
                <a:off x="1694656" y="2092036"/>
                <a:ext cx="8802688" cy="2900928"/>
              </a:xfrm>
            </p:spPr>
            <p:txBody>
              <a:bodyPr rtlCol="0">
                <a:normAutofit fontScale="25000" lnSpcReduction="20000"/>
              </a:bodyPr>
              <a:lstStyle/>
              <a:p>
                <a:pPr algn="l">
                  <a:lnSpc>
                    <a:spcPct val="107000"/>
                  </a:lnSpc>
                  <a:spcAft>
                    <a:spcPts val="800"/>
                  </a:spcAft>
                </a:pPr>
                <a:r>
                  <a:rPr lang="en-GB" sz="6400" kern="100" dirty="0">
                    <a:effectLst/>
                    <a:latin typeface="Times New Roman" panose="02020603050405020304" pitchFamily="18" charset="0"/>
                    <a:ea typeface="Calibri" panose="020F0502020204030204" pitchFamily="34" charset="0"/>
                    <a:cs typeface="Times New Roman" panose="02020603050405020304" pitchFamily="18" charset="0"/>
                  </a:rPr>
                  <a:t>Calculated Chi-square = 23.57 &gt; Tabular Chi-square= 21.03</a:t>
                </a:r>
              </a:p>
              <a:p>
                <a:pPr algn="l">
                  <a:lnSpc>
                    <a:spcPct val="107000"/>
                  </a:lnSpc>
                  <a:spcAft>
                    <a:spcPts val="800"/>
                  </a:spcAft>
                </a:pPr>
                <a:r>
                  <a:rPr lang="en-GB" sz="6400" kern="100" dirty="0">
                    <a:effectLst/>
                    <a:latin typeface="Times New Roman" panose="02020603050405020304" pitchFamily="18" charset="0"/>
                    <a:ea typeface="Calibri" panose="020F0502020204030204" pitchFamily="34" charset="0"/>
                    <a:cs typeface="Times New Roman" panose="02020603050405020304" pitchFamily="18" charset="0"/>
                  </a:rPr>
                  <a:t>Therefore, we reject the Null hypothesis and accept the alternate hypothesis.</a:t>
                </a:r>
              </a:p>
              <a:p>
                <a:pPr algn="l">
                  <a:lnSpc>
                    <a:spcPct val="107000"/>
                  </a:lnSpc>
                  <a:spcAft>
                    <a:spcPts val="800"/>
                  </a:spcAft>
                </a:pPr>
                <a:r>
                  <a:rPr lang="en-GB" sz="6400" kern="100" dirty="0">
                    <a:effectLst/>
                    <a:latin typeface="Times New Roman" panose="02020603050405020304" pitchFamily="18" charset="0"/>
                    <a:ea typeface="Calibri" panose="020F0502020204030204" pitchFamily="34" charset="0"/>
                    <a:cs typeface="Times New Roman" panose="02020603050405020304" pitchFamily="18" charset="0"/>
                  </a:rPr>
                  <a:t>Null Hypothesis (Ho): There is no relationship between marital status and educational qualification.</a:t>
                </a:r>
              </a:p>
              <a:p>
                <a:pPr algn="l">
                  <a:lnSpc>
                    <a:spcPct val="107000"/>
                  </a:lnSpc>
                  <a:spcAft>
                    <a:spcPts val="800"/>
                  </a:spcAft>
                </a:pPr>
                <a:r>
                  <a:rPr lang="en-GB" sz="6400" kern="100" dirty="0">
                    <a:effectLst/>
                    <a:latin typeface="Times New Roman" panose="02020603050405020304" pitchFamily="18" charset="0"/>
                    <a:ea typeface="Calibri" panose="020F0502020204030204" pitchFamily="34" charset="0"/>
                    <a:cs typeface="Times New Roman" panose="02020603050405020304" pitchFamily="18" charset="0"/>
                  </a:rPr>
                  <a:t>Alternate Hypothesis (Ha): There is a significant relationship between marital status and educational qualification.</a:t>
                </a:r>
              </a:p>
              <a:p>
                <a:pPr algn="l">
                  <a:lnSpc>
                    <a:spcPct val="107000"/>
                  </a:lnSpc>
                  <a:spcAft>
                    <a:spcPts val="800"/>
                  </a:spcAft>
                </a:pPr>
                <a:r>
                  <a:rPr lang="en-GB" sz="6400" kern="100" dirty="0">
                    <a:effectLst/>
                    <a:latin typeface="Times New Roman" panose="02020603050405020304" pitchFamily="18" charset="0"/>
                    <a:ea typeface="Times New Roman" panose="02020603050405020304" pitchFamily="18" charset="0"/>
                    <a:cs typeface="Times New Roman" panose="02020603050405020304" pitchFamily="18" charset="0"/>
                  </a:rPr>
                  <a:t>Expected value =</a:t>
                </a:r>
                <a14:m>
                  <m:oMath xmlns:m="http://schemas.openxmlformats.org/officeDocument/2006/math">
                    <m:r>
                      <a:rPr lang="en-GB" sz="6400" i="1" kern="100">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GB" sz="64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GB" sz="6400" i="1" kern="100">
                            <a:effectLst/>
                            <a:latin typeface="Cambria Math" panose="02040503050406030204" pitchFamily="18" charset="0"/>
                            <a:ea typeface="Calibri" panose="020F0502020204030204" pitchFamily="34" charset="0"/>
                            <a:cs typeface="Times New Roman" panose="02020603050405020304" pitchFamily="18" charset="0"/>
                          </a:rPr>
                          <m:t>𝑟𝑜𝑤</m:t>
                        </m:r>
                        <m:r>
                          <a:rPr lang="en-GB" sz="6400" i="1" kern="100">
                            <a:effectLst/>
                            <a:latin typeface="Cambria Math" panose="02040503050406030204" pitchFamily="18" charset="0"/>
                            <a:ea typeface="Calibri" panose="020F0502020204030204" pitchFamily="34" charset="0"/>
                            <a:cs typeface="Times New Roman" panose="02020603050405020304" pitchFamily="18" charset="0"/>
                          </a:rPr>
                          <m:t> </m:t>
                        </m:r>
                        <m:r>
                          <a:rPr lang="en-GB" sz="6400" i="1" kern="100">
                            <a:effectLst/>
                            <a:latin typeface="Cambria Math" panose="02040503050406030204" pitchFamily="18" charset="0"/>
                            <a:ea typeface="Calibri" panose="020F0502020204030204" pitchFamily="34" charset="0"/>
                            <a:cs typeface="Times New Roman" panose="02020603050405020304" pitchFamily="18" charset="0"/>
                          </a:rPr>
                          <m:t>𝑡𝑜𝑡𝑎𝑙</m:t>
                        </m:r>
                        <m:r>
                          <a:rPr lang="en-GB" sz="6400" i="1" kern="100">
                            <a:effectLst/>
                            <a:latin typeface="Cambria Math" panose="02040503050406030204" pitchFamily="18" charset="0"/>
                            <a:ea typeface="Calibri" panose="020F0502020204030204" pitchFamily="34" charset="0"/>
                            <a:cs typeface="Times New Roman" panose="02020603050405020304" pitchFamily="18" charset="0"/>
                          </a:rPr>
                          <m:t> ×</m:t>
                        </m:r>
                        <m:r>
                          <a:rPr lang="en-GB" sz="6400" i="1" kern="100">
                            <a:effectLst/>
                            <a:latin typeface="Cambria Math" panose="02040503050406030204" pitchFamily="18" charset="0"/>
                            <a:ea typeface="Calibri" panose="020F0502020204030204" pitchFamily="34" charset="0"/>
                            <a:cs typeface="Times New Roman" panose="02020603050405020304" pitchFamily="18" charset="0"/>
                          </a:rPr>
                          <m:t>𝑐𝑜𝑙𝑢𝑚𝑛</m:t>
                        </m:r>
                        <m:r>
                          <a:rPr lang="en-GB" sz="6400" i="1" kern="100">
                            <a:effectLst/>
                            <a:latin typeface="Cambria Math" panose="02040503050406030204" pitchFamily="18" charset="0"/>
                            <a:ea typeface="Calibri" panose="020F0502020204030204" pitchFamily="34" charset="0"/>
                            <a:cs typeface="Times New Roman" panose="02020603050405020304" pitchFamily="18" charset="0"/>
                          </a:rPr>
                          <m:t> </m:t>
                        </m:r>
                        <m:r>
                          <a:rPr lang="en-GB" sz="6400" i="1" kern="100">
                            <a:effectLst/>
                            <a:latin typeface="Cambria Math" panose="02040503050406030204" pitchFamily="18" charset="0"/>
                            <a:ea typeface="Calibri" panose="020F0502020204030204" pitchFamily="34" charset="0"/>
                            <a:cs typeface="Times New Roman" panose="02020603050405020304" pitchFamily="18" charset="0"/>
                          </a:rPr>
                          <m:t>𝑡𝑜𝑡𝑎𝑙</m:t>
                        </m:r>
                      </m:num>
                      <m:den>
                        <m:r>
                          <a:rPr lang="en-GB" sz="6400" i="1" kern="100">
                            <a:effectLst/>
                            <a:latin typeface="Cambria Math" panose="02040503050406030204" pitchFamily="18" charset="0"/>
                            <a:ea typeface="Calibri" panose="020F0502020204030204" pitchFamily="34" charset="0"/>
                            <a:cs typeface="Times New Roman" panose="02020603050405020304" pitchFamily="18" charset="0"/>
                          </a:rPr>
                          <m:t>𝐺𝑟𝑎𝑛𝑑</m:t>
                        </m:r>
                        <m:r>
                          <a:rPr lang="en-GB" sz="6400" i="1" kern="100">
                            <a:effectLst/>
                            <a:latin typeface="Cambria Math" panose="02040503050406030204" pitchFamily="18" charset="0"/>
                            <a:ea typeface="Calibri" panose="020F0502020204030204" pitchFamily="34" charset="0"/>
                            <a:cs typeface="Times New Roman" panose="02020603050405020304" pitchFamily="18" charset="0"/>
                          </a:rPr>
                          <m:t> </m:t>
                        </m:r>
                        <m:r>
                          <a:rPr lang="en-GB" sz="6400" i="1" kern="100">
                            <a:effectLst/>
                            <a:latin typeface="Cambria Math" panose="02040503050406030204" pitchFamily="18" charset="0"/>
                            <a:ea typeface="Calibri" panose="020F0502020204030204" pitchFamily="34" charset="0"/>
                            <a:cs typeface="Times New Roman" panose="02020603050405020304" pitchFamily="18" charset="0"/>
                          </a:rPr>
                          <m:t>𝑡𝑜𝑡𝑎𝑙</m:t>
                        </m:r>
                      </m:den>
                    </m:f>
                  </m:oMath>
                </a14:m>
                <a:endParaRPr lang="en-GB" sz="6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07000"/>
                  </a:lnSpc>
                  <a:spcAft>
                    <a:spcPts val="800"/>
                  </a:spcAft>
                </a:pPr>
                <a:r>
                  <a:rPr lang="en-GB" sz="6400" kern="100" dirty="0">
                    <a:effectLst/>
                    <a:latin typeface="Times New Roman" panose="02020603050405020304" pitchFamily="18" charset="0"/>
                    <a:ea typeface="Calibri" panose="020F0502020204030204" pitchFamily="34" charset="0"/>
                    <a:cs typeface="Times New Roman" panose="02020603050405020304" pitchFamily="18" charset="0"/>
                  </a:rPr>
                  <a:t>The significance level must be defined.</a:t>
                </a:r>
              </a:p>
              <a:p>
                <a:pPr algn="l">
                  <a:lnSpc>
                    <a:spcPct val="107000"/>
                  </a:lnSpc>
                  <a:spcAft>
                    <a:spcPts val="800"/>
                  </a:spcAft>
                </a:pPr>
                <a:r>
                  <a:rPr lang="en-GB" sz="6400" kern="100" dirty="0">
                    <a:effectLst/>
                    <a:latin typeface="Times New Roman" panose="02020603050405020304" pitchFamily="18" charset="0"/>
                    <a:ea typeface="Calibri" panose="020F0502020204030204" pitchFamily="34" charset="0"/>
                    <a:cs typeface="Times New Roman" panose="02020603050405020304" pitchFamily="18" charset="0"/>
                  </a:rPr>
                  <a:t>Significance level (</a:t>
                </a:r>
                <a14:m>
                  <m:oMath xmlns:m="http://schemas.openxmlformats.org/officeDocument/2006/math">
                    <m:r>
                      <a:rPr lang="en-GB" sz="6400" i="1" kern="100" smtClean="0">
                        <a:effectLst/>
                        <a:latin typeface="Cambria Math" panose="02040503050406030204" pitchFamily="18" charset="0"/>
                        <a:ea typeface="Calibri" panose="020F0502020204030204" pitchFamily="34" charset="0"/>
                        <a:cs typeface="Times New Roman" panose="02020603050405020304" pitchFamily="18" charset="0"/>
                      </a:rPr>
                      <m:t>∝</m:t>
                    </m:r>
                  </m:oMath>
                </a14:m>
                <a:r>
                  <a:rPr lang="en-GB" sz="6400" kern="100" dirty="0">
                    <a:effectLst/>
                    <a:latin typeface="Times New Roman" panose="02020603050405020304" pitchFamily="18" charset="0"/>
                    <a:ea typeface="Calibri" panose="020F0502020204030204" pitchFamily="34" charset="0"/>
                    <a:cs typeface="Times New Roman" panose="02020603050405020304" pitchFamily="18" charset="0"/>
                  </a:rPr>
                  <a:t>)= 0.05</a:t>
                </a:r>
              </a:p>
              <a:p>
                <a:pPr algn="l">
                  <a:lnSpc>
                    <a:spcPct val="107000"/>
                  </a:lnSpc>
                  <a:spcAft>
                    <a:spcPts val="800"/>
                  </a:spcAft>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rtl="0">
                  <a:lnSpc>
                    <a:spcPct val="100000"/>
                  </a:lnSpc>
                </a:pPr>
                <a:endParaRPr lang="en-GB" u="sng" dirty="0">
                  <a:solidFill>
                    <a:srgbClr val="0070C0"/>
                  </a:solidFill>
                  <a:hlinkClick r:id="rId3">
                    <a:extLst>
                      <a:ext uri="{A12FA001-AC4F-418D-AE19-62706E023703}">
                        <ahyp:hlinkClr xmlns:ahyp="http://schemas.microsoft.com/office/drawing/2018/hyperlinkcolor" val="tx"/>
                      </a:ext>
                    </a:extLst>
                  </a:hlinkClick>
                </a:endParaRPr>
              </a:p>
            </p:txBody>
          </p:sp>
        </mc:Choice>
        <mc:Fallback>
          <p:sp>
            <p:nvSpPr>
              <p:cNvPr id="2" name="Text Placeholder 1">
                <a:extLst>
                  <a:ext uri="{FF2B5EF4-FFF2-40B4-BE49-F238E27FC236}">
                    <a16:creationId xmlns:a16="http://schemas.microsoft.com/office/drawing/2014/main" id="{0BDCED45-CA91-495F-8329-49163D40BC0B}"/>
                  </a:ext>
                </a:extLst>
              </p:cNvPr>
              <p:cNvSpPr>
                <a:spLocks noGrp="1" noRot="1" noChangeAspect="1" noMove="1" noResize="1" noEditPoints="1" noAdjustHandles="1" noChangeArrowheads="1" noChangeShapeType="1" noTextEdit="1"/>
              </p:cNvSpPr>
              <p:nvPr>
                <p:ph type="body" sz="quarter" idx="12"/>
              </p:nvPr>
            </p:nvSpPr>
            <p:spPr>
              <a:xfrm>
                <a:off x="1694656" y="2092036"/>
                <a:ext cx="8802688" cy="2900928"/>
              </a:xfrm>
              <a:blipFill>
                <a:blip r:embed="rId4"/>
                <a:stretch>
                  <a:fillRect l="-416" t="-19958"/>
                </a:stretch>
              </a:blipFill>
            </p:spPr>
            <p:txBody>
              <a:bodyPr/>
              <a:lstStyle/>
              <a:p>
                <a:r>
                  <a:rPr lang="en-GB">
                    <a:noFill/>
                  </a:rPr>
                  <a:t> </a:t>
                </a:r>
              </a:p>
            </p:txBody>
          </p:sp>
        </mc:Fallback>
      </mc:AlternateContent>
      <p:pic>
        <p:nvPicPr>
          <p:cNvPr id="6" name="Picture 5" descr="A red and white gear with a black star in the center&#10;&#10;Description automatically generated">
            <a:extLst>
              <a:ext uri="{FF2B5EF4-FFF2-40B4-BE49-F238E27FC236}">
                <a16:creationId xmlns:a16="http://schemas.microsoft.com/office/drawing/2014/main" id="{15592D81-EE08-A486-F708-4E0B24F0830E}"/>
              </a:ext>
            </a:extLst>
          </p:cNvPr>
          <p:cNvPicPr>
            <a:picLocks noChangeAspect="1"/>
          </p:cNvPicPr>
          <p:nvPr/>
        </p:nvPicPr>
        <p:blipFill>
          <a:blip r:embed="rId5"/>
          <a:stretch>
            <a:fillRect/>
          </a:stretch>
        </p:blipFill>
        <p:spPr>
          <a:xfrm>
            <a:off x="10654915" y="256421"/>
            <a:ext cx="1072715" cy="1072715"/>
          </a:xfrm>
          <a:prstGeom prst="rect">
            <a:avLst/>
          </a:prstGeom>
        </p:spPr>
      </p:pic>
    </p:spTree>
    <p:extLst>
      <p:ext uri="{BB962C8B-B14F-4D97-AF65-F5344CB8AC3E}">
        <p14:creationId xmlns:p14="http://schemas.microsoft.com/office/powerpoint/2010/main" val="2394598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809E6-C0BF-A5F6-563D-04679D4C18B1}"/>
              </a:ext>
            </a:extLst>
          </p:cNvPr>
          <p:cNvSpPr>
            <a:spLocks noGrp="1"/>
          </p:cNvSpPr>
          <p:nvPr>
            <p:ph type="title"/>
          </p:nvPr>
        </p:nvSpPr>
        <p:spPr/>
        <p:txBody>
          <a:bodyPr/>
          <a:lstStyle/>
          <a:p>
            <a:r>
              <a:rPr lang="en-GB" dirty="0"/>
              <a:t>PYTHON CODE</a:t>
            </a:r>
          </a:p>
        </p:txBody>
      </p:sp>
      <p:sp>
        <p:nvSpPr>
          <p:cNvPr id="3" name="Text Placeholder 2">
            <a:extLst>
              <a:ext uri="{FF2B5EF4-FFF2-40B4-BE49-F238E27FC236}">
                <a16:creationId xmlns:a16="http://schemas.microsoft.com/office/drawing/2014/main" id="{E6C40136-2B2A-C058-51F8-682673AA6AB1}"/>
              </a:ext>
            </a:extLst>
          </p:cNvPr>
          <p:cNvSpPr>
            <a:spLocks noGrp="1"/>
          </p:cNvSpPr>
          <p:nvPr>
            <p:ph type="body" sz="quarter" idx="12"/>
          </p:nvPr>
        </p:nvSpPr>
        <p:spPr>
          <a:xfrm>
            <a:off x="1694656" y="1865037"/>
            <a:ext cx="8802688" cy="3801472"/>
          </a:xfrm>
        </p:spPr>
        <p:txBody>
          <a:bodyPr>
            <a:normAutofit fontScale="62500" lnSpcReduction="20000"/>
          </a:bodyPr>
          <a:lstStyle/>
          <a:p>
            <a:pPr algn="l"/>
            <a:r>
              <a:rPr lang="en-GB" sz="2400" b="1" dirty="0">
                <a:latin typeface="Times New Roman" panose="02020603050405020304" pitchFamily="18" charset="0"/>
                <a:cs typeface="Times New Roman" panose="02020603050405020304" pitchFamily="18" charset="0"/>
              </a:rPr>
              <a:t>from </a:t>
            </a:r>
            <a:r>
              <a:rPr lang="en-GB" sz="2400" b="1" dirty="0" err="1">
                <a:latin typeface="Times New Roman" panose="02020603050405020304" pitchFamily="18" charset="0"/>
                <a:cs typeface="Times New Roman" panose="02020603050405020304" pitchFamily="18" charset="0"/>
              </a:rPr>
              <a:t>scipy.stats</a:t>
            </a:r>
            <a:r>
              <a:rPr lang="en-GB" sz="2400" b="1" dirty="0">
                <a:latin typeface="Times New Roman" panose="02020603050405020304" pitchFamily="18" charset="0"/>
                <a:cs typeface="Times New Roman" panose="02020603050405020304" pitchFamily="18" charset="0"/>
              </a:rPr>
              <a:t> import chi2_contingency</a:t>
            </a:r>
          </a:p>
          <a:p>
            <a:pPr algn="l"/>
            <a:r>
              <a:rPr lang="en-GB" sz="2400" b="1" dirty="0">
                <a:latin typeface="Times New Roman" panose="02020603050405020304" pitchFamily="18" charset="0"/>
                <a:cs typeface="Times New Roman" panose="02020603050405020304" pitchFamily="18" charset="0"/>
              </a:rPr>
              <a:t>#defining the table </a:t>
            </a:r>
          </a:p>
          <a:p>
            <a:pPr algn="l"/>
            <a:r>
              <a:rPr lang="en-GB" sz="2400" b="1" dirty="0">
                <a:latin typeface="Times New Roman" panose="02020603050405020304" pitchFamily="18" charset="0"/>
                <a:cs typeface="Times New Roman" panose="02020603050405020304" pitchFamily="18" charset="0"/>
              </a:rPr>
              <a:t>data = [[207, 282, 241], [234, 242, 232]]</a:t>
            </a:r>
          </a:p>
          <a:p>
            <a:pPr algn="l"/>
            <a:r>
              <a:rPr lang="en-GB" sz="2400" b="1" dirty="0">
                <a:latin typeface="Times New Roman" panose="02020603050405020304" pitchFamily="18" charset="0"/>
                <a:cs typeface="Times New Roman" panose="02020603050405020304" pitchFamily="18" charset="0"/>
              </a:rPr>
              <a:t>stat, p, </a:t>
            </a:r>
            <a:r>
              <a:rPr lang="en-GB" sz="2400" b="1" dirty="0" err="1">
                <a:latin typeface="Times New Roman" panose="02020603050405020304" pitchFamily="18" charset="0"/>
                <a:cs typeface="Times New Roman" panose="02020603050405020304" pitchFamily="18" charset="0"/>
              </a:rPr>
              <a:t>dof</a:t>
            </a:r>
            <a:r>
              <a:rPr lang="en-GB" sz="2400" b="1" dirty="0">
                <a:latin typeface="Times New Roman" panose="02020603050405020304" pitchFamily="18" charset="0"/>
                <a:cs typeface="Times New Roman" panose="02020603050405020304" pitchFamily="18" charset="0"/>
              </a:rPr>
              <a:t>, expected = chi2_contingency(data)</a:t>
            </a:r>
          </a:p>
          <a:p>
            <a:pPr algn="l"/>
            <a:r>
              <a:rPr lang="en-GB" sz="2400" b="1" dirty="0">
                <a:latin typeface="Times New Roman" panose="02020603050405020304" pitchFamily="18" charset="0"/>
                <a:cs typeface="Times New Roman" panose="02020603050405020304" pitchFamily="18" charset="0"/>
              </a:rPr>
              <a:t>#interpret p-value</a:t>
            </a:r>
          </a:p>
          <a:p>
            <a:pPr algn="l"/>
            <a:r>
              <a:rPr lang="en-GB" sz="2400" b="1" dirty="0">
                <a:latin typeface="Times New Roman" panose="02020603050405020304" pitchFamily="18" charset="0"/>
                <a:cs typeface="Times New Roman" panose="02020603050405020304" pitchFamily="18" charset="0"/>
              </a:rPr>
              <a:t>alpha = 0.05</a:t>
            </a:r>
          </a:p>
          <a:p>
            <a:pPr algn="l"/>
            <a:r>
              <a:rPr lang="en-GB" sz="2400" b="1" dirty="0">
                <a:latin typeface="Times New Roman" panose="02020603050405020304" pitchFamily="18" charset="0"/>
                <a:cs typeface="Times New Roman" panose="02020603050405020304" pitchFamily="18" charset="0"/>
              </a:rPr>
              <a:t>print (“p-value is " + str(p))if p &lt;= alpha:    </a:t>
            </a:r>
          </a:p>
          <a:p>
            <a:pPr algn="l"/>
            <a:r>
              <a:rPr lang="en-GB" sz="2400" b="1" dirty="0">
                <a:latin typeface="Times New Roman" panose="02020603050405020304" pitchFamily="18" charset="0"/>
                <a:cs typeface="Times New Roman" panose="02020603050405020304" pitchFamily="18" charset="0"/>
              </a:rPr>
              <a:t>print('Dependent (reject H0)’)</a:t>
            </a:r>
          </a:p>
          <a:p>
            <a:pPr algn="l"/>
            <a:r>
              <a:rPr lang="en-GB" sz="2400" b="1" dirty="0">
                <a:latin typeface="Times New Roman" panose="02020603050405020304" pitchFamily="18" charset="0"/>
                <a:cs typeface="Times New Roman" panose="02020603050405020304" pitchFamily="18" charset="0"/>
              </a:rPr>
              <a:t>else:   </a:t>
            </a:r>
          </a:p>
          <a:p>
            <a:pPr algn="l"/>
            <a:r>
              <a:rPr lang="en-GB" sz="2400" b="1" dirty="0">
                <a:latin typeface="Times New Roman" panose="02020603050405020304" pitchFamily="18" charset="0"/>
                <a:cs typeface="Times New Roman" panose="02020603050405020304" pitchFamily="18" charset="0"/>
              </a:rPr>
              <a:t> print('Independent (H0 holds true)')</a:t>
            </a:r>
          </a:p>
        </p:txBody>
      </p:sp>
      <p:pic>
        <p:nvPicPr>
          <p:cNvPr id="4" name="Picture 3" descr="A red and white gear with a black star in the center&#10;&#10;Description automatically generated">
            <a:extLst>
              <a:ext uri="{FF2B5EF4-FFF2-40B4-BE49-F238E27FC236}">
                <a16:creationId xmlns:a16="http://schemas.microsoft.com/office/drawing/2014/main" id="{A64EB42E-6098-E8A3-5938-CF9A1C7F9F03}"/>
              </a:ext>
            </a:extLst>
          </p:cNvPr>
          <p:cNvPicPr>
            <a:picLocks noChangeAspect="1"/>
          </p:cNvPicPr>
          <p:nvPr/>
        </p:nvPicPr>
        <p:blipFill>
          <a:blip r:embed="rId2"/>
          <a:stretch>
            <a:fillRect/>
          </a:stretch>
        </p:blipFill>
        <p:spPr>
          <a:xfrm>
            <a:off x="10654915" y="256421"/>
            <a:ext cx="1072715" cy="1072715"/>
          </a:xfrm>
          <a:prstGeom prst="rect">
            <a:avLst/>
          </a:prstGeom>
        </p:spPr>
      </p:pic>
    </p:spTree>
    <p:extLst>
      <p:ext uri="{BB962C8B-B14F-4D97-AF65-F5344CB8AC3E}">
        <p14:creationId xmlns:p14="http://schemas.microsoft.com/office/powerpoint/2010/main" val="312919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809E6-C0BF-A5F6-563D-04679D4C18B1}"/>
              </a:ext>
            </a:extLst>
          </p:cNvPr>
          <p:cNvSpPr>
            <a:spLocks noGrp="1"/>
          </p:cNvSpPr>
          <p:nvPr>
            <p:ph type="title"/>
          </p:nvPr>
        </p:nvSpPr>
        <p:spPr/>
        <p:txBody>
          <a:bodyPr/>
          <a:lstStyle/>
          <a:p>
            <a:r>
              <a:rPr lang="en-GB" dirty="0"/>
              <a:t>EXPLANATION</a:t>
            </a:r>
          </a:p>
        </p:txBody>
      </p:sp>
      <p:sp>
        <p:nvSpPr>
          <p:cNvPr id="3" name="Text Placeholder 2">
            <a:extLst>
              <a:ext uri="{FF2B5EF4-FFF2-40B4-BE49-F238E27FC236}">
                <a16:creationId xmlns:a16="http://schemas.microsoft.com/office/drawing/2014/main" id="{E6C40136-2B2A-C058-51F8-682673AA6AB1}"/>
              </a:ext>
            </a:extLst>
          </p:cNvPr>
          <p:cNvSpPr>
            <a:spLocks noGrp="1"/>
          </p:cNvSpPr>
          <p:nvPr>
            <p:ph type="body" sz="quarter" idx="12"/>
          </p:nvPr>
        </p:nvSpPr>
        <p:spPr>
          <a:xfrm>
            <a:off x="1694656" y="1865037"/>
            <a:ext cx="8802688" cy="3801472"/>
          </a:xfrm>
        </p:spPr>
        <p:txBody>
          <a:bodyPr>
            <a:normAutofit lnSpcReduction="10000"/>
          </a:bodyPr>
          <a:lstStyle/>
          <a:p>
            <a:pPr algn="just">
              <a:lnSpc>
                <a:spcPct val="107000"/>
              </a:lnSpc>
              <a:spcAft>
                <a:spcPts val="800"/>
              </a:spcAft>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The Contingency table (also called crosstab) is used in statistics to summarise the relationship between several categorical variables.</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A null Hypothesis is a general statistical statement or assumption about a population parameter that is assumed to be true Until we have sufficient evidence to reject it.</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It is generally denoted by Ho.</a:t>
            </a:r>
          </a:p>
          <a:p>
            <a:pPr algn="just">
              <a:lnSpc>
                <a:spcPct val="107000"/>
              </a:lnSpc>
              <a:spcAft>
                <a:spcPts val="800"/>
              </a:spcAft>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The Alternate Hypothesis is considered as competing of the null hypothesis. It is generally denoted by H1. The general goal of our hypothesis testing is to test the Alternative hypothesis against the null hypothesis.</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A P-value is used as a measure of evidence against the null hypothesis. If it is greater than our level of significance then we will accept our null hypothesis.</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GB" sz="2400" b="1" dirty="0">
              <a:latin typeface="Times New Roman" panose="02020603050405020304" pitchFamily="18" charset="0"/>
              <a:cs typeface="Times New Roman" panose="02020603050405020304" pitchFamily="18" charset="0"/>
            </a:endParaRPr>
          </a:p>
        </p:txBody>
      </p:sp>
      <p:pic>
        <p:nvPicPr>
          <p:cNvPr id="4" name="Picture 3" descr="A red and white gear with a black star in the center&#10;&#10;Description automatically generated">
            <a:extLst>
              <a:ext uri="{FF2B5EF4-FFF2-40B4-BE49-F238E27FC236}">
                <a16:creationId xmlns:a16="http://schemas.microsoft.com/office/drawing/2014/main" id="{A64EB42E-6098-E8A3-5938-CF9A1C7F9F03}"/>
              </a:ext>
            </a:extLst>
          </p:cNvPr>
          <p:cNvPicPr>
            <a:picLocks noChangeAspect="1"/>
          </p:cNvPicPr>
          <p:nvPr/>
        </p:nvPicPr>
        <p:blipFill>
          <a:blip r:embed="rId2"/>
          <a:stretch>
            <a:fillRect/>
          </a:stretch>
        </p:blipFill>
        <p:spPr>
          <a:xfrm>
            <a:off x="10654915" y="256421"/>
            <a:ext cx="1072715" cy="1072715"/>
          </a:xfrm>
          <a:prstGeom prst="rect">
            <a:avLst/>
          </a:prstGeom>
        </p:spPr>
      </p:pic>
    </p:spTree>
    <p:extLst>
      <p:ext uri="{BB962C8B-B14F-4D97-AF65-F5344CB8AC3E}">
        <p14:creationId xmlns:p14="http://schemas.microsoft.com/office/powerpoint/2010/main" val="345207258"/>
      </p:ext>
    </p:extLst>
  </p:cSld>
  <p:clrMapOvr>
    <a:masterClrMapping/>
  </p:clrMapOvr>
</p:sld>
</file>

<file path=ppt/theme/theme1.xml><?xml version="1.0" encoding="utf-8"?>
<a:theme xmlns:a="http://schemas.openxmlformats.org/drawingml/2006/main" name="Gallery">
  <a:themeElements>
    <a:clrScheme name="Custom 10">
      <a:dk1>
        <a:sysClr val="windowText" lastClr="000000"/>
      </a:dk1>
      <a:lt1>
        <a:sysClr val="window" lastClr="FFFFFF"/>
      </a:lt1>
      <a:dk2>
        <a:srgbClr val="454545"/>
      </a:dk2>
      <a:lt2>
        <a:srgbClr val="DFDBD5"/>
      </a:lt2>
      <a:accent1>
        <a:srgbClr val="B71E42"/>
      </a:accent1>
      <a:accent2>
        <a:srgbClr val="84582C"/>
      </a:accent2>
      <a:accent3>
        <a:srgbClr val="002060"/>
      </a:accent3>
      <a:accent4>
        <a:srgbClr val="586EA6"/>
      </a:accent4>
      <a:accent5>
        <a:srgbClr val="586EA6"/>
      </a:accent5>
      <a:accent6>
        <a:srgbClr val="6892A0"/>
      </a:accent6>
      <a:hlink>
        <a:srgbClr val="B71E42"/>
      </a:hlink>
      <a:folHlink>
        <a:srgbClr val="586EA6"/>
      </a:folHlink>
    </a:clrScheme>
    <a:fontScheme name="Default">
      <a:majorFont>
        <a:latin typeface="Gill Sans MT"/>
        <a:ea typeface=""/>
        <a:cs typeface=""/>
      </a:majorFont>
      <a:minorFont>
        <a:latin typeface="Gill Sans MT"/>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spDef>
      <a:spPr>
        <a:solidFill>
          <a:srgbClr val="B71E42"/>
        </a:solidFill>
        <a:ln>
          <a:noFill/>
        </a:ln>
      </a:spPr>
      <a:bodyPr rtlCol="0" anchor="ctr"/>
      <a:lstStyle>
        <a:defPPr algn="ctr">
          <a:defRPr/>
        </a:defPPr>
      </a:lstStyle>
      <a:style>
        <a:lnRef idx="3">
          <a:schemeClr val="lt1"/>
        </a:lnRef>
        <a:fillRef idx="1">
          <a:schemeClr val="accent1"/>
        </a:fillRef>
        <a:effectRef idx="1">
          <a:schemeClr val="accent1"/>
        </a:effectRef>
        <a:fontRef idx="minor">
          <a:schemeClr val="lt1"/>
        </a:fontRef>
      </a:style>
    </a:spDef>
    <a:lnDef>
      <a:spPr>
        <a:ln w="31750"/>
      </a:spPr>
      <a:bodyPr/>
      <a:lstStyle/>
      <a:style>
        <a:lnRef idx="3">
          <a:schemeClr val="accent1"/>
        </a:lnRef>
        <a:fillRef idx="0">
          <a:schemeClr val="accent1"/>
        </a:fillRef>
        <a:effectRef idx="2">
          <a:schemeClr val="accent1"/>
        </a:effectRef>
        <a:fontRef idx="minor">
          <a:schemeClr val="tx1"/>
        </a:fontRef>
      </a:style>
    </a:lnDef>
  </a:objectDefaults>
  <a:extraClrSchemeLst/>
  <a:extLst>
    <a:ext uri="{05A4C25C-085E-4340-85A3-A5531E510DB2}">
      <thm15:themeFamily xmlns:thm15="http://schemas.microsoft.com/office/thememl/2012/main" name="Office_60958850_TF66921596_Win32" id="{6B9FDD00-93C4-4E21-BD1D-55AA4FC3F412}" vid="{6BB4AF6E-36C4-4E2E-AB49-C65CBCF6D4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 invention</Template>
  <TotalTime>191</TotalTime>
  <Words>827</Words>
  <Application>Microsoft Office PowerPoint</Application>
  <PresentationFormat>Widescreen</PresentationFormat>
  <Paragraphs>148</Paragraphs>
  <Slides>13</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Cambria Math</vt:lpstr>
      <vt:lpstr>Gill Sans MT</vt:lpstr>
      <vt:lpstr>Times New Roman</vt:lpstr>
      <vt:lpstr>Wingdings</vt:lpstr>
      <vt:lpstr>Gallery</vt:lpstr>
      <vt:lpstr>What is a Chi-squared Test? It is a test used to determine the relationship between two categorical variables.  A categorical variable is qualitative data.  **Nominal - Marital Status, Gender **Ordinal - Age, Level Of Education  </vt:lpstr>
      <vt:lpstr>Hypothesis testing</vt:lpstr>
      <vt:lpstr>Formula</vt:lpstr>
      <vt:lpstr>ASSUMPTIONS OF CHI-SQUARE TEST</vt:lpstr>
      <vt:lpstr>Continuation of chi-square test</vt:lpstr>
      <vt:lpstr>Continuation of chi-square test</vt:lpstr>
      <vt:lpstr>Chi-square TEST</vt:lpstr>
      <vt:lpstr>PYTHON CODE</vt:lpstr>
      <vt:lpstr>EXPLANATION</vt:lpstr>
      <vt:lpstr>BINOMIAL DISTRIBUTION</vt:lpstr>
      <vt:lpstr>EXAMPLES OF BINOMIAL DISTRIBUTION</vt:lpstr>
      <vt:lpstr>FORMULA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 Chi-squared Test? It is a test used to determine the relationship between two categorical variables.  A categorical variable is qualitative data.  **Nominal - marital status, gender **Ordinal - age, level of education  </dc:title>
  <dc:creator>Divine Adzove</dc:creator>
  <cp:lastModifiedBy>Divine</cp:lastModifiedBy>
  <cp:revision>1</cp:revision>
  <dcterms:created xsi:type="dcterms:W3CDTF">2023-11-15T18:57:14Z</dcterms:created>
  <dcterms:modified xsi:type="dcterms:W3CDTF">2023-11-15T22:08:59Z</dcterms:modified>
</cp:coreProperties>
</file>