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Geospatial_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2559277"/>
            <a:ext cx="10315303" cy="238760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Capstone Project - The Battle of </a:t>
            </a:r>
            <a:r>
              <a:rPr lang="en-US" sz="6000" b="1" dirty="0" smtClean="0"/>
              <a:t>Neighborhoods</a:t>
            </a:r>
            <a:br>
              <a:rPr lang="en-US" sz="6000" b="1" dirty="0" smtClean="0"/>
            </a:b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4400" b="1" dirty="0" smtClean="0"/>
              <a:t>Thai restaurant 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3600" b="1" dirty="0" smtClean="0"/>
              <a:t>By Dhiwa Kosittirachart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13369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583" y="666206"/>
            <a:ext cx="10515600" cy="5523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Conclusion</a:t>
            </a:r>
          </a:p>
          <a:p>
            <a:r>
              <a:rPr lang="en-US" sz="2800" dirty="0" smtClean="0"/>
              <a:t>The best place to run the Thai food business is located in the Down Town area in Toronto, as it is considered rating, which means a lot of people who have been eating Thai food, heading Down to Down Town, to go to those Thai cuisine.</a:t>
            </a:r>
          </a:p>
          <a:p>
            <a:pPr marL="0" indent="0">
              <a:buNone/>
            </a:pPr>
            <a:r>
              <a:rPr lang="en-US" sz="2800" b="1" dirty="0" smtClean="0"/>
              <a:t>Limitations</a:t>
            </a:r>
          </a:p>
          <a:p>
            <a:r>
              <a:rPr lang="en-US" sz="2800" dirty="0" smtClean="0"/>
              <a:t>The ranking is purely on basis of rating of </a:t>
            </a:r>
            <a:r>
              <a:rPr lang="en-US" sz="2800" dirty="0" smtClean="0"/>
              <a:t>restaurants</a:t>
            </a:r>
            <a:endParaRPr lang="en-US" sz="2800" dirty="0" smtClean="0"/>
          </a:p>
          <a:p>
            <a:r>
              <a:rPr lang="en-US" sz="2800" dirty="0" smtClean="0"/>
              <a:t>The accuracy of data depends purely depends on the data provided by </a:t>
            </a:r>
            <a:r>
              <a:rPr lang="en-US" sz="2800" dirty="0" err="1" smtClean="0"/>
              <a:t>FourSquare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553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84" y="33988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097" y="1120230"/>
            <a:ext cx="98646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Thai </a:t>
            </a:r>
            <a:r>
              <a:rPr lang="en-US" dirty="0" smtClean="0"/>
              <a:t>immigrants to Canada are primarily well-educated professionals working as bankers, dentists, doctors, nurses, computer technicians and engineers. Many of them closed businesses such as Thai restaurants or </a:t>
            </a:r>
            <a:r>
              <a:rPr lang="en-US" dirty="0" err="1" smtClean="0"/>
              <a:t>Muay</a:t>
            </a:r>
            <a:r>
              <a:rPr lang="en-US" dirty="0" smtClean="0"/>
              <a:t> Thai gyms, which has become popular in Canada.</a:t>
            </a:r>
          </a:p>
          <a:p>
            <a:pPr marL="0" indent="0">
              <a:buNone/>
            </a:pPr>
            <a:r>
              <a:rPr lang="en-US" dirty="0" smtClean="0"/>
              <a:t>    Thai cooking places emphasis on lightly prepared dishes with strong aromatic components and a spicy edge. Thai chef </a:t>
            </a:r>
            <a:r>
              <a:rPr lang="en-US" dirty="0" err="1" smtClean="0"/>
              <a:t>McDang</a:t>
            </a:r>
            <a:r>
              <a:rPr lang="en-US" dirty="0" smtClean="0"/>
              <a:t> </a:t>
            </a:r>
            <a:r>
              <a:rPr lang="en-US" dirty="0" err="1" smtClean="0"/>
              <a:t>characterises</a:t>
            </a:r>
            <a:r>
              <a:rPr lang="en-US" dirty="0" smtClean="0"/>
              <a:t> Thai food as demonstrating "intricacy; attention to detail; texture; color; taste; and the use of ingredients with medicinal benefits, as well as good flavor", as well as care being given to the food's appearance, smell and context.</a:t>
            </a:r>
          </a:p>
          <a:p>
            <a:pPr marL="0" indent="0">
              <a:buNone/>
            </a:pPr>
            <a:r>
              <a:rPr lang="en-US" dirty="0" smtClean="0"/>
              <a:t>    So as part of this project, we will list and visualize all major parts of Toronto that has </a:t>
            </a:r>
            <a:r>
              <a:rPr lang="en-US" dirty="0" smtClean="0"/>
              <a:t>popular </a:t>
            </a:r>
            <a:r>
              <a:rPr lang="en-US" dirty="0" smtClean="0"/>
              <a:t>Thai restaurants.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9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67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this project we need the following data :</a:t>
            </a:r>
          </a:p>
          <a:p>
            <a:r>
              <a:rPr lang="en-US" dirty="0" err="1" smtClean="0"/>
              <a:t>Toronto,CA</a:t>
            </a:r>
            <a:r>
              <a:rPr lang="en-US" dirty="0" smtClean="0"/>
              <a:t> data that contains list Boroughs, Neighborhoods along with their latitude and longitude. </a:t>
            </a:r>
          </a:p>
          <a:p>
            <a:pPr lvl="1"/>
            <a:r>
              <a:rPr lang="en-US" dirty="0" smtClean="0"/>
              <a:t>Data source : https://en.wikipedia.org/wiki/List_of_postal_codes_of_Canada:_M </a:t>
            </a:r>
            <a:br>
              <a:rPr lang="en-US" dirty="0" smtClean="0"/>
            </a:br>
            <a:r>
              <a:rPr lang="en-US" dirty="0" smtClean="0"/>
              <a:t>and get </a:t>
            </a:r>
            <a:r>
              <a:rPr lang="en-US" dirty="0" err="1" smtClean="0"/>
              <a:t>latitude,longitude</a:t>
            </a:r>
            <a:r>
              <a:rPr lang="en-US" dirty="0" smtClean="0"/>
              <a:t> from https://cocl.us/Geospatial_data' </a:t>
            </a:r>
          </a:p>
          <a:p>
            <a:pPr lvl="1"/>
            <a:r>
              <a:rPr lang="en-US" dirty="0" smtClean="0"/>
              <a:t>Description : This data set contains the required information. And we will use this data set to explore various neighborhoods of new </a:t>
            </a:r>
            <a:r>
              <a:rPr lang="en-US" dirty="0" err="1" smtClean="0"/>
              <a:t>york</a:t>
            </a:r>
            <a:r>
              <a:rPr lang="en-US" dirty="0" smtClean="0"/>
              <a:t> city. </a:t>
            </a:r>
          </a:p>
          <a:p>
            <a:r>
              <a:rPr lang="en-US" dirty="0" smtClean="0"/>
              <a:t>Thai </a:t>
            </a:r>
            <a:r>
              <a:rPr lang="en-US" dirty="0" err="1" smtClean="0"/>
              <a:t>resturants</a:t>
            </a:r>
            <a:r>
              <a:rPr lang="en-US" dirty="0" smtClean="0"/>
              <a:t> in each neighborhood of Toronto city. </a:t>
            </a:r>
          </a:p>
          <a:p>
            <a:pPr lvl="1"/>
            <a:r>
              <a:rPr lang="en-US" dirty="0" smtClean="0"/>
              <a:t>Data source : </a:t>
            </a:r>
            <a:r>
              <a:rPr lang="en-US" dirty="0" err="1" smtClean="0"/>
              <a:t>Fousquare</a:t>
            </a:r>
            <a:r>
              <a:rPr lang="en-US" dirty="0" smtClean="0"/>
              <a:t> API </a:t>
            </a:r>
          </a:p>
          <a:p>
            <a:pPr lvl="1"/>
            <a:r>
              <a:rPr lang="en-US" dirty="0" smtClean="0"/>
              <a:t>Description : By using this </a:t>
            </a:r>
            <a:r>
              <a:rPr lang="en-US" dirty="0" err="1" smtClean="0"/>
              <a:t>api</a:t>
            </a:r>
            <a:r>
              <a:rPr lang="en-US" dirty="0" smtClean="0"/>
              <a:t> we will get all the venues in each neighborhood. We can filter these venues to get only </a:t>
            </a:r>
            <a:r>
              <a:rPr lang="en-US" dirty="0" err="1" smtClean="0"/>
              <a:t>indian</a:t>
            </a:r>
            <a:r>
              <a:rPr lang="en-US" dirty="0" smtClean="0"/>
              <a:t> </a:t>
            </a:r>
            <a:r>
              <a:rPr lang="en-US" dirty="0" err="1" smtClean="0"/>
              <a:t>resturants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GeoSpace</a:t>
            </a:r>
            <a:r>
              <a:rPr lang="en-US" dirty="0" smtClean="0"/>
              <a:t> data 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source : Generating </a:t>
            </a:r>
            <a:r>
              <a:rPr lang="en-US" dirty="0" err="1"/>
              <a:t>GeoJSON</a:t>
            </a:r>
            <a:r>
              <a:rPr lang="en-US" dirty="0"/>
              <a:t> File for Toronto FSAs </a:t>
            </a:r>
            <a:br>
              <a:rPr lang="en-US" dirty="0"/>
            </a:br>
            <a:r>
              <a:rPr lang="en-US" dirty="0"/>
              <a:t>https://medium.com/dataexplorations/generating-geojson-file-for-toronto-fsas-9b478a059f04 </a:t>
            </a:r>
          </a:p>
          <a:p>
            <a:pPr lvl="1"/>
            <a:r>
              <a:rPr lang="en-US" dirty="0"/>
              <a:t>Description : By using this geo space data we will get the Toronto Borough boundaries that will help us visualize choropleth map.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8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447699"/>
            <a:ext cx="10178322" cy="1492132"/>
          </a:xfrm>
        </p:spPr>
        <p:txBody>
          <a:bodyPr/>
          <a:lstStyle/>
          <a:p>
            <a:pPr marL="0" indent="0"/>
            <a:r>
              <a:rPr lang="en-US" b="1" dirty="0" smtClean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93224"/>
            <a:ext cx="10178322" cy="3593591"/>
          </a:xfrm>
        </p:spPr>
        <p:txBody>
          <a:bodyPr>
            <a:noAutofit/>
          </a:bodyPr>
          <a:lstStyle/>
          <a:p>
            <a:r>
              <a:rPr lang="en-US" sz="2400" dirty="0" smtClean="0"/>
              <a:t>Collect the postal </a:t>
            </a:r>
            <a:r>
              <a:rPr lang="en-US" sz="2400" dirty="0" err="1" smtClean="0"/>
              <a:t>code,borough,neighborhood</a:t>
            </a:r>
            <a:r>
              <a:rPr lang="en-US" sz="2400" dirty="0" smtClean="0"/>
              <a:t> of Toronto city data from </a:t>
            </a:r>
            <a:r>
              <a:rPr lang="en-US" sz="2400" dirty="0" err="1" smtClean="0"/>
              <a:t>wikipedia</a:t>
            </a:r>
            <a:endParaRPr lang="en-US" sz="2400" dirty="0" smtClean="0"/>
          </a:p>
          <a:p>
            <a:r>
              <a:rPr lang="en-US" sz="2400" dirty="0" smtClean="0"/>
              <a:t>Collect </a:t>
            </a:r>
            <a:r>
              <a:rPr lang="en-US" sz="2400" dirty="0" err="1" smtClean="0"/>
              <a:t>latitude,longitude</a:t>
            </a:r>
            <a:r>
              <a:rPr lang="en-US" sz="2400" dirty="0" smtClean="0"/>
              <a:t> data from </a:t>
            </a:r>
            <a:r>
              <a:rPr lang="en-US" sz="2400" dirty="0" smtClean="0">
                <a:hlinkClick r:id="rId2"/>
              </a:rPr>
              <a:t>https://cocl.us/Geospatial_data</a:t>
            </a:r>
            <a:endParaRPr lang="en-US" sz="2400" dirty="0" smtClean="0"/>
          </a:p>
          <a:p>
            <a:r>
              <a:rPr lang="en-US" sz="2400" dirty="0" smtClean="0"/>
              <a:t>Using </a:t>
            </a:r>
            <a:r>
              <a:rPr lang="en-US" sz="2400" dirty="0" err="1" smtClean="0"/>
              <a:t>FourSquare</a:t>
            </a:r>
            <a:r>
              <a:rPr lang="en-US" sz="2400" dirty="0" smtClean="0"/>
              <a:t> API we will find all venues for each neighborhood.</a:t>
            </a:r>
          </a:p>
          <a:p>
            <a:r>
              <a:rPr lang="en-US" sz="2400" dirty="0" smtClean="0"/>
              <a:t>Filter out all venues that are Thai </a:t>
            </a:r>
            <a:r>
              <a:rPr lang="en-US" sz="2400" dirty="0" err="1" smtClean="0"/>
              <a:t>Resturants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Find rating , tips and like count for each Thai </a:t>
            </a:r>
            <a:r>
              <a:rPr lang="en-US" sz="2400" dirty="0" err="1" smtClean="0"/>
              <a:t>Resturants</a:t>
            </a:r>
            <a:r>
              <a:rPr lang="en-US" sz="2400" dirty="0" smtClean="0"/>
              <a:t> using </a:t>
            </a:r>
            <a:r>
              <a:rPr lang="en-US" sz="2400" dirty="0" err="1" smtClean="0"/>
              <a:t>FourSquare</a:t>
            </a:r>
            <a:r>
              <a:rPr lang="en-US" sz="2400" dirty="0" smtClean="0"/>
              <a:t> API.</a:t>
            </a:r>
          </a:p>
          <a:p>
            <a:r>
              <a:rPr lang="en-US" sz="2400" dirty="0" smtClean="0"/>
              <a:t>Using rating for each </a:t>
            </a:r>
            <a:r>
              <a:rPr lang="en-US" sz="2400" dirty="0" err="1" smtClean="0"/>
              <a:t>resturant</a:t>
            </a:r>
            <a:r>
              <a:rPr lang="en-US" sz="2400" dirty="0" smtClean="0"/>
              <a:t> , we will sort that data.</a:t>
            </a:r>
          </a:p>
          <a:p>
            <a:r>
              <a:rPr lang="en-US" sz="2400" dirty="0" smtClean="0"/>
              <a:t>Visualize the Ranking of neighborhoods using folium library(python)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992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907" y="770709"/>
            <a:ext cx="9146177" cy="54976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Defined the problems</a:t>
            </a:r>
          </a:p>
          <a:p>
            <a:r>
              <a:rPr lang="en-US" sz="2800" dirty="0" smtClean="0"/>
              <a:t>As a Thai food business, seeing the picture in business for Thai restaurants, so we would like to find out about the business </a:t>
            </a:r>
            <a:br>
              <a:rPr lang="en-US" sz="2800" dirty="0" smtClean="0"/>
            </a:br>
            <a:r>
              <a:rPr lang="en-US" sz="2800" dirty="0" smtClean="0"/>
              <a:t>-Best Places in Toronto city for Thai cuisine </a:t>
            </a:r>
            <a:br>
              <a:rPr lang="en-US" sz="2800" dirty="0" smtClean="0"/>
            </a:br>
            <a:r>
              <a:rPr lang="en-US" sz="2800" dirty="0" smtClean="0"/>
              <a:t>-which areas have the potential to market for Thai Restaurant </a:t>
            </a:r>
            <a:br>
              <a:rPr lang="en-US" sz="2800" dirty="0" smtClean="0"/>
            </a:br>
            <a:r>
              <a:rPr lang="en-US" sz="2800" dirty="0" smtClean="0"/>
              <a:t>-which is the best place to stay if I like Thai food</a:t>
            </a:r>
          </a:p>
          <a:p>
            <a:pPr marL="0" indent="0">
              <a:buNone/>
            </a:pPr>
            <a:r>
              <a:rPr lang="en-US" sz="2800" b="1" dirty="0" err="1" smtClean="0"/>
              <a:t>Stackholde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dirty="0" smtClean="0"/>
              <a:t>- Owner Thai Cuisine.</a:t>
            </a:r>
            <a:br>
              <a:rPr lang="en-US" sz="2800" dirty="0" smtClean="0"/>
            </a:br>
            <a:r>
              <a:rPr lang="en-US" sz="2800" dirty="0" smtClean="0"/>
              <a:t>- Some one who want to eat Thai Food.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66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Analysis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2845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 will import the required libraries for python.</a:t>
            </a:r>
          </a:p>
          <a:p>
            <a:r>
              <a:rPr lang="en-US" sz="3200" dirty="0" smtClean="0"/>
              <a:t>pandas and </a:t>
            </a:r>
            <a:r>
              <a:rPr lang="en-US" sz="3200" dirty="0" err="1" smtClean="0"/>
              <a:t>numpy</a:t>
            </a:r>
            <a:r>
              <a:rPr lang="en-US" sz="3200" dirty="0" smtClean="0"/>
              <a:t> for handling data.</a:t>
            </a:r>
          </a:p>
          <a:p>
            <a:r>
              <a:rPr lang="en-US" sz="3200" dirty="0" smtClean="0"/>
              <a:t>request module for using </a:t>
            </a:r>
            <a:r>
              <a:rPr lang="en-US" sz="3200" dirty="0" err="1" smtClean="0"/>
              <a:t>FourSquare</a:t>
            </a:r>
            <a:r>
              <a:rPr lang="en-US" sz="3200" dirty="0" smtClean="0"/>
              <a:t> API.</a:t>
            </a:r>
          </a:p>
          <a:p>
            <a:r>
              <a:rPr lang="en-US" sz="3200" dirty="0" smtClean="0"/>
              <a:t>folium to visualize the results on a map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947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914" y="918596"/>
            <a:ext cx="4729023" cy="31422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822" y="830612"/>
            <a:ext cx="4923634" cy="33182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2491" y="4349931"/>
            <a:ext cx="8791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Toronto have 58 Thai. Restaurants but the most number of Thai </a:t>
            </a:r>
            <a:r>
              <a:rPr lang="en-US" sz="2400" dirty="0" err="1" smtClean="0"/>
              <a:t>restaurantsa</a:t>
            </a:r>
            <a:r>
              <a:rPr lang="en-US" sz="2400" dirty="0" smtClean="0"/>
              <a:t> is at Down Town and it have similarity number for each borough.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023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05749" y="627017"/>
            <a:ext cx="419614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Resturant</a:t>
            </a:r>
            <a:r>
              <a:rPr lang="en-US" dirty="0"/>
              <a:t> with maximum Rating</a:t>
            </a:r>
          </a:p>
          <a:p>
            <a:r>
              <a:rPr lang="en-US" dirty="0"/>
              <a:t>Borough                 Downtown Toronto</a:t>
            </a:r>
          </a:p>
          <a:p>
            <a:r>
              <a:rPr lang="en-US" dirty="0"/>
              <a:t>Neighborhood      </a:t>
            </a:r>
            <a:r>
              <a:rPr lang="en-US" dirty="0" err="1"/>
              <a:t>Adelaide,King,Richmond</a:t>
            </a:r>
            <a:endParaRPr lang="en-US" dirty="0"/>
          </a:p>
          <a:p>
            <a:r>
              <a:rPr lang="en-US" dirty="0"/>
              <a:t>ID              529612de11d2ab526191ccc9</a:t>
            </a:r>
          </a:p>
          <a:p>
            <a:r>
              <a:rPr lang="en-US" dirty="0"/>
              <a:t>Name                                 </a:t>
            </a:r>
            <a:r>
              <a:rPr lang="en-US" dirty="0" err="1"/>
              <a:t>Pai</a:t>
            </a:r>
            <a:endParaRPr lang="en-US" dirty="0"/>
          </a:p>
          <a:p>
            <a:r>
              <a:rPr lang="en-US" dirty="0"/>
              <a:t>Likes                                635</a:t>
            </a:r>
          </a:p>
          <a:p>
            <a:r>
              <a:rPr lang="en-US" dirty="0"/>
              <a:t>Rating                               9.3</a:t>
            </a:r>
          </a:p>
          <a:p>
            <a:r>
              <a:rPr lang="en-US" dirty="0"/>
              <a:t>Tips                                 193</a:t>
            </a:r>
          </a:p>
          <a:p>
            <a:r>
              <a:rPr lang="en-US" dirty="0" err="1"/>
              <a:t>Postcodd</a:t>
            </a:r>
            <a:r>
              <a:rPr lang="en-US" dirty="0"/>
              <a:t>                             M5H</a:t>
            </a:r>
          </a:p>
          <a:p>
            <a:r>
              <a:rPr lang="en-US" dirty="0"/>
              <a:t>latitude                         43.7067</a:t>
            </a:r>
          </a:p>
          <a:p>
            <a:r>
              <a:rPr lang="en-US" dirty="0"/>
              <a:t>longitude                       -</a:t>
            </a:r>
            <a:r>
              <a:rPr lang="en-US" dirty="0" smtClean="0"/>
              <a:t>79.5941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2623" y="3570396"/>
            <a:ext cx="374096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 </a:t>
            </a:r>
            <a:r>
              <a:rPr lang="en-US" sz="1600" dirty="0" err="1"/>
              <a:t>Resturant</a:t>
            </a:r>
            <a:r>
              <a:rPr lang="en-US" sz="1600" dirty="0"/>
              <a:t> with maximum Likes</a:t>
            </a:r>
          </a:p>
          <a:p>
            <a:r>
              <a:rPr lang="en-US" sz="1600" dirty="0"/>
              <a:t>Borough                 Downtown Toronto</a:t>
            </a:r>
          </a:p>
          <a:p>
            <a:r>
              <a:rPr lang="en-US" sz="1600" dirty="0"/>
              <a:t>Neighborhood     </a:t>
            </a:r>
            <a:r>
              <a:rPr lang="en-US" sz="1600" dirty="0" err="1"/>
              <a:t>Ryerson,Garden</a:t>
            </a:r>
            <a:r>
              <a:rPr lang="en-US" sz="1600" dirty="0"/>
              <a:t> District</a:t>
            </a:r>
          </a:p>
          <a:p>
            <a:r>
              <a:rPr lang="en-US" sz="1600" dirty="0"/>
              <a:t>ID              4ad4c061f964a52095f720e3</a:t>
            </a:r>
          </a:p>
          <a:p>
            <a:r>
              <a:rPr lang="en-US" sz="1600" dirty="0"/>
              <a:t>Name                          Salad King</a:t>
            </a:r>
          </a:p>
          <a:p>
            <a:r>
              <a:rPr lang="en-US" sz="1600" dirty="0"/>
              <a:t>Likes                                489</a:t>
            </a:r>
          </a:p>
          <a:p>
            <a:r>
              <a:rPr lang="en-US" sz="1600" dirty="0"/>
              <a:t>Rating                               8.5</a:t>
            </a:r>
          </a:p>
          <a:p>
            <a:r>
              <a:rPr lang="en-US" sz="1600" dirty="0"/>
              <a:t>Tips                                 207</a:t>
            </a:r>
          </a:p>
          <a:p>
            <a:r>
              <a:rPr lang="en-US" sz="1600" dirty="0" err="1"/>
              <a:t>Postcodd</a:t>
            </a:r>
            <a:r>
              <a:rPr lang="en-US" sz="1600" dirty="0"/>
              <a:t>                             M5B</a:t>
            </a:r>
          </a:p>
          <a:p>
            <a:r>
              <a:rPr lang="en-US" sz="1600" dirty="0"/>
              <a:t>latitude                         43.7067</a:t>
            </a:r>
          </a:p>
          <a:p>
            <a:r>
              <a:rPr lang="en-US" sz="1600" dirty="0"/>
              <a:t>longitude                       -79.5941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342623" y="541360"/>
            <a:ext cx="375897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 </a:t>
            </a:r>
            <a:r>
              <a:rPr lang="en-US" sz="1600" dirty="0" err="1"/>
              <a:t>Resturant</a:t>
            </a:r>
            <a:r>
              <a:rPr lang="en-US" sz="1600" dirty="0"/>
              <a:t> with maximum Tips</a:t>
            </a:r>
          </a:p>
          <a:p>
            <a:r>
              <a:rPr lang="en-US" sz="1600" dirty="0"/>
              <a:t>Borough                 Downtown Toronto</a:t>
            </a:r>
          </a:p>
          <a:p>
            <a:r>
              <a:rPr lang="en-US" sz="1600" dirty="0"/>
              <a:t>Neighborhood      </a:t>
            </a:r>
            <a:r>
              <a:rPr lang="en-US" sz="1600" dirty="0" err="1"/>
              <a:t>Adelaide,King,Richmond</a:t>
            </a:r>
            <a:endParaRPr lang="en-US" sz="1600" dirty="0"/>
          </a:p>
          <a:p>
            <a:r>
              <a:rPr lang="en-US" sz="1600" dirty="0"/>
              <a:t>ID              529612de11d2ab526191ccc9</a:t>
            </a:r>
          </a:p>
          <a:p>
            <a:r>
              <a:rPr lang="en-US" sz="1600" dirty="0"/>
              <a:t>Name                                 </a:t>
            </a:r>
            <a:r>
              <a:rPr lang="en-US" sz="1600" dirty="0" err="1"/>
              <a:t>Pai</a:t>
            </a:r>
            <a:endParaRPr lang="en-US" sz="1600" dirty="0"/>
          </a:p>
          <a:p>
            <a:r>
              <a:rPr lang="en-US" sz="1600" dirty="0"/>
              <a:t>Likes                                635</a:t>
            </a:r>
          </a:p>
          <a:p>
            <a:r>
              <a:rPr lang="en-US" sz="1600" dirty="0"/>
              <a:t>Rating                               9.3</a:t>
            </a:r>
          </a:p>
          <a:p>
            <a:r>
              <a:rPr lang="en-US" sz="1600" dirty="0"/>
              <a:t>Tips                                 193</a:t>
            </a:r>
          </a:p>
          <a:p>
            <a:r>
              <a:rPr lang="en-US" sz="1600" dirty="0" err="1"/>
              <a:t>Postcodd</a:t>
            </a:r>
            <a:r>
              <a:rPr lang="en-US" sz="1600" dirty="0"/>
              <a:t>                             M5H</a:t>
            </a:r>
          </a:p>
          <a:p>
            <a:r>
              <a:rPr lang="en-US" sz="1600" dirty="0"/>
              <a:t>latitude                         43.7067</a:t>
            </a:r>
          </a:p>
          <a:p>
            <a:r>
              <a:rPr lang="en-US" sz="1600" dirty="0"/>
              <a:t>longitude                       -79.5941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074229" y="4114801"/>
            <a:ext cx="4196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 Downtown Toronto is maximum Tips, Like , rating from foursquare API to show “</a:t>
            </a:r>
            <a:r>
              <a:rPr lang="en-US" sz="2400" b="1" dirty="0" err="1" smtClean="0"/>
              <a:t>Pai</a:t>
            </a:r>
            <a:r>
              <a:rPr lang="en-US" sz="2400" b="1" dirty="0" smtClean="0"/>
              <a:t>” is popularity Thai </a:t>
            </a:r>
            <a:r>
              <a:rPr lang="en-US" sz="2400" b="1" dirty="0" err="1" smtClean="0"/>
              <a:t>restuarant</a:t>
            </a:r>
            <a:r>
              <a:rPr lang="en-US" sz="2400" b="1" dirty="0" smtClean="0"/>
              <a:t> in </a:t>
            </a:r>
            <a:r>
              <a:rPr lang="en-US" sz="2400" b="1" dirty="0" err="1" smtClean="0"/>
              <a:t>Tonronto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2623" y="103797"/>
            <a:ext cx="5015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Results form foursquare API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2650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61120" y="1358537"/>
            <a:ext cx="22729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that we have visualized the Neighborhoods. </a:t>
            </a:r>
            <a:br>
              <a:rPr lang="en-US" dirty="0" smtClean="0"/>
            </a:br>
            <a:r>
              <a:rPr lang="en-US" dirty="0" smtClean="0"/>
              <a:t>In green maker show the Restaurants is rating between 8-9 point </a:t>
            </a:r>
            <a:br>
              <a:rPr lang="en-US" dirty="0" smtClean="0"/>
            </a:br>
            <a:r>
              <a:rPr lang="en-US" dirty="0" smtClean="0"/>
              <a:t>in Red maker show the Restaurants is Rating Between 0-7 </a:t>
            </a:r>
            <a:r>
              <a:rPr lang="en-US" dirty="0" smtClean="0"/>
              <a:t>Point</a:t>
            </a:r>
          </a:p>
          <a:p>
            <a:r>
              <a:rPr lang="en-US" dirty="0" smtClean="0"/>
              <a:t>And Others show in blue point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1051559" y="574765"/>
            <a:ext cx="6237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Visualize the Data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29" y="1235936"/>
            <a:ext cx="68008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5894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1051</TotalTime>
  <Words>447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Badge</vt:lpstr>
      <vt:lpstr>Capstone Project - The Battle of Neighborhoods  Thai restaurant   By Dhiwa Kosittirachart </vt:lpstr>
      <vt:lpstr>Introduction </vt:lpstr>
      <vt:lpstr>Data </vt:lpstr>
      <vt:lpstr>Approach</vt:lpstr>
      <vt:lpstr>PowerPoint Presentation</vt:lpstr>
      <vt:lpstr>Analysis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Dhiwa Kosittirachart</dc:creator>
  <cp:lastModifiedBy>Dhiwa Kosittirachart</cp:lastModifiedBy>
  <cp:revision>15</cp:revision>
  <dcterms:created xsi:type="dcterms:W3CDTF">2019-03-28T10:22:32Z</dcterms:created>
  <dcterms:modified xsi:type="dcterms:W3CDTF">2019-04-03T07:50:43Z</dcterms:modified>
</cp:coreProperties>
</file>