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8.png" ContentType="image/png"/>
  <Override PartName="/ppt/media/image14.jpeg" ContentType="image/jpeg"/>
  <Override PartName="/ppt/media/image7.png" ContentType="image/png"/>
  <Override PartName="/ppt/media/image1.jpeg" ContentType="image/jpeg"/>
  <Override PartName="/ppt/media/image22.jpeg" ContentType="image/jpeg"/>
  <Override PartName="/ppt/media/image12.jpeg" ContentType="image/jpeg"/>
  <Override PartName="/ppt/media/image11.png" ContentType="image/png"/>
  <Override PartName="/ppt/media/image6.png" ContentType="image/png"/>
  <Override PartName="/ppt/media/image13.jpeg" ContentType="image/jpeg"/>
  <Override PartName="/ppt/media/image4.png" ContentType="image/png"/>
  <Override PartName="/ppt/media/image25.png" ContentType="image/png"/>
  <Override PartName="/ppt/media/image21.jpeg" ContentType="image/jpeg"/>
  <Override PartName="/ppt/media/image16.jpeg" ContentType="image/jpeg"/>
  <Override PartName="/ppt/media/image20.png" ContentType="image/png"/>
  <Override PartName="/ppt/media/image19.png" ContentType="image/png"/>
  <Override PartName="/ppt/media/image18.jpeg" ContentType="image/jpeg"/>
  <Override PartName="/ppt/media/image2.jpeg" ContentType="image/jpeg"/>
  <Override PartName="/ppt/media/image23.jpeg" ContentType="image/jpeg"/>
  <Override PartName="/ppt/media/image17.jpeg" ContentType="image/jpeg"/>
  <Override PartName="/ppt/media/image15.jpeg" ContentType="image/jpeg"/>
  <Override PartName="/ppt/media/image5.png" ContentType="image/png"/>
  <Override PartName="/ppt/media/image10.png" ContentType="image/png"/>
  <Override PartName="/ppt/media/image3.jpeg" ContentType="image/jpeg"/>
  <Override PartName="/ppt/media/image24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EB38AB-21BA-4A7E-8D17-532FCC35578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03/19/2023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40482F-2E40-42D5-94CC-85601C6790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B155194-CE35-455E-931D-79FD5314B4A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03/19/2023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510A41-FCF0-4CA2-A9C2-6AA50CB6A4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80880" y="194760"/>
            <a:ext cx="80769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1a1a1a"/>
                </a:solidFill>
                <a:latin typeface="Georgia"/>
              </a:rPr>
              <a:t>What is Cloud </a:t>
            </a:r>
            <a:r>
              <a:rPr b="1" lang="en-US" sz="6000" spc="-1" strike="noStrike">
                <a:solidFill>
                  <a:srgbClr val="1a1a1a"/>
                </a:solidFill>
                <a:latin typeface="Georgia"/>
              </a:rPr>
              <a:t>Computing</a:t>
            </a:r>
            <a:r>
              <a:rPr b="1" lang="en-IN" sz="6000" spc="-1" strike="noStrike">
                <a:solidFill>
                  <a:srgbClr val="1a1a1a"/>
                </a:solidFill>
                <a:latin typeface="Georgia"/>
              </a:rPr>
              <a:t> ?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84" name="Content Placeholder 1" descr="cloud"/>
          <p:cNvPicPr/>
          <p:nvPr/>
        </p:nvPicPr>
        <p:blipFill>
          <a:blip r:embed="rId1"/>
          <a:stretch/>
        </p:blipFill>
        <p:spPr>
          <a:xfrm>
            <a:off x="0" y="2438280"/>
            <a:ext cx="9143640" cy="441936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0" y="-6840"/>
            <a:ext cx="9143640" cy="686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-1825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a1a1a"/>
                </a:solidFill>
                <a:latin typeface="Georgia"/>
              </a:rPr>
              <a:t>Top Cloud Service Providers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5" descr="Cloud-Computing-Service-Providers3-removebg-preview.png"/>
          <p:cNvPicPr/>
          <p:nvPr/>
        </p:nvPicPr>
        <p:blipFill>
          <a:blip r:embed="rId1"/>
          <a:stretch/>
        </p:blipFill>
        <p:spPr>
          <a:xfrm>
            <a:off x="4285440" y="817200"/>
            <a:ext cx="4732920" cy="2607120"/>
          </a:xfrm>
          <a:prstGeom prst="rect">
            <a:avLst/>
          </a:prstGeom>
          <a:ln>
            <a:noFill/>
          </a:ln>
        </p:spPr>
      </p:pic>
      <p:pic>
        <p:nvPicPr>
          <p:cNvPr id="132" name="Content Placeholder 8" descr="private cloud provider"/>
          <p:cNvPicPr/>
          <p:nvPr/>
        </p:nvPicPr>
        <p:blipFill>
          <a:blip r:embed="rId2"/>
          <a:stretch/>
        </p:blipFill>
        <p:spPr>
          <a:xfrm>
            <a:off x="237600" y="3257640"/>
            <a:ext cx="4894920" cy="30852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84600" y="1617840"/>
            <a:ext cx="44388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Public Cloud Providers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→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000040" y="4591080"/>
            <a:ext cx="42609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Private Cloud Providers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a1a1a"/>
                </a:solidFill>
                <a:latin typeface="Georgia"/>
              </a:rPr>
              <a:t>Why AWS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40520" y="1752480"/>
            <a:ext cx="695556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Cost Saving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Scalable &amp; Adaptable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Security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Location, Location, Location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Automated Multi Region Backups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Streamlined Disaster Recovery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Consistency &amp; Reliability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Simple Automated Scheduling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Pay-As-You-Go Pricing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Customization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Third Party APIs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&amp; Lots of Services…………..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1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41" name="Content Placeholder 4" descr="aws security"/>
          <p:cNvPicPr/>
          <p:nvPr/>
        </p:nvPicPr>
        <p:blipFill>
          <a:blip r:embed="rId1"/>
          <a:stretch/>
        </p:blipFill>
        <p:spPr>
          <a:xfrm>
            <a:off x="-33840" y="0"/>
            <a:ext cx="9177480" cy="640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36720" y="2133720"/>
            <a:ext cx="9070560" cy="2611440"/>
          </a:xfrm>
          <a:prstGeom prst="rect">
            <a:avLst/>
          </a:prstGeom>
          <a:ln>
            <a:noFill/>
          </a:ln>
        </p:spPr>
      </p:pic>
      <p:sp>
        <p:nvSpPr>
          <p:cNvPr id="144" name="TextShape 2"/>
          <p:cNvSpPr txBox="1"/>
          <p:nvPr/>
        </p:nvSpPr>
        <p:spPr>
          <a:xfrm>
            <a:off x="1371600" y="457200"/>
            <a:ext cx="647676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Georgia"/>
              </a:rPr>
              <a:t>AWS Global Infrastructure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46" name="Content Placeholder 4" descr="main use"/>
          <p:cNvPicPr/>
          <p:nvPr/>
        </p:nvPicPr>
        <p:blipFill>
          <a:blip r:embed="rId1"/>
          <a:stretch/>
        </p:blipFill>
        <p:spPr>
          <a:xfrm>
            <a:off x="0" y="0"/>
            <a:ext cx="9143640" cy="63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00640" y="1981080"/>
            <a:ext cx="2475360" cy="11610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3552840" y="1981080"/>
            <a:ext cx="2466720" cy="11610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258600" y="1981080"/>
            <a:ext cx="2427840" cy="11610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762120" y="3733920"/>
            <a:ext cx="2567160" cy="12949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3604680" y="3733920"/>
            <a:ext cx="2414880" cy="12949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6309000" y="3733920"/>
            <a:ext cx="2377440" cy="12949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4" name="TextShape 8"/>
          <p:cNvSpPr txBox="1"/>
          <p:nvPr/>
        </p:nvSpPr>
        <p:spPr>
          <a:xfrm>
            <a:off x="1371600" y="457200"/>
            <a:ext cx="647676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Georgia"/>
              </a:rPr>
              <a:t>Enterprises Use Cases on AWS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98920" y="3962520"/>
            <a:ext cx="2301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15968"/>
                </a:solidFill>
                <a:latin typeface="Calibri"/>
              </a:rPr>
              <a:t>Web, Mobile, and Social Apps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3858120" y="3962520"/>
            <a:ext cx="19324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15968"/>
                </a:solidFill>
                <a:latin typeface="Calibri"/>
              </a:rPr>
              <a:t>Disaster Recovery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6705720" y="3962520"/>
            <a:ext cx="1620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15968"/>
                </a:solidFill>
                <a:latin typeface="Calibri"/>
              </a:rPr>
              <a:t>Virtual Desktops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838080" y="2133720"/>
            <a:ext cx="2319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15968"/>
                </a:solidFill>
                <a:latin typeface="Calibri"/>
              </a:rPr>
              <a:t>Enterprise Apps and Dev./Test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3747600" y="2281680"/>
            <a:ext cx="2119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15968"/>
                </a:solidFill>
                <a:latin typeface="Calibri"/>
              </a:rPr>
              <a:t>Big Data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>
            <a:off x="6163560" y="2133720"/>
            <a:ext cx="2675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15968"/>
                </a:solidFill>
                <a:latin typeface="Calibri"/>
              </a:rPr>
              <a:t>Storage, Backup and Archival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62" name="Content Placeholder 4" descr="partners"/>
          <p:cNvPicPr/>
          <p:nvPr/>
        </p:nvPicPr>
        <p:blipFill>
          <a:blip r:embed="rId1"/>
          <a:stretch/>
        </p:blipFill>
        <p:spPr>
          <a:xfrm>
            <a:off x="0" y="0"/>
            <a:ext cx="9143640" cy="632412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5715000" y="2514600"/>
            <a:ext cx="1676160" cy="837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65" name="Content Placeholder 4" descr="part 1"/>
          <p:cNvPicPr/>
          <p:nvPr/>
        </p:nvPicPr>
        <p:blipFill>
          <a:blip r:embed="rId1"/>
          <a:stretch/>
        </p:blipFill>
        <p:spPr>
          <a:xfrm>
            <a:off x="48960" y="81360"/>
            <a:ext cx="9059040" cy="612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42560" y="713880"/>
            <a:ext cx="66654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a1a1a"/>
                </a:solidFill>
                <a:latin typeface="Georgia"/>
              </a:rPr>
              <a:t>What we are discussing in Cloud Computing now 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92800" y="2249280"/>
            <a:ext cx="695556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Before Cloud Computing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What is Cloud Computing 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Types of Cloud Computing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Benefits of Cloud Computing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Who uses Cloud Computing 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371600" y="457200"/>
            <a:ext cx="647676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Georgia"/>
              </a:rPr>
              <a:t>Advantages of AWS Cloud 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33520" y="1828800"/>
            <a:ext cx="861012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Lower Computer Costs / IT Devices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Improved Performance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Reduced software costs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No worry about software updates or patch updates or any update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Unlimited Storage capacity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Increased data reliability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Universal access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Device independence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371600" y="457200"/>
            <a:ext cx="647676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Georgia"/>
              </a:rPr>
              <a:t>Disadvantages of AWS Cloud 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2146680"/>
            <a:ext cx="861012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Requires constant internet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Limitations of EC2 instances to region to region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Security Limitations on some features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No free Technical Support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73" name="Picture 4" descr="AWS-Cerfified.png"/>
          <p:cNvPicPr/>
          <p:nvPr/>
        </p:nvPicPr>
        <p:blipFill>
          <a:blip r:embed="rId1"/>
          <a:stretch/>
        </p:blipFill>
        <p:spPr>
          <a:xfrm>
            <a:off x="0" y="-58320"/>
            <a:ext cx="9143640" cy="638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75" name="Picture 5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8643600" cy="5105160"/>
          </a:xfrm>
          <a:prstGeom prst="rect">
            <a:avLst/>
          </a:prstGeom>
          <a:ln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914400" y="304920"/>
            <a:ext cx="761976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Georgia"/>
              </a:rPr>
              <a:t>Topics Covered in AWS Solutions Architect Associate Course 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914400" y="2209680"/>
            <a:ext cx="662904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ff0000"/>
                </a:solidFill>
                <a:latin typeface="Arial Black"/>
              </a:rPr>
              <a:t>In Cloud…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Bahnschrift SemiBold"/>
              </a:rPr>
              <a:t>Cloud Developer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Bahnschrift SemiBold"/>
              </a:rPr>
              <a:t>Cloud Support Engineer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Bahnschrift SemiBold"/>
              </a:rPr>
              <a:t>Cloud Engineer &amp; So on…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0492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500" spc="-1" strike="noStrike">
                <a:solidFill>
                  <a:srgbClr val="ff0000"/>
                </a:solidFill>
                <a:latin typeface="Bahnschrift SemiBold"/>
              </a:rPr>
              <a:t>If you want to become…….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905120" y="342720"/>
            <a:ext cx="563832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 u="sng">
                <a:solidFill>
                  <a:srgbClr val="ff0000"/>
                </a:solidFill>
                <a:uFillTx/>
                <a:latin typeface="Georgia"/>
              </a:rPr>
              <a:t>NetLeap Founder Members</a:t>
            </a:r>
            <a:r>
              <a:rPr b="1" lang="en-IN" sz="1800" spc="-1" strike="noStrike">
                <a:solidFill>
                  <a:srgbClr val="ff0000"/>
                </a:solidFill>
                <a:latin typeface="Bodoni MT Black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24080" y="1265760"/>
            <a:ext cx="4876560" cy="21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        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Mrs. Mrunal Dahale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	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     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	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        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Director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(Forensic Consultant, Network, </a:t>
            </a: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Windows Expert)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352680" y="3048120"/>
            <a:ext cx="502884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    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Miss. Priyanka Gaikwad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	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 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	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     </a:t>
            </a: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Director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           </a:t>
            </a: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(RedHat &amp; Linux 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        Technologies Expert)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83" name="Picture 8" descr=""/>
          <p:cNvPicPr/>
          <p:nvPr/>
        </p:nvPicPr>
        <p:blipFill>
          <a:blip r:embed="rId1"/>
          <a:stretch/>
        </p:blipFill>
        <p:spPr>
          <a:xfrm>
            <a:off x="1295280" y="4800600"/>
            <a:ext cx="1447560" cy="152352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3505320" y="4800600"/>
            <a:ext cx="380952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Mr. Dinesh Chaudhari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Franklin Gothic Heavy"/>
              </a:rPr>
              <a:t>Director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Franklin Gothic Heavy"/>
              </a:rPr>
              <a:t>(Network &amp; Cloud Expert)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85" name="Picture 2" descr="C:\Users\lenovo\Downloads\WhatsApp Image 2020-06-25 at 8.31.09 AM.jpeg"/>
          <p:cNvPicPr/>
          <p:nvPr/>
        </p:nvPicPr>
        <p:blipFill>
          <a:blip r:embed="rId2"/>
          <a:stretch/>
        </p:blipFill>
        <p:spPr>
          <a:xfrm>
            <a:off x="1316520" y="1160640"/>
            <a:ext cx="1426320" cy="1505880"/>
          </a:xfrm>
          <a:prstGeom prst="rect">
            <a:avLst/>
          </a:prstGeom>
          <a:ln>
            <a:noFill/>
          </a:ln>
        </p:spPr>
      </p:pic>
      <p:pic>
        <p:nvPicPr>
          <p:cNvPr id="186" name="Picture 1" descr=""/>
          <p:cNvPicPr/>
          <p:nvPr/>
        </p:nvPicPr>
        <p:blipFill>
          <a:blip r:embed="rId3"/>
          <a:stretch/>
        </p:blipFill>
        <p:spPr>
          <a:xfrm>
            <a:off x="1296000" y="2895480"/>
            <a:ext cx="1446840" cy="1535040"/>
          </a:xfrm>
          <a:prstGeom prst="rect">
            <a:avLst/>
          </a:prstGeom>
          <a:ln>
            <a:noFill/>
          </a:ln>
        </p:spPr>
      </p:pic>
      <p:sp>
        <p:nvSpPr>
          <p:cNvPr id="187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88" name="Picture 2" descr="C:\Users\dines\OneDrive\Documents\Bluetooth\priyanka mam.jpg"/>
          <p:cNvPicPr/>
          <p:nvPr/>
        </p:nvPicPr>
        <p:blipFill>
          <a:blip r:embed="rId4"/>
          <a:stretch/>
        </p:blipFill>
        <p:spPr>
          <a:xfrm>
            <a:off x="1295280" y="2819520"/>
            <a:ext cx="1435320" cy="181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F0F97C-C780-4D3A-8864-81195B8D74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523880" y="4708080"/>
            <a:ext cx="61718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3200" spc="-1" strike="noStrike">
                <a:solidFill>
                  <a:srgbClr val="ff0000"/>
                </a:solidFill>
                <a:latin typeface="Calibri"/>
              </a:rPr>
              <a:t>NetLeap IT Training &amp; Solutions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9307338125 / 8329349481</a:t>
            </a:r>
            <a:br/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Address – Flat No 03, Sitagufa Society, Near Vidya Vikas Circle, Gangapur Road, Nashik.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91" name="Picture 8" descr=""/>
          <p:cNvPicPr/>
          <p:nvPr/>
        </p:nvPicPr>
        <p:blipFill>
          <a:blip r:embed="rId1"/>
          <a:stretch/>
        </p:blipFill>
        <p:spPr>
          <a:xfrm>
            <a:off x="914400" y="304920"/>
            <a:ext cx="4470120" cy="335232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4610160" y="3272760"/>
            <a:ext cx="4647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&amp; Visit Us – www.netleap.co.in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672880" y="1645560"/>
            <a:ext cx="1770480" cy="703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SimSun"/>
              </a:rPr>
              <a:t> 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SimSun"/>
              </a:rPr>
              <a:t>Server Room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73640" y="1512000"/>
            <a:ext cx="2761200" cy="1154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 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Company Area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565320" y="2377800"/>
            <a:ext cx="360" cy="4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4903200" y="2851560"/>
            <a:ext cx="3323880" cy="1514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5" descr="server"/>
          <p:cNvPicPr/>
          <p:nvPr/>
        </p:nvPicPr>
        <p:blipFill>
          <a:blip r:embed="rId1"/>
          <a:stretch/>
        </p:blipFill>
        <p:spPr>
          <a:xfrm>
            <a:off x="4903560" y="3017520"/>
            <a:ext cx="1112040" cy="111204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database"/>
          <p:cNvPicPr/>
          <p:nvPr/>
        </p:nvPicPr>
        <p:blipFill>
          <a:blip r:embed="rId2"/>
          <a:stretch/>
        </p:blipFill>
        <p:spPr>
          <a:xfrm>
            <a:off x="5944320" y="3055680"/>
            <a:ext cx="1076760" cy="921600"/>
          </a:xfrm>
          <a:prstGeom prst="rect">
            <a:avLst/>
          </a:prstGeom>
          <a:ln>
            <a:noFill/>
          </a:ln>
        </p:spPr>
      </p:pic>
      <p:pic>
        <p:nvPicPr>
          <p:cNvPr id="95" name="Picture 7" descr="soft"/>
          <p:cNvPicPr/>
          <p:nvPr/>
        </p:nvPicPr>
        <p:blipFill>
          <a:blip r:embed="rId3"/>
          <a:stretch/>
        </p:blipFill>
        <p:spPr>
          <a:xfrm>
            <a:off x="7097040" y="3045240"/>
            <a:ext cx="980640" cy="98064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892800" y="3452040"/>
            <a:ext cx="497412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Cost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24/7 Electricity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Hardware Maintenance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Technical team maintain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Continue monitoring from software to hardware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442440" y="458640"/>
            <a:ext cx="6467760" cy="456120"/>
          </a:xfrm>
          <a:prstGeom prst="rect">
            <a:avLst/>
          </a:prstGeom>
          <a:noFill/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1a1a"/>
                </a:solidFill>
                <a:latin typeface="Georgia"/>
              </a:rPr>
              <a:t>Before Cloud Computing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TextShape 7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4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7467120" cy="94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a1a1a"/>
                </a:solidFill>
                <a:latin typeface="Georgia"/>
              </a:rPr>
              <a:t>What is Cloud Computing ?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33520" y="2971800"/>
            <a:ext cx="8076960" cy="14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 fontScale="49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Cloud computing is the use of a Network of remote servers hosted on the internet to store, manage and process data rather than a local server or Personal Computer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09480" y="2286000"/>
            <a:ext cx="2133360" cy="1218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Servers, Databases, Networking, Software,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429000" y="914400"/>
            <a:ext cx="2133360" cy="1142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Pay only what you use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324480" y="2209680"/>
            <a:ext cx="2133360" cy="1142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Storing or accessing your data  over the internet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 flipV="1" rot="16200000">
            <a:off x="2057760" y="3809160"/>
            <a:ext cx="914040" cy="9140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be4b48"/>
            </a:solidFill>
            <a:round/>
            <a:tailEnd len="med" type="arrow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7" name="CustomShape 6"/>
          <p:cNvSpPr/>
          <p:nvPr/>
        </p:nvSpPr>
        <p:spPr>
          <a:xfrm flipV="1" rot="16200000">
            <a:off x="3543480" y="3162240"/>
            <a:ext cx="1676160" cy="2282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be4b48"/>
            </a:solidFill>
            <a:round/>
            <a:tailEnd len="med" type="arrow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8" name="CustomShape 7"/>
          <p:cNvSpPr/>
          <p:nvPr/>
        </p:nvSpPr>
        <p:spPr>
          <a:xfrm flipH="1" flipV="1" rot="5400000">
            <a:off x="5905080" y="3619080"/>
            <a:ext cx="1066320" cy="990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be4b48"/>
            </a:solidFill>
            <a:round/>
            <a:tailEnd len="med" type="arrow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2895480" y="4800600"/>
            <a:ext cx="3962160" cy="1523520"/>
          </a:xfrm>
          <a:prstGeom prst="cloud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Cloud Computing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990720" y="503280"/>
            <a:ext cx="7467120" cy="94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a1a1a"/>
                </a:solidFill>
                <a:latin typeface="Georgia"/>
              </a:rPr>
              <a:t>Benefits of Cloud Computing 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04920" y="1981080"/>
            <a:ext cx="1980720" cy="34286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</a:rPr>
              <a:t>Speed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Big amount of resource can be easily available in minutes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514600" y="1981080"/>
            <a:ext cx="1980720" cy="34286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</a:rPr>
              <a:t>Cost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Less expenses on hardware and software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4724280" y="1981080"/>
            <a:ext cx="1980720" cy="34286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</a:rPr>
              <a:t>Scalability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Easy to scale or update Cloud capacity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6934320" y="1981080"/>
            <a:ext cx="1980720" cy="34286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</a:rPr>
              <a:t>Accessibility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Easy to access data anywhere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17" name="Picture 6" descr="types_of_cloud_computing-removebg-preview.png"/>
          <p:cNvPicPr/>
          <p:nvPr/>
        </p:nvPicPr>
        <p:blipFill>
          <a:blip r:embed="rId1"/>
          <a:stretch/>
        </p:blipFill>
        <p:spPr>
          <a:xfrm>
            <a:off x="304920" y="1600200"/>
            <a:ext cx="8534160" cy="446472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990720" y="503280"/>
            <a:ext cx="7467120" cy="94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a1a1a"/>
                </a:solidFill>
                <a:latin typeface="Georgia"/>
              </a:rPr>
              <a:t>Types of Cloud Computing 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a1a1a"/>
                </a:solidFill>
                <a:latin typeface="Georgia"/>
              </a:rPr>
              <a:t>Deployment Cloud Models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Content Placeholder 6" descr="CLOUD deployment models"/>
          <p:cNvPicPr/>
          <p:nvPr/>
        </p:nvPicPr>
        <p:blipFill>
          <a:blip r:embed="rId1"/>
          <a:stretch/>
        </p:blipFill>
        <p:spPr>
          <a:xfrm>
            <a:off x="6840" y="0"/>
            <a:ext cx="9136800" cy="687348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2773800" y="1625040"/>
            <a:ext cx="3829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HPE, DELL, ORACLE, |RedHat, etc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773800" y="3481560"/>
            <a:ext cx="552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AWS, Microsft Azure, Google Cloud Plat, Alibaba, etc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2748240" y="2056680"/>
            <a:ext cx="3829320" cy="6382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fb11"/>
                </a:solidFill>
                <a:latin typeface="Calibri"/>
              </a:rPr>
              <a:t>AWS-VPC, AZURE-AzureStack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www.netleap.co.in</a:t>
            </a:r>
            <a:endParaRPr b="0" lang="en-IN" sz="1600" spc="-1" strike="noStrike">
              <a:latin typeface="Times New Roman"/>
            </a:endParaRPr>
          </a:p>
        </p:txBody>
      </p:sp>
      <p:pic>
        <p:nvPicPr>
          <p:cNvPr id="126" name="Content Placeholder 4" descr="Service models"/>
          <p:cNvPicPr/>
          <p:nvPr/>
        </p:nvPicPr>
        <p:blipFill>
          <a:blip r:embed="rId1"/>
          <a:stretch/>
        </p:blipFill>
        <p:spPr>
          <a:xfrm>
            <a:off x="-120240" y="0"/>
            <a:ext cx="92638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Application>LibreOffice/6.4.7.2$Linux_X86_64 LibreOffice_project/40$Build-2</Application>
  <Words>444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netleap</dc:creator>
  <dc:description/>
  <dc:language>en-IN</dc:language>
  <cp:lastModifiedBy/>
  <dcterms:modified xsi:type="dcterms:W3CDTF">2023-03-19T21:13:23Z</dcterms:modified>
  <cp:revision>89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1033-11.2.0.9684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