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5" r:id="rId4"/>
    <p:sldId id="265" r:id="rId5"/>
    <p:sldId id="266" r:id="rId6"/>
    <p:sldId id="262" r:id="rId7"/>
    <p:sldId id="259" r:id="rId8"/>
    <p:sldId id="270" r:id="rId9"/>
    <p:sldId id="269" r:id="rId10"/>
    <p:sldId id="272" r:id="rId11"/>
    <p:sldId id="263" r:id="rId12"/>
    <p:sldId id="256" r:id="rId13"/>
    <p:sldId id="260" r:id="rId14"/>
    <p:sldId id="264" r:id="rId15"/>
    <p:sldId id="261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E1F9"/>
    <a:srgbClr val="07A6DF"/>
    <a:srgbClr val="5CD1FA"/>
    <a:srgbClr val="9797FF"/>
    <a:srgbClr val="4F4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Final%20Syllabus/PDF/9%20-%20RH124%20&amp;%20RH134.pd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2208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What </a:t>
            </a:r>
            <a:r>
              <a:rPr lang="en-IN" sz="60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is</a:t>
            </a:r>
            <a:br>
              <a:rPr lang="en-IN" sz="60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</a:br>
            <a:r>
              <a:rPr lang="en-IN" sz="60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Cloud Computing </a:t>
            </a:r>
            <a:r>
              <a:rPr lang="en-IN" sz="60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?</a:t>
            </a:r>
            <a:endParaRPr lang="en-IN" sz="6000" b="1" dirty="0">
              <a:solidFill>
                <a:schemeClr val="bg1">
                  <a:lumMod val="10000"/>
                </a:schemeClr>
              </a:solidFill>
              <a:latin typeface="Georgi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68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66775"/>
            <a:ext cx="408362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FFFF00"/>
              </a:solidFill>
              <a:latin typeface="Arial Black" pitchFamily="34" charset="0"/>
              <a:cs typeface="Aharoni" pitchFamily="2" charset="-79"/>
            </a:endParaRPr>
          </a:p>
          <a:p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US" sz="2000" b="1" dirty="0" smtClean="0">
                <a:latin typeface="Arial Black" pitchFamily="34" charset="0"/>
                <a:cs typeface="Aharoni" pitchFamily="2" charset="-79"/>
              </a:rPr>
            </a:b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- More Secure (ex. - No Auto run .exe - program)</a:t>
            </a: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US" sz="2000" b="1" dirty="0" smtClean="0">
                <a:latin typeface="Arial Black" pitchFamily="34" charset="0"/>
                <a:cs typeface="Aharoni" pitchFamily="2" charset="-79"/>
              </a:rPr>
            </a:br>
            <a:r>
              <a:rPr lang="en-US" sz="2000" b="1" dirty="0" smtClean="0">
                <a:solidFill>
                  <a:srgbClr val="9DE1F9"/>
                </a:solidFill>
                <a:latin typeface="Arial Black" pitchFamily="34" charset="0"/>
                <a:cs typeface="Aharoni" pitchFamily="2" charset="-79"/>
              </a:rPr>
              <a:t>- Command Base(Only Known people will handle OS)</a:t>
            </a: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US" sz="2000" b="1" dirty="0" smtClean="0">
                <a:latin typeface="Arial Black" pitchFamily="34" charset="0"/>
                <a:cs typeface="Aharoni" pitchFamily="2" charset="-79"/>
              </a:rPr>
            </a:b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- It’s file name case-sensitive.</a:t>
            </a: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US" sz="2000" b="1" dirty="0" smtClean="0">
                <a:latin typeface="Arial Black" pitchFamily="34" charset="0"/>
                <a:cs typeface="Aharoni" pitchFamily="2" charset="-79"/>
              </a:rPr>
            </a:br>
            <a:r>
              <a:rPr lang="en-US" sz="2000" b="1" dirty="0" smtClean="0">
                <a:solidFill>
                  <a:srgbClr val="9DE1F9"/>
                </a:solidFill>
                <a:latin typeface="Arial Black" pitchFamily="34" charset="0"/>
                <a:cs typeface="Aharoni" pitchFamily="2" charset="-79"/>
              </a:rPr>
              <a:t>- Linux is widely used in hacking purpose based systems.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Login</a:t>
            </a: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> </a:t>
            </a:r>
            <a:br>
              <a:rPr lang="en-US" sz="2000" b="1" dirty="0" smtClean="0">
                <a:latin typeface="Arial Black" pitchFamily="34" charset="0"/>
                <a:cs typeface="Aharoni" pitchFamily="2" charset="-79"/>
              </a:rPr>
            </a:b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- At a time 7 users can login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8200" y="912197"/>
            <a:ext cx="4191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FFFF00"/>
              </a:solidFill>
              <a:latin typeface="Arial Black" pitchFamily="34" charset="0"/>
              <a:cs typeface="Aharoni" pitchFamily="2" charset="-79"/>
            </a:endParaRPr>
          </a:p>
          <a:p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US" sz="2000" b="1" dirty="0" smtClean="0">
                <a:latin typeface="Arial Black" pitchFamily="34" charset="0"/>
                <a:cs typeface="Aharoni" pitchFamily="2" charset="-79"/>
              </a:rPr>
            </a:b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- Not Secure (ex. - Auto run of .exe program)</a:t>
            </a: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US" sz="2000" b="1" dirty="0" smtClean="0">
                <a:latin typeface="Arial Black" pitchFamily="34" charset="0"/>
                <a:cs typeface="Aharoni" pitchFamily="2" charset="-79"/>
              </a:rPr>
            </a:br>
            <a:r>
              <a:rPr lang="en-US" sz="2000" b="1" dirty="0" smtClean="0">
                <a:solidFill>
                  <a:srgbClr val="9DE1F9"/>
                </a:solidFill>
                <a:latin typeface="Arial Black" pitchFamily="34" charset="0"/>
                <a:cs typeface="Aharoni" pitchFamily="2" charset="-79"/>
              </a:rPr>
              <a:t>- GUI Base (Common people can use)</a:t>
            </a: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US" sz="2000" b="1" dirty="0" smtClean="0">
                <a:latin typeface="Arial Black" pitchFamily="34" charset="0"/>
                <a:cs typeface="Aharoni" pitchFamily="2" charset="-79"/>
              </a:rPr>
            </a:b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- While it’s file name is case-insensitive.</a:t>
            </a: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US" sz="2000" b="1" dirty="0" smtClean="0">
                <a:latin typeface="Arial Black" pitchFamily="34" charset="0"/>
                <a:cs typeface="Aharoni" pitchFamily="2" charset="-79"/>
              </a:rPr>
            </a:br>
            <a:r>
              <a:rPr lang="en-US" sz="2000" b="1" dirty="0" smtClean="0">
                <a:solidFill>
                  <a:srgbClr val="9DE1F9"/>
                </a:solidFill>
                <a:latin typeface="Arial Black" pitchFamily="34" charset="0"/>
                <a:cs typeface="Aharoni" pitchFamily="2" charset="-79"/>
              </a:rPr>
              <a:t>- While windows does not provide much efficiency in hacking.</a:t>
            </a:r>
          </a:p>
          <a:p>
            <a:endParaRPr lang="en-US" sz="2000" b="1" dirty="0" smtClean="0">
              <a:solidFill>
                <a:srgbClr val="9DE1F9"/>
              </a:solidFill>
              <a:latin typeface="Arial Black" pitchFamily="34" charset="0"/>
              <a:cs typeface="Aharoni" pitchFamily="2" charset="-79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Login</a:t>
            </a: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> </a:t>
            </a:r>
            <a:br>
              <a:rPr lang="en-US" sz="2000" b="1" dirty="0" smtClean="0">
                <a:latin typeface="Arial Black" pitchFamily="34" charset="0"/>
                <a:cs typeface="Aharoni" pitchFamily="2" charset="-79"/>
              </a:rPr>
            </a:b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- At a time only single user can login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24825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Why Linux is More Secure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Benefits of Red Hat Enterprise Linux 7 for organis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7" name="Picture 3" descr="C:\Users\netleap\Desktop\unna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19200"/>
            <a:ext cx="9144000" cy="5638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14400" y="3048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Growth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762000"/>
            <a:ext cx="8229600" cy="53340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bg1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Heavy" pitchFamily="34" charset="0"/>
                <a:ea typeface="+mj-ea"/>
                <a:cs typeface="+mj-cs"/>
              </a:rPr>
              <a:t>Want to become</a:t>
            </a:r>
            <a:r>
              <a:rPr kumimoji="0" lang="en-IN" sz="28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bg1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Franklin Gothic Heavy" pitchFamily="34" charset="0"/>
                <a:ea typeface="+mj-ea"/>
                <a:cs typeface="+mj-cs"/>
              </a:rPr>
              <a:t>  System</a:t>
            </a:r>
            <a:r>
              <a:rPr kumimoji="0" lang="en-IN" sz="2800" b="1" i="0" u="none" strike="noStrike" kern="1200" cap="all" spc="0" normalizeH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bg1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Franklin Gothic Heavy" pitchFamily="34" charset="0"/>
                <a:ea typeface="+mj-ea"/>
                <a:cs typeface="+mj-cs"/>
              </a:rPr>
              <a:t> </a:t>
            </a:r>
            <a:r>
              <a:rPr kumimoji="0" lang="en-IN" sz="28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bg1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Franklin Gothic Heavy" pitchFamily="34" charset="0"/>
                <a:ea typeface="+mj-ea"/>
                <a:cs typeface="+mj-cs"/>
              </a:rPr>
              <a:t>Administrator</a:t>
            </a:r>
            <a:r>
              <a:rPr kumimoji="0" lang="en-IN" sz="2800" b="1" i="0" u="none" strike="noStrike" kern="1200" cap="all" spc="0" normalizeH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bg1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Franklin Gothic Heavy" pitchFamily="34" charset="0"/>
                <a:ea typeface="+mj-ea"/>
                <a:cs typeface="+mj-cs"/>
              </a:rPr>
              <a:t> </a:t>
            </a:r>
            <a:r>
              <a:rPr lang="en-IN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bg1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Heavy" pitchFamily="34" charset="0"/>
                <a:ea typeface="+mj-ea"/>
                <a:cs typeface="+mj-cs"/>
              </a:rPr>
              <a:t>? </a:t>
            </a:r>
            <a:br>
              <a:rPr lang="en-IN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bg1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Heavy" pitchFamily="34" charset="0"/>
                <a:ea typeface="+mj-ea"/>
                <a:cs typeface="+mj-cs"/>
              </a:rPr>
            </a:br>
            <a:r>
              <a:rPr lang="en-IN" sz="28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bg1">
                    <a:lumMod val="1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Franklin Gothic Heavy" pitchFamily="34" charset="0"/>
                <a:ea typeface="+mj-ea"/>
                <a:cs typeface="+mj-cs"/>
              </a:rPr>
              <a:t>   </a:t>
            </a:r>
            <a:endParaRPr kumimoji="0" lang="en-IN" sz="1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bg1">
                  <a:lumMod val="1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Franklin Gothic Heavy" pitchFamily="34" charset="0"/>
              <a:ea typeface="+mj-ea"/>
              <a:cs typeface="+mj-cs"/>
            </a:endParaRPr>
          </a:p>
        </p:txBody>
      </p:sp>
      <p:pic>
        <p:nvPicPr>
          <p:cNvPr id="1030" name="Picture 6" descr="C:\Users\netleap\Desktop\sy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netleap\Desktop\career path redh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1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etleap\Downloads\WhatsApp Image 2020-07-02 at 10.18.49 P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Syllabus Covered in RHCSA &amp; RHCE(7 &amp; 8) </a:t>
            </a:r>
            <a:endParaRPr lang="en-IN" sz="3200" b="1" dirty="0">
              <a:solidFill>
                <a:schemeClr val="bg1">
                  <a:lumMod val="10000"/>
                </a:schemeClr>
              </a:solidFill>
              <a:latin typeface="Georgia" pitchFamily="18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1752600"/>
            <a:ext cx="7848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RHCSA</a:t>
            </a: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 </a:t>
            </a:r>
            <a:b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</a:b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RH124 &amp; RH134 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3200400"/>
            <a:ext cx="7848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RHCE</a:t>
            </a: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/>
            </a:r>
            <a:b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</a:b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RH254 &amp; RH294 </a:t>
            </a:r>
            <a:endParaRPr lang="en-US" sz="1400" dirty="0" smtClean="0">
              <a:solidFill>
                <a:srgbClr val="FFFF00"/>
              </a:solidFill>
              <a:hlinkClick r:id="rId2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14181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NetLeap Founder Members</a:t>
            </a:r>
            <a:r>
              <a:rPr lang="en-IN" b="1" dirty="0" smtClean="0">
                <a:solidFill>
                  <a:srgbClr val="FF0000"/>
                </a:solidFill>
                <a:latin typeface="Bodoni MT Black" pitchFamily="18" charset="0"/>
              </a:rPr>
              <a:t>	</a:t>
            </a:r>
            <a:endParaRPr lang="en-IN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838200"/>
            <a:ext cx="48768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Franklin Gothic Heavy" pitchFamily="34" charset="0"/>
              </a:rPr>
              <a:t>        </a:t>
            </a:r>
            <a:r>
              <a:rPr lang="en-IN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Mrs. Mrunal Dahale	         </a:t>
            </a:r>
          </a:p>
          <a:p>
            <a:r>
              <a:rPr lang="en-IN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	        Director</a:t>
            </a:r>
          </a:p>
          <a:p>
            <a:r>
              <a:rPr lang="en-IN" sz="2400" dirty="0" smtClean="0">
                <a:latin typeface="Franklin Gothic Heavy" pitchFamily="34" charset="0"/>
              </a:rPr>
              <a:t> (Forensic Consultant, Network</a:t>
            </a:r>
            <a:r>
              <a:rPr lang="en-IN" sz="2400" dirty="0">
                <a:latin typeface="Franklin Gothic Heavy" pitchFamily="34" charset="0"/>
              </a:rPr>
              <a:t>, </a:t>
            </a:r>
            <a:r>
              <a:rPr lang="en-IN" sz="2400" dirty="0" smtClean="0">
                <a:latin typeface="Franklin Gothic Heavy" pitchFamily="34" charset="0"/>
              </a:rPr>
              <a:t>	Windows Expert</a:t>
            </a:r>
            <a:r>
              <a:rPr lang="en-IN" sz="2400" dirty="0">
                <a:latin typeface="Franklin Gothic Heavy" pitchFamily="34" charset="0"/>
              </a:rPr>
              <a:t>)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600200" y="2819400"/>
            <a:ext cx="5029200" cy="1219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Franklin Gothic Heavy" pitchFamily="34" charset="0"/>
              </a:rPr>
              <a:t>    </a:t>
            </a:r>
            <a:r>
              <a:rPr lang="en-IN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Miss. Priyanka Gaikwad	    </a:t>
            </a:r>
          </a:p>
          <a:p>
            <a:r>
              <a:rPr lang="en-IN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	     Director</a:t>
            </a:r>
            <a:endParaRPr lang="en-IN" sz="2800" b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IN" sz="2400" dirty="0" smtClean="0">
                <a:latin typeface="Franklin Gothic Heavy" pitchFamily="34" charset="0"/>
              </a:rPr>
              <a:t>           (RedHat </a:t>
            </a:r>
            <a:r>
              <a:rPr lang="en-IN" sz="2400" dirty="0">
                <a:latin typeface="Franklin Gothic Heavy" pitchFamily="34" charset="0"/>
              </a:rPr>
              <a:t>&amp; Linux </a:t>
            </a:r>
            <a:r>
              <a:rPr lang="en-IN" sz="2400" dirty="0" smtClean="0">
                <a:latin typeface="Franklin Gothic Heavy" pitchFamily="34" charset="0"/>
              </a:rPr>
              <a:t/>
            </a:r>
            <a:br>
              <a:rPr lang="en-IN" sz="2400" dirty="0" smtClean="0">
                <a:latin typeface="Franklin Gothic Heavy" pitchFamily="34" charset="0"/>
              </a:rPr>
            </a:br>
            <a:r>
              <a:rPr lang="en-IN" sz="2400" dirty="0" smtClean="0">
                <a:latin typeface="Franklin Gothic Heavy" pitchFamily="34" charset="0"/>
              </a:rPr>
              <a:t>        Technologies Expert</a:t>
            </a:r>
            <a:r>
              <a:rPr lang="en-IN" sz="2400" dirty="0">
                <a:latin typeface="Franklin Gothic Heavy" pitchFamily="34" charset="0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53145"/>
            <a:ext cx="1447800" cy="169025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72000"/>
            <a:ext cx="1447800" cy="152399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1447800" y="4495800"/>
            <a:ext cx="4953000" cy="13716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Mr. Dinesh Chauadhari</a:t>
            </a:r>
          </a:p>
          <a:p>
            <a:pPr algn="ctr">
              <a:spcAft>
                <a:spcPts val="0"/>
              </a:spcAft>
            </a:pPr>
            <a:r>
              <a:rPr lang="en-IN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Director</a:t>
            </a:r>
            <a:endParaRPr lang="en-IN" sz="2800" b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spcAft>
                <a:spcPts val="0"/>
              </a:spcAft>
            </a:pPr>
            <a:r>
              <a:rPr lang="en-IN" sz="2400" dirty="0">
                <a:latin typeface="Franklin Gothic Heavy" pitchFamily="34" charset="0"/>
              </a:rPr>
              <a:t>(Network &amp; Cloud Expert)</a:t>
            </a:r>
          </a:p>
        </p:txBody>
      </p:sp>
      <p:pic>
        <p:nvPicPr>
          <p:cNvPr id="8" name="Picture 2" descr="C:\Users\lenovo\Downloads\WhatsApp Image 2020-06-25 at 8.31.09 AM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2151"/>
            <a:ext cx="1426806" cy="150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NITS\Profile\swar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134231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14181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NetLeap Faculty Members</a:t>
            </a:r>
            <a:r>
              <a:rPr lang="en-IN" b="1" dirty="0" smtClean="0">
                <a:solidFill>
                  <a:srgbClr val="FF0000"/>
                </a:solidFill>
                <a:latin typeface="Bodoni MT Black" pitchFamily="18" charset="0"/>
              </a:rPr>
              <a:t>	</a:t>
            </a:r>
            <a:endParaRPr lang="en-IN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676400" y="990600"/>
            <a:ext cx="5715000" cy="13716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Miss. </a:t>
            </a:r>
            <a:r>
              <a:rPr lang="en-IN" sz="2800" b="1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Swarada</a:t>
            </a:r>
            <a:r>
              <a:rPr lang="en-IN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Kabnurkar</a:t>
            </a:r>
            <a:br>
              <a:rPr lang="en-IN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</a:br>
            <a:r>
              <a:rPr lang="en-IN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Advocate </a:t>
            </a:r>
            <a:endParaRPr lang="en-IN" sz="2800" b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spcAft>
                <a:spcPts val="0"/>
              </a:spcAft>
            </a:pPr>
            <a:r>
              <a:rPr lang="en-IN" sz="2400" dirty="0" smtClean="0">
                <a:latin typeface="Franklin Gothic Heavy" pitchFamily="34" charset="0"/>
              </a:rPr>
              <a:t>(B.S.L.LL.B &amp; Diploma in Cyber Law)</a:t>
            </a:r>
            <a:endParaRPr lang="en-IN" sz="2400" dirty="0">
              <a:latin typeface="Franklin Gothic Heavy" pitchFamily="34" charset="0"/>
            </a:endParaRPr>
          </a:p>
        </p:txBody>
      </p:sp>
      <p:pic>
        <p:nvPicPr>
          <p:cNvPr id="5" name="Picture 3" descr="F:\NITS\Profile\IMG_20200624_1758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38610"/>
            <a:ext cx="1371600" cy="183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600200" y="2819400"/>
            <a:ext cx="6172200" cy="13716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Mr. Aman Gupta </a:t>
            </a:r>
            <a:endParaRPr lang="en-IN" sz="2800" b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spcAft>
                <a:spcPts val="0"/>
              </a:spcAft>
            </a:pPr>
            <a:r>
              <a:rPr lang="en-IN" sz="2400" dirty="0" smtClean="0">
                <a:latin typeface="Franklin Gothic Heavy" pitchFamily="34" charset="0"/>
              </a:rPr>
              <a:t>(Ethical Hacking &amp; Forensic Expert)</a:t>
            </a:r>
            <a:endParaRPr lang="en-IN" sz="2400" dirty="0">
              <a:latin typeface="Franklin Gothic Heavy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600200" y="4724400"/>
            <a:ext cx="6705600" cy="13716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Mr. Gaurav Shirsath </a:t>
            </a:r>
            <a:endParaRPr lang="en-IN" sz="2800" b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spcAft>
                <a:spcPts val="0"/>
              </a:spcAft>
            </a:pPr>
            <a:r>
              <a:rPr lang="en-IN" sz="2400" dirty="0" smtClean="0">
                <a:latin typeface="Franklin Gothic Heavy" pitchFamily="34" charset="0"/>
              </a:rPr>
              <a:t>(Cloud Developer, Native &amp; Object Oriented Language  Expert)</a:t>
            </a:r>
            <a:endParaRPr lang="en-IN" sz="2400" dirty="0">
              <a:latin typeface="Franklin Gothic Heavy" pitchFamily="34" charset="0"/>
            </a:endParaRPr>
          </a:p>
        </p:txBody>
      </p:sp>
      <p:pic>
        <p:nvPicPr>
          <p:cNvPr id="8" name="Picture 2" descr="G:\Profile\Images\gaurav shirsath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724400"/>
            <a:ext cx="1405594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NetLeap Faculty Members</a:t>
            </a:r>
            <a:r>
              <a:rPr lang="en-IN" b="1" dirty="0" smtClean="0">
                <a:solidFill>
                  <a:srgbClr val="FF0000"/>
                </a:solidFill>
                <a:latin typeface="Bodoni MT Black" pitchFamily="18" charset="0"/>
              </a:rPr>
              <a:t>	</a:t>
            </a:r>
            <a:endParaRPr lang="en-IN" b="1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2057400" y="1219200"/>
            <a:ext cx="4648200" cy="13716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IN" sz="28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Mr. Akash Patil</a:t>
            </a:r>
            <a:endParaRPr lang="en-IN" sz="2800" b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spcAft>
                <a:spcPts val="0"/>
              </a:spcAft>
            </a:pPr>
            <a:r>
              <a:rPr lang="en-IN" sz="2400" dirty="0" smtClean="0">
                <a:latin typeface="Franklin Gothic Heavy" pitchFamily="34" charset="0"/>
              </a:rPr>
              <a:t>(Network &amp; Cisco Technologies Expert)</a:t>
            </a:r>
            <a:endParaRPr lang="en-IN" sz="2400" dirty="0">
              <a:latin typeface="Franklin Gothic Heavy" pitchFamily="34" charset="0"/>
            </a:endParaRPr>
          </a:p>
        </p:txBody>
      </p:sp>
      <p:pic>
        <p:nvPicPr>
          <p:cNvPr id="4" name="Picture 3" descr="C:\Users\lenovo\Downloads\WhatsApp Image 2020-06-25 at 3.51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5" y="1219200"/>
            <a:ext cx="1416115" cy="18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4343400"/>
            <a:ext cx="6172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Georgia" pitchFamily="18" charset="0"/>
                <a:ea typeface="+mj-ea"/>
                <a:cs typeface="+mj-cs"/>
              </a:rPr>
              <a:t>NetLeap IT Training &amp; </a:t>
            </a:r>
            <a:r>
              <a:rPr lang="en-US" sz="3200" b="1" dirty="0" smtClean="0">
                <a:solidFill>
                  <a:srgbClr val="FFFF00"/>
                </a:solidFill>
                <a:latin typeface="Georgia" pitchFamily="18" charset="0"/>
                <a:ea typeface="+mj-ea"/>
                <a:cs typeface="+mj-cs"/>
              </a:rPr>
              <a:t>Solutions</a:t>
            </a:r>
          </a:p>
          <a:p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9307338125 </a:t>
            </a:r>
            <a:r>
              <a:rPr lang="en-US" b="1" i="1" dirty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8329349481</a:t>
            </a:r>
            <a:b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1" i="1" dirty="0" smtClean="0">
                <a:solidFill>
                  <a:schemeClr val="bg1">
                    <a:lumMod val="75000"/>
                  </a:schemeClr>
                </a:solidFill>
              </a:rPr>
              <a:t>Address – Flat No 03, Sitagufa Society, Near Vidya Vikas Circle, Gangapur Road, Nashik.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123" name="Picture 3" descr="C:\Users\netleap\Downloads\thank_you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362200"/>
            <a:ext cx="3886200" cy="2747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Lenovo\Desktop\AWS Images\Cloud_computing_general-e1511673796177-removebg-preview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" y="990600"/>
            <a:ext cx="806196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Behind the Cloud </a:t>
            </a:r>
            <a:endParaRPr lang="en-US" sz="3200" b="1" dirty="0" smtClean="0">
              <a:solidFill>
                <a:schemeClr val="bg1">
                  <a:lumMod val="10000"/>
                </a:schemeClr>
              </a:solidFill>
              <a:latin typeface="Georgi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21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7836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Cloud Computing Models</a:t>
            </a:r>
            <a:endParaRPr lang="en-IN" sz="3600" b="1" dirty="0">
              <a:solidFill>
                <a:schemeClr val="bg1">
                  <a:lumMod val="10000"/>
                </a:schemeClr>
              </a:solidFill>
              <a:latin typeface="Georgia" pitchFamily="18" charset="0"/>
              <a:ea typeface="+mj-ea"/>
              <a:cs typeface="+mj-cs"/>
            </a:endParaRPr>
          </a:p>
        </p:txBody>
      </p:sp>
      <p:pic>
        <p:nvPicPr>
          <p:cNvPr id="3074" name="Picture 2" descr="C:\Users\Lenovo\Desktop\AWS Images\service_models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10165"/>
            <a:ext cx="7733030" cy="516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7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Fundamental Difference between</a:t>
            </a:r>
          </a:p>
          <a:p>
            <a:pPr algn="ctr"/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Different Cloud Platforms</a:t>
            </a:r>
            <a:endParaRPr lang="en-US" sz="3200" b="1" dirty="0" smtClean="0">
              <a:solidFill>
                <a:schemeClr val="bg1">
                  <a:lumMod val="10000"/>
                </a:schemeClr>
              </a:solidFill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600200"/>
            <a:ext cx="5105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Georgia" pitchFamily="18" charset="0"/>
                <a:ea typeface="+mj-ea"/>
                <a:cs typeface="+mj-cs"/>
              </a:rPr>
              <a:t>Windows Versions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>Windows 98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>Windows Me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>Windows 2000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>Windows 2003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>Windows XP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>Windows vista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>WINDOW 7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>WINDOW 8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>Windows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999" y="1600200"/>
            <a:ext cx="39000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Georgia" pitchFamily="18" charset="0"/>
                <a:ea typeface="+mj-ea"/>
                <a:cs typeface="+mj-cs"/>
              </a:rPr>
              <a:t>Linux Flavors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err="1" smtClean="0">
                <a:latin typeface="Arial Black" pitchFamily="34" charset="0"/>
                <a:cs typeface="Aharoni" pitchFamily="2" charset="-79"/>
              </a:rPr>
              <a:t>RedHat</a:t>
            </a:r>
            <a:endParaRPr lang="en-US" sz="2000" b="1" dirty="0" smtClean="0">
              <a:latin typeface="Arial Black" pitchFamily="34" charset="0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err="1" smtClean="0">
                <a:latin typeface="Arial Black" pitchFamily="34" charset="0"/>
                <a:cs typeface="Aharoni" pitchFamily="2" charset="-79"/>
              </a:rPr>
              <a:t>Suse</a:t>
            </a:r>
            <a:endParaRPr lang="en-US" sz="2000" b="1" dirty="0" smtClean="0">
              <a:latin typeface="Arial Black" pitchFamily="34" charset="0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>Fedora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err="1" smtClean="0">
                <a:latin typeface="Arial Black" pitchFamily="34" charset="0"/>
                <a:cs typeface="Aharoni" pitchFamily="2" charset="-79"/>
              </a:rPr>
              <a:t>Debian</a:t>
            </a:r>
            <a:endParaRPr lang="en-US" sz="2000" b="1" dirty="0" smtClean="0">
              <a:latin typeface="Arial Black" pitchFamily="34" charset="0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err="1" smtClean="0">
                <a:latin typeface="Arial Black" pitchFamily="34" charset="0"/>
                <a:cs typeface="Aharoni" pitchFamily="2" charset="-79"/>
              </a:rPr>
              <a:t>Ubuntu</a:t>
            </a:r>
            <a:endParaRPr lang="en-US" sz="2000" b="1" dirty="0" smtClean="0">
              <a:latin typeface="Arial Black" pitchFamily="34" charset="0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err="1" smtClean="0">
                <a:latin typeface="Arial Black" pitchFamily="34" charset="0"/>
                <a:cs typeface="Aharoni" pitchFamily="2" charset="-79"/>
              </a:rPr>
              <a:t>Knoppix</a:t>
            </a:r>
            <a:endParaRPr lang="en-US" sz="2000" b="1" dirty="0" smtClean="0">
              <a:latin typeface="Arial Black" pitchFamily="34" charset="0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err="1" smtClean="0">
                <a:latin typeface="Arial Black" pitchFamily="34" charset="0"/>
                <a:cs typeface="Aharoni" pitchFamily="2" charset="-79"/>
              </a:rPr>
              <a:t>Slackware</a:t>
            </a:r>
            <a:endParaRPr lang="en-US" sz="2000" b="1" dirty="0" smtClean="0">
              <a:latin typeface="Arial Black" pitchFamily="34" charset="0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err="1" smtClean="0">
                <a:latin typeface="Arial Black" pitchFamily="34" charset="0"/>
                <a:cs typeface="Aharoni" pitchFamily="2" charset="-79"/>
              </a:rPr>
              <a:t>Lycoris</a:t>
            </a:r>
            <a:endParaRPr lang="en-US" sz="2000" b="1" dirty="0" smtClean="0">
              <a:latin typeface="Arial Black" pitchFamily="34" charset="0"/>
              <a:cs typeface="Aharoni" pitchFamily="2" charset="-79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err="1" smtClean="0">
                <a:latin typeface="Arial Black" pitchFamily="34" charset="0"/>
                <a:cs typeface="Aharoni" pitchFamily="2" charset="-79"/>
              </a:rPr>
              <a:t>Linspire</a:t>
            </a: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> (</a:t>
            </a:r>
            <a:r>
              <a:rPr lang="en-US" sz="2000" b="1" dirty="0" err="1" smtClean="0">
                <a:latin typeface="Arial Black" pitchFamily="34" charset="0"/>
                <a:cs typeface="Aharoni" pitchFamily="2" charset="-79"/>
              </a:rPr>
              <a:t>Lindows</a:t>
            </a:r>
            <a:r>
              <a:rPr lang="en-US" sz="2000" b="1" dirty="0" smtClean="0">
                <a:latin typeface="Arial Black" pitchFamily="34" charset="0"/>
                <a:cs typeface="Aharoni" pitchFamily="2" charset="-79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netleap\Downloads\redhat-removebg-pre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7772400" cy="583266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-76200" y="563940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RedHat Technologies is the best Career Path for Your  Future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Why RedHat / Linux is More Popular and Used in IT Infrastructure</a:t>
            </a:r>
            <a:endParaRPr lang="en-IN" sz="3200" b="1" dirty="0">
              <a:solidFill>
                <a:schemeClr val="bg1">
                  <a:lumMod val="10000"/>
                </a:schemeClr>
              </a:solidFill>
              <a:latin typeface="Georgia" pitchFamily="18" charset="0"/>
              <a:ea typeface="+mj-ea"/>
              <a:cs typeface="+mj-cs"/>
            </a:endParaRPr>
          </a:p>
        </p:txBody>
      </p:sp>
      <p:pic>
        <p:nvPicPr>
          <p:cNvPr id="2050" name="Picture 2" descr="C:\Users\netleap\Downloads\ezgif.com-webp-to-jp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33110"/>
            <a:ext cx="9144000" cy="5224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810161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Graphical User Interface</a:t>
            </a:r>
          </a:p>
          <a:p>
            <a:pPr algn="ctr"/>
            <a:r>
              <a:rPr lang="en-US" sz="40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(GUI)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457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971800"/>
            <a:ext cx="457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914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10000"/>
                  </a:schemeClr>
                </a:solidFill>
                <a:latin typeface="Georgia" pitchFamily="18" charset="0"/>
                <a:ea typeface="+mj-ea"/>
                <a:cs typeface="+mj-cs"/>
              </a:rPr>
              <a:t>Text Mode Interface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472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1" y="2438400"/>
            <a:ext cx="441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Custom 7">
      <a:dk1>
        <a:srgbClr val="FF6161"/>
      </a:dk1>
      <a:lt1>
        <a:sysClr val="window" lastClr="FFFFFF"/>
      </a:lt1>
      <a:dk2>
        <a:srgbClr val="FF6161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465</TotalTime>
  <Words>182</Words>
  <Application>Microsoft Office PowerPoint</Application>
  <PresentationFormat>On-screen Show (4:3)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netleap</dc:creator>
  <cp:lastModifiedBy>Windows User</cp:lastModifiedBy>
  <cp:revision>43</cp:revision>
  <dcterms:created xsi:type="dcterms:W3CDTF">2006-08-16T00:00:00Z</dcterms:created>
  <dcterms:modified xsi:type="dcterms:W3CDTF">2020-07-22T11:41:30Z</dcterms:modified>
</cp:coreProperties>
</file>