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jpeg" /><Relationship Id="rId4" Type="http://schemas.openxmlformats.org/officeDocument/2006/relationships/image" Target="../media/image3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6.jpeg" /><Relationship Id="rId4" Type="http://schemas.openxmlformats.org/officeDocument/2006/relationships/image" Target="../media/image5.jpe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0"/>
            <a:ext cx="2286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4140" y="532130"/>
            <a:ext cx="3799840" cy="54102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4400" spc="-100">
                <a:solidFill>
                  <a:srgbClr val="191B0E"/>
                </a:solidFill>
                <a:latin typeface="Roboto Regular"/>
              </a:rPr>
              <a:t>Digital portfolio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7960" y="2297252"/>
            <a:ext cx="3760645" cy="430887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Student Name :</a:t>
            </a:r>
            <a:r>
              <a:rPr lang="en-IN" sz="2800" spc="-100">
                <a:solidFill>
                  <a:srgbClr val="FF0000"/>
                </a:solidFill>
                <a:latin typeface="Roboto Regular"/>
              </a:rPr>
              <a:t>S.Divagar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7960" y="2856687"/>
            <a:ext cx="6819174" cy="430887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Register No And NmId:</a:t>
            </a:r>
            <a:r>
              <a:rPr sz="2800" spc="-100">
                <a:solidFill>
                  <a:srgbClr val="FF0000"/>
                </a:solidFill>
                <a:latin typeface="Roboto Regular"/>
              </a:rPr>
              <a:t>astvu20520525u180</a:t>
            </a:r>
            <a:r>
              <a:rPr lang="en-IN" sz="2800" spc="-100">
                <a:solidFill>
                  <a:srgbClr val="FF0000"/>
                </a:solidFill>
                <a:latin typeface="Roboto Regular"/>
              </a:rPr>
              <a:t>09</a:t>
            </a:r>
            <a:endParaRPr sz="2800" spc="-100">
              <a:solidFill>
                <a:srgbClr val="FF0000"/>
              </a:solidFill>
              <a:latin typeface="Roboto Regula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57960" y="3435350"/>
            <a:ext cx="5835649" cy="32892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Department :</a:t>
            </a:r>
            <a:r>
              <a:rPr sz="2800" spc="-100">
                <a:solidFill>
                  <a:srgbClr val="FF0000"/>
                </a:solidFill>
                <a:latin typeface="Roboto Regular"/>
              </a:rPr>
              <a:t>B. Sc. Computer science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57960" y="3949700"/>
            <a:ext cx="6264910" cy="3429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College :</a:t>
            </a:r>
            <a:r>
              <a:rPr sz="2800" spc="-100">
                <a:solidFill>
                  <a:srgbClr val="FF0000"/>
                </a:solidFill>
                <a:latin typeface="Roboto Regular"/>
              </a:rPr>
              <a:t>Indo-american college, cheyyar.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57960" y="4472940"/>
            <a:ext cx="5299710" cy="3429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University :</a:t>
            </a:r>
            <a:r>
              <a:rPr sz="2800" spc="-100">
                <a:solidFill>
                  <a:srgbClr val="FF0000"/>
                </a:solidFill>
                <a:latin typeface="Roboto Regular"/>
              </a:rPr>
              <a:t>Thiruvalluvar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0"/>
            <a:ext cx="2286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57960" y="795020"/>
            <a:ext cx="6120130" cy="42418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4400" spc="-100">
                <a:solidFill>
                  <a:srgbClr val="FF0000"/>
                </a:solidFill>
                <a:latin typeface="Roboto Regular"/>
              </a:rPr>
              <a:t>Results And Screenshot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7E3562-033C-2CD1-920B-66CE8B1B5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025" y="1439333"/>
            <a:ext cx="2438400" cy="5418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C66BF2-07F1-E942-06B6-FFDA1F01F7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890" y="1358242"/>
            <a:ext cx="2438400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0"/>
            <a:ext cx="2286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57960" y="795020"/>
            <a:ext cx="6120130" cy="42418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4400" spc="-100">
                <a:solidFill>
                  <a:srgbClr val="FF0000"/>
                </a:solidFill>
                <a:latin typeface="Roboto Regular"/>
              </a:rPr>
              <a:t>Results And Screenshot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A141B8-796C-A892-3F19-D356E5494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825" y="1439333"/>
            <a:ext cx="2438400" cy="5418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A68BA2-B8E6-7864-3750-F770E7B676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0448" y="1439332"/>
            <a:ext cx="2438400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0"/>
            <a:ext cx="2286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57960" y="795020"/>
            <a:ext cx="3011169" cy="42418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4400" spc="-100">
                <a:solidFill>
                  <a:srgbClr val="FF0000"/>
                </a:solidFill>
                <a:latin typeface="Roboto Regular"/>
              </a:rPr>
              <a:t>Conclusion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6600" y="1949450"/>
            <a:ext cx="5836920" cy="34036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Built using HTML,CSS and Javascript.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76600" y="2468880"/>
            <a:ext cx="4723130" cy="34670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Clean and userfriendly design.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6600" y="2978150"/>
            <a:ext cx="8873490" cy="36702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Responsive layout(Workson mobile phone and desktops)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6600" y="3502660"/>
            <a:ext cx="8351520" cy="36702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Organized section (home,about,projects and contact).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76600" y="4041140"/>
            <a:ext cx="5499100" cy="3429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Acts as an online resume/portfolio.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6600" y="4568190"/>
            <a:ext cx="6590030" cy="27051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Showcases academicPlus technical achie.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0"/>
            <a:ext cx="2286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90040" y="795020"/>
            <a:ext cx="3225800" cy="53848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4400" spc="-100">
                <a:solidFill>
                  <a:srgbClr val="FF0000"/>
                </a:solidFill>
                <a:latin typeface="Roboto Regular"/>
              </a:rPr>
              <a:t>Project Title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3300" y="2275840"/>
            <a:ext cx="5388609" cy="49149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4000" spc="-100">
                <a:solidFill>
                  <a:srgbClr val="191B0E"/>
                </a:solidFill>
                <a:latin typeface="Roboto Regular"/>
              </a:rPr>
              <a:t>Digital portfolio Website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0"/>
            <a:ext cx="2286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57960" y="795020"/>
            <a:ext cx="2029460" cy="53467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4400" spc="-100">
                <a:solidFill>
                  <a:srgbClr val="FF0000"/>
                </a:solidFill>
                <a:latin typeface="Roboto Regular"/>
              </a:rPr>
              <a:t>Agenda: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2460" y="1958339"/>
            <a:ext cx="3322319" cy="27051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1.Problem Statement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2460" y="2493010"/>
            <a:ext cx="2931160" cy="33273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2.Project Overview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72460" y="3006090"/>
            <a:ext cx="1878329" cy="27051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3.End Users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72460" y="3530600"/>
            <a:ext cx="3996690" cy="34036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4.Tools and Technologies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72460" y="4050029"/>
            <a:ext cx="4593590" cy="34671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5.Portfolio design and Layout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72460" y="4578350"/>
            <a:ext cx="4395470" cy="3429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6.Features and Functionality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72460" y="5101590"/>
            <a:ext cx="4160519" cy="27051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7.Results and Screenshots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72460" y="5626100"/>
            <a:ext cx="2034539" cy="26923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8.Conclusion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72460" y="6149340"/>
            <a:ext cx="2045969" cy="27051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0"/>
            <a:ext cx="2286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57960" y="795020"/>
            <a:ext cx="4996180" cy="42418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4400" spc="-100">
                <a:solidFill>
                  <a:srgbClr val="FF0000"/>
                </a:solidFill>
                <a:latin typeface="Roboto Regular"/>
              </a:rPr>
              <a:t>Problem statement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2860" y="2021839"/>
            <a:ext cx="8465819" cy="34671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000000"/>
                </a:solidFill>
                <a:latin typeface="Roboto Regular"/>
              </a:rPr>
              <a:t>In today’s digital world, individuals need a professional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2860" y="2444750"/>
            <a:ext cx="8611869" cy="33908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000000"/>
                </a:solidFill>
                <a:latin typeface="Roboto Regular"/>
              </a:rPr>
              <a:t>online presence to showcase their skills, achievements,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2860" y="2860040"/>
            <a:ext cx="8233409" cy="34671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000000"/>
                </a:solidFill>
                <a:latin typeface="Roboto Regular"/>
              </a:rPr>
              <a:t>and projects. Traditional resumes are often limited in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62860" y="3282950"/>
            <a:ext cx="5814060" cy="3429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000000"/>
                </a:solidFill>
                <a:latin typeface="Roboto Regular"/>
              </a:rPr>
              <a:t>presenting creativity and interactivity.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0"/>
            <a:ext cx="2286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57960" y="811530"/>
            <a:ext cx="4326890" cy="52197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4400" spc="-100">
                <a:solidFill>
                  <a:srgbClr val="FF0000"/>
                </a:solidFill>
                <a:latin typeface="Roboto Regular"/>
              </a:rPr>
              <a:t>Project overview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57960" y="1821180"/>
            <a:ext cx="10722610" cy="34670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This project is a personal portfolio website designed to showcase an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7960" y="2221230"/>
            <a:ext cx="10030460" cy="34670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individual’s skills, background, and projects in a professional and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7960" y="2621280"/>
            <a:ext cx="10478770" cy="34670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interactive way. The website is structured into four main sections 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57960" y="3025140"/>
            <a:ext cx="9767570" cy="3429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Home, About, Projects, and Contact — to provide visitors with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57960" y="3362960"/>
            <a:ext cx="7830820" cy="41656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complete understanding of the developer’s profile.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0"/>
            <a:ext cx="2286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57960" y="795020"/>
            <a:ext cx="2562860" cy="42418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4400" spc="-100">
                <a:solidFill>
                  <a:srgbClr val="FF0000"/>
                </a:solidFill>
                <a:latin typeface="Roboto Regular"/>
              </a:rPr>
              <a:t>End users: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19550" y="2025650"/>
            <a:ext cx="1744979" cy="26035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Noto Serif"/>
              </a:rPr>
              <a:t>●</a:t>
            </a:r>
            <a:r>
              <a:rPr sz="2800" spc="-100">
                <a:solidFill>
                  <a:srgbClr val="191B0E"/>
                </a:solidFill>
                <a:latin typeface="Roboto Regular"/>
              </a:rPr>
              <a:t>Recuiters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19550" y="2536190"/>
            <a:ext cx="2035810" cy="27305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Noto Serif"/>
              </a:rPr>
              <a:t>●</a:t>
            </a:r>
            <a:r>
              <a:rPr sz="2800" spc="-100">
                <a:solidFill>
                  <a:srgbClr val="191B0E"/>
                </a:solidFill>
                <a:latin typeface="Roboto Regular"/>
              </a:rPr>
              <a:t>Professor’s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9550" y="3063240"/>
            <a:ext cx="1344929" cy="27051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Noto Serif"/>
              </a:rPr>
              <a:t>●</a:t>
            </a:r>
            <a:r>
              <a:rPr sz="2800" spc="-100">
                <a:solidFill>
                  <a:srgbClr val="191B0E"/>
                </a:solidFill>
                <a:latin typeface="Roboto Regular"/>
              </a:rPr>
              <a:t>Clients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19550" y="3587750"/>
            <a:ext cx="2740659" cy="33908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Noto Serif"/>
              </a:rPr>
              <a:t>●</a:t>
            </a:r>
            <a:r>
              <a:rPr sz="2800" spc="-100">
                <a:solidFill>
                  <a:srgbClr val="191B0E"/>
                </a:solidFill>
                <a:latin typeface="Roboto Regular"/>
              </a:rPr>
              <a:t>Network people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19550" y="4107179"/>
            <a:ext cx="4335780" cy="3429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Noto Serif"/>
              </a:rPr>
              <a:t>●</a:t>
            </a:r>
            <a:r>
              <a:rPr sz="2800" spc="-100">
                <a:solidFill>
                  <a:srgbClr val="191B0E"/>
                </a:solidFill>
                <a:latin typeface="Roboto Regular"/>
              </a:rPr>
              <a:t>The owner of the portfolio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33900" y="4616450"/>
            <a:ext cx="7174230" cy="36702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(used to organize thier achievement properly)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0"/>
            <a:ext cx="2286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57960" y="795020"/>
            <a:ext cx="5567680" cy="53213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4400" spc="-100">
                <a:solidFill>
                  <a:srgbClr val="FF0000"/>
                </a:solidFill>
                <a:latin typeface="Roboto Regular"/>
              </a:rPr>
              <a:t>Tools And Techniques: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1973580"/>
            <a:ext cx="8467090" cy="34543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1. HTML5 – For structuring the content of the website.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2377440"/>
            <a:ext cx="9994900" cy="3429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2. CSS3 – For styling, layout, responsive design, and animations.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2759710"/>
            <a:ext cx="9254490" cy="36702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3. JavaScript – For interactivity (navbar highlighting, fade-in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3159760"/>
            <a:ext cx="4076700" cy="36702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effects, smooth scrolling).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3559810"/>
            <a:ext cx="10623550" cy="36702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4. Text Editor / IDE – (e.g., VS Code, Sublime Text, or Notepad++) for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3977640"/>
            <a:ext cx="2018030" cy="34163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writing code.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4359910"/>
            <a:ext cx="9617710" cy="36702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5. Web Browser – (e.g., Chrome, Edge, Firefox) for testing and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0" y="4777740"/>
            <a:ext cx="3161029" cy="34163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running the website.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0"/>
            <a:ext cx="2286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57960" y="788670"/>
            <a:ext cx="6765290" cy="54483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4400" spc="-100">
                <a:solidFill>
                  <a:srgbClr val="FF0000"/>
                </a:solidFill>
                <a:latin typeface="Roboto Regular"/>
              </a:rPr>
              <a:t>Potfolio Design And layout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8250" y="1520190"/>
            <a:ext cx="7752080" cy="34289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Section includes home ,about ,project and contact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8250" y="2564130"/>
            <a:ext cx="6779259" cy="27431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Home menu contains information about 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38250" y="3088640"/>
            <a:ext cx="9356090" cy="34671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About menu containsmy photo and my personal information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8250" y="3611879"/>
            <a:ext cx="5918200" cy="34671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Project my portfolio contains2 Project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8700" y="4121150"/>
            <a:ext cx="5440680" cy="36702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(digital portfolio and service based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8700" y="4645660"/>
            <a:ext cx="1847850" cy="36702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application)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38250" y="5187950"/>
            <a:ext cx="5534659" cy="317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Contact it includes name ,email and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700" y="5707380"/>
            <a:ext cx="9174480" cy="34671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message it wasBuilt using Javascript for dynamic Website.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0"/>
            <a:ext cx="2286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57960" y="795020"/>
            <a:ext cx="6804660" cy="53848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4400" spc="-100">
                <a:solidFill>
                  <a:srgbClr val="FF0000"/>
                </a:solidFill>
                <a:latin typeface="Roboto Regular"/>
              </a:rPr>
              <a:t>Features And Functionality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2006600"/>
            <a:ext cx="9417050" cy="3429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1. Fixed Navigation Bar – Easy movement between sections.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7800" y="2406650"/>
            <a:ext cx="10312400" cy="34036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2. Responsive Design – Works well on mobile, tablet, and desktop.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7800" y="2806700"/>
            <a:ext cx="10256520" cy="3429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3. Fade-in Animations – Sections appear smoothly while scrolling.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7800" y="3202940"/>
            <a:ext cx="8491220" cy="34671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4. Projects Showcase – Big images with hover effects.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7800" y="3606800"/>
            <a:ext cx="8317230" cy="3429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r>
              <a:rPr sz="2800" spc="-100">
                <a:solidFill>
                  <a:srgbClr val="191B0E"/>
                </a:solidFill>
                <a:latin typeface="Roboto Regular"/>
              </a:rPr>
              <a:t>5. Contact Form – Users can send messages directly.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Divagar Divagar</cp:lastModifiedBy>
  <cp:revision>3</cp:revision>
  <dcterms:created xsi:type="dcterms:W3CDTF">2013-01-27T09:14:16Z</dcterms:created>
  <dcterms:modified xsi:type="dcterms:W3CDTF">2025-09-10T06:49:05Z</dcterms:modified>
  <cp:category/>
</cp:coreProperties>
</file>