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DIWAGARAN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24131061802521015/E71EDBB8B2CB70E88C140CC49B483362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B.SC COMPUTER SCIENCE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SHREE RAGHAVENDRA ATRS &amp;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E79681-F63C-EB06-D0A3-BF4BD27B8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5818" y="1213009"/>
            <a:ext cx="5164932" cy="19064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✅ Result</a:t>
            </a:r>
          </a:p>
          <a:p>
            <a:r>
              <a:rPr lang="en-IN" dirty="0"/>
              <a:t>
A responsive single-page portfolio website was successfully created.</a:t>
            </a:r>
          </a:p>
          <a:p>
            <a:r>
              <a:rPr lang="en-IN" dirty="0"/>
              <a:t>
It includes About, Projects, and Contact sections.</a:t>
            </a:r>
          </a:p>
          <a:p>
            <a:r>
              <a:rPr lang="en-IN" dirty="0"/>
              <a:t>
The design is clean, modern, and user-friendly.</a:t>
            </a:r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783269" y="190441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 🖼️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74EFF5-0328-EE3B-F256-F7DA57162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06" y="2699233"/>
            <a:ext cx="1429828" cy="2809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7B87ED-EBA4-6A47-14C6-169D82E1B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734" y="2721437"/>
            <a:ext cx="1562072" cy="2787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B8955-5E1A-FD50-AEB9-2507817373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94" y="3738563"/>
            <a:ext cx="2160516" cy="23422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DE0A50-843B-4E1E-11BF-63086D4E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506" y="2183209"/>
            <a:ext cx="5676900" cy="3244691"/>
          </a:xfrm>
        </p:spPr>
        <p:txBody>
          <a:bodyPr/>
          <a:lstStyle/>
          <a:p>
            <a:r>
              <a:rPr lang="en-IN" b="1" dirty="0"/>
              <a:t>
•  A responsive portfolio website was successfully developed.</a:t>
            </a:r>
          </a:p>
          <a:p>
            <a:r>
              <a:rPr lang="en-IN" b="1" dirty="0"/>
              <a:t>
•  It effectively showcases profile, projects, and contact details.
•  The design is simple, modern, and user-friendly.</a:t>
            </a:r>
            <a:endParaRPr lang="en-US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3195574" y="2067304"/>
            <a:ext cx="439045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4" name="Subtitle 23" descr="nd&#10;&#10;">
            <a:extLst>
              <a:ext uri="{FF2B5EF4-FFF2-40B4-BE49-F238E27FC236}">
                <a16:creationId xmlns:a16="http://schemas.microsoft.com/office/drawing/2014/main" id="{F6834DF7-3890-0695-DA25-A2A4208E74E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221500" y="4124898"/>
            <a:ext cx="1731625" cy="304227"/>
          </a:xfrm>
        </p:spPr>
        <p:txBody>
          <a:bodyPr/>
          <a:lstStyle/>
          <a:p>
            <a:r>
              <a:rPr lang="en-IN" b="1" dirty="0"/>
              <a:t>PORTFOLIO PAGE</a:t>
            </a:r>
            <a:endParaRPr lang="en-US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FEE936-B0B4-3933-1E87-12759837C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1079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C1CBDB-4EE7-0432-0A36-980DF60FCB0D}"/>
              </a:ext>
            </a:extLst>
          </p:cNvPr>
          <p:cNvSpPr txBox="1"/>
          <p:nvPr/>
        </p:nvSpPr>
        <p:spPr>
          <a:xfrm>
            <a:off x="609600" y="1509453"/>
            <a:ext cx="55865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Traditional resumes are limited and non-interactive.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Skills and projects are not showcased effectively. 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Lack of engaging online presence reduces opportunities.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E</a:t>
            </a:r>
            <a:r>
              <a:rPr lang="en-US" b="1" dirty="0" err="1"/>
              <a:t>mployers</a:t>
            </a:r>
            <a:r>
              <a:rPr lang="en-US" b="1" dirty="0"/>
              <a:t>/clients cannot easily explore a candidate’s work.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Need for a responsive, professional, and modern portfolio 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83E7E6-19F2-C5FE-74B8-7B1C5AD14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577340"/>
            <a:ext cx="5938838" cy="30469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personal portfolio website built using HTML, CSS, and JavaScript.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Provides sections for About Me, Projects, and Contact.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Showcases profile, skills, and completed work in a modern layout.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mobile, tablet, and desktop devices.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features like hover effects and a contact form with JavaScript.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Serves as a digital resume + portfolio to attract employers/clients.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723900" y="948118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7B6F03B-475C-44C9-6F8F-7438CA7C3A09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23900" y="2019300"/>
            <a:ext cx="6729413" cy="3323987"/>
          </a:xfrm>
        </p:spPr>
        <p:txBody>
          <a:bodyPr/>
          <a:lstStyle/>
          <a:p>
            <a:r>
              <a:rPr lang="en-IN" b="1" dirty="0"/>
              <a:t>•   Recruiters &amp; Hiring Managers – to evaluate your skills and projects</a:t>
            </a:r>
          </a:p>
          <a:p>
            <a:r>
              <a:rPr lang="en-IN" b="1" dirty="0"/>
              <a:t>
•   Clients – to check your work before offering freelance or contract           projects.</a:t>
            </a:r>
          </a:p>
          <a:p>
            <a:r>
              <a:rPr lang="en-IN" b="1" dirty="0"/>
              <a:t>
•   Colleagues/Peers – to collaborate on professional or academic work.
•   Networking Connections – people you meet at events or online who want to know more about you.
•   You (the owner) – as a personal branding and self-promotion tool.</a:t>
            </a:r>
            <a:endParaRPr lang="en-US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E58B0F-5153-06F7-977F-AA2ED0FAA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481" y="1388167"/>
            <a:ext cx="5000905" cy="1986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1" dirty="0"/>
              <a:t>🔧 Tools</a:t>
            </a:r>
          </a:p>
          <a:p>
            <a:r>
              <a:rPr lang="en-IN" dirty="0"/>
              <a:t>
→ HTML5 for structure
→ CSS3 for styling
→ JavaScript for interactivity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A105D34-C3B5-B4BB-2614-5E8AB5974D82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802481" y="4042488"/>
            <a:ext cx="4033837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🛠 Technique</a:t>
            </a:r>
          </a:p>
          <a:p>
            <a:r>
              <a:rPr lang="en-IN" dirty="0"/>
              <a:t>
→ Responsive web design (flexbox, grid
→ Single-page layout
→ JavaScript form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27948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EF9B-E09E-C90D-8D1F-F8BAC0946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7788" y="1590972"/>
            <a:ext cx="530352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🎨 Design</a:t>
            </a:r>
          </a:p>
          <a:p>
            <a:r>
              <a:rPr lang="en-IN" dirty="0"/>
              <a:t>
→ Simple, clean, and professional look</a:t>
            </a:r>
          </a:p>
          <a:p>
            <a:r>
              <a:rPr lang="en-IN" dirty="0"/>
              <a:t>
→ Consistent </a:t>
            </a:r>
            <a:r>
              <a:rPr lang="en-IN" dirty="0" err="1"/>
              <a:t>color</a:t>
            </a:r>
            <a:r>
              <a:rPr lang="en-IN" dirty="0"/>
              <a:t> scheme (light/dark contrast)</a:t>
            </a:r>
          </a:p>
          <a:p>
            <a:r>
              <a:rPr lang="en-IN" dirty="0"/>
              <a:t>
→ Readable fonts with proper sizing</a:t>
            </a:r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7D8A00-8722-0AD7-917A-FD6F74D2681C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1347788" y="4047470"/>
            <a:ext cx="5303520" cy="1938992"/>
          </a:xfrm>
        </p:spPr>
        <p:txBody>
          <a:bodyPr/>
          <a:lstStyle/>
          <a:p>
            <a:r>
              <a:rPr lang="en-IN" dirty="0"/>
              <a:t>📐 </a:t>
            </a:r>
            <a:r>
              <a:rPr lang="en-IN" b="1" i="1" dirty="0"/>
              <a:t>Layout</a:t>
            </a:r>
            <a:r>
              <a:rPr lang="en-IN" dirty="0"/>
              <a:t>
• Header → Name, tagline, navigation menu
• About Section → Profile picture + short bio
• Projects Section → Grid/cards showcasing work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3040-2D18-FADB-BC11-58439977D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332" y="1970247"/>
            <a:ext cx="3879056" cy="26017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✨ Features</a:t>
            </a:r>
          </a:p>
          <a:p>
            <a:r>
              <a:rPr lang="en-IN" dirty="0"/>
              <a:t>
Clean, modern single-page design</a:t>
            </a:r>
          </a:p>
          <a:p>
            <a:r>
              <a:rPr lang="en-IN" dirty="0"/>
              <a:t>
Responsive layout (mobile, tablet, desktop)</a:t>
            </a:r>
          </a:p>
          <a:p>
            <a:r>
              <a:rPr lang="en-IN" dirty="0"/>
              <a:t>
About, Projects, and Contact sections</a:t>
            </a:r>
          </a:p>
          <a:p>
            <a:r>
              <a:rPr lang="en-IN" dirty="0"/>
              <a:t>
Profile picture and short bio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CCD31-E193-3AEB-2962-2627989F9DD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5071162" y="1970247"/>
            <a:ext cx="4508329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⚙️ Functionality</a:t>
            </a:r>
          </a:p>
          <a:p>
            <a:r>
              <a:rPr lang="en-IN" dirty="0"/>
              <a:t>
• Navigation links scroll smoothly to sections</a:t>
            </a:r>
          </a:p>
          <a:p>
            <a:endParaRPr lang="en-IN" dirty="0"/>
          </a:p>
          <a:p>
            <a:r>
              <a:rPr lang="en-IN" dirty="0"/>
              <a:t>• Hover effects on buttons and project cards</a:t>
            </a:r>
          </a:p>
          <a:p>
            <a:r>
              <a:rPr lang="en-IN" dirty="0"/>
              <a:t>
• Form validation using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 Sachin</cp:lastModifiedBy>
  <cp:revision>26</cp:revision>
  <dcterms:created xsi:type="dcterms:W3CDTF">2024-03-29T15:07:22Z</dcterms:created>
  <dcterms:modified xsi:type="dcterms:W3CDTF">2025-09-11T01:32:22Z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