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NAME:S DIVAHAR</a:t>
            </a:r>
            <a:endParaRPr lang="en-US" sz="2400" dirty="0"/>
          </a:p>
          <a:p>
            <a:r>
              <a:rPr lang="en-US" sz="2400" dirty="0"/>
              <a:t>REGISTER </a:t>
            </a:r>
            <a:r>
              <a:rPr lang="en-US" sz="2400" dirty="0" smtClean="0"/>
              <a:t>NO:</a:t>
            </a:r>
            <a:r>
              <a:rPr lang="en-IN" sz="2400" dirty="0" smtClean="0"/>
              <a:t>312201023</a:t>
            </a:r>
          </a:p>
          <a:p>
            <a:r>
              <a:rPr lang="en-US" sz="2400" dirty="0" smtClean="0"/>
              <a:t>NAAN MUDHALVAN USERNAME:asunm110312201023</a:t>
            </a:r>
            <a:endParaRPr lang="en-US" sz="2400" dirty="0"/>
          </a:p>
          <a:p>
            <a:r>
              <a:rPr lang="en-US" sz="2400" dirty="0" smtClean="0"/>
              <a:t>DEPARTMENT:B.COM ACCOUNTING AND FINANCE</a:t>
            </a:r>
            <a:endParaRPr lang="en-US" sz="2400" dirty="0"/>
          </a:p>
          <a:p>
            <a:r>
              <a:rPr lang="en-US" sz="2400" dirty="0" smtClean="0"/>
              <a:t>COLLEGE:DRBCCC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95679" y="1371600"/>
            <a:ext cx="6096000" cy="4947508"/>
          </a:xfrm>
          <a:prstGeom prst="rect">
            <a:avLst/>
          </a:prstGeom>
        </p:spPr>
        <p:txBody>
          <a:bodyPr>
            <a:spAutoFit/>
          </a:bodyPr>
          <a:lstStyle/>
          <a:p>
            <a:pPr marL="552450" indent="-514350">
              <a:lnSpc>
                <a:spcPct val="100000"/>
              </a:lnSpc>
              <a:spcBef>
                <a:spcPts val="55"/>
              </a:spcBef>
              <a:buFont typeface="+mj-lt"/>
              <a:buAutoNum type="arabicPeriod"/>
            </a:pPr>
            <a:r>
              <a:rPr lang="en-US" sz="2800" i="1" dirty="0">
                <a:cs typeface="Trebuchet MS"/>
              </a:rPr>
              <a:t>Data collection </a:t>
            </a:r>
          </a:p>
          <a:p>
            <a:pPr marL="552450" indent="-514350">
              <a:lnSpc>
                <a:spcPct val="100000"/>
              </a:lnSpc>
              <a:spcBef>
                <a:spcPts val="55"/>
              </a:spcBef>
              <a:buFont typeface="+mj-lt"/>
              <a:buAutoNum type="arabicPeriod"/>
            </a:pPr>
            <a:r>
              <a:rPr lang="en-US" sz="2800" i="1" dirty="0">
                <a:cs typeface="Trebuchet MS"/>
              </a:rPr>
              <a:t>Data cleaning</a:t>
            </a:r>
          </a:p>
          <a:p>
            <a:pPr marL="552450" indent="-514350">
              <a:lnSpc>
                <a:spcPct val="100000"/>
              </a:lnSpc>
              <a:spcBef>
                <a:spcPts val="55"/>
              </a:spcBef>
              <a:buFont typeface="+mj-lt"/>
              <a:buAutoNum type="arabicPeriod"/>
            </a:pPr>
            <a:r>
              <a:rPr lang="en-US" sz="2800" i="1" dirty="0">
                <a:cs typeface="Trebuchet MS"/>
              </a:rPr>
              <a:t>Filtering of data </a:t>
            </a:r>
          </a:p>
          <a:p>
            <a:pPr marL="552450" indent="-514350">
              <a:lnSpc>
                <a:spcPct val="100000"/>
              </a:lnSpc>
              <a:spcBef>
                <a:spcPts val="55"/>
              </a:spcBef>
              <a:buFont typeface="+mj-lt"/>
              <a:buAutoNum type="arabicPeriod"/>
            </a:pPr>
            <a:r>
              <a:rPr lang="en-US" sz="2800" i="1" dirty="0">
                <a:cs typeface="Trebuchet MS"/>
              </a:rPr>
              <a:t>Selecting the required fields </a:t>
            </a:r>
          </a:p>
          <a:p>
            <a:pPr marL="552450" indent="-514350">
              <a:lnSpc>
                <a:spcPct val="100000"/>
              </a:lnSpc>
              <a:spcBef>
                <a:spcPts val="55"/>
              </a:spcBef>
              <a:buFont typeface="+mj-lt"/>
              <a:buAutoNum type="arabicPeriod"/>
            </a:pPr>
            <a:r>
              <a:rPr lang="en-US" sz="2800" i="1" dirty="0">
                <a:cs typeface="Trebuchet MS"/>
              </a:rPr>
              <a:t>Converting them into a pivot table</a:t>
            </a:r>
          </a:p>
          <a:p>
            <a:pPr marL="552450" indent="-514350">
              <a:lnSpc>
                <a:spcPct val="100000"/>
              </a:lnSpc>
              <a:spcBef>
                <a:spcPts val="55"/>
              </a:spcBef>
              <a:buFont typeface="+mj-lt"/>
              <a:buAutoNum type="arabicPeriod"/>
            </a:pPr>
            <a:r>
              <a:rPr lang="en-US" sz="2800" i="1" dirty="0" err="1">
                <a:cs typeface="Trebuchet MS"/>
              </a:rPr>
              <a:t>Summarising</a:t>
            </a:r>
            <a:r>
              <a:rPr lang="en-US" sz="2800" i="1" dirty="0">
                <a:cs typeface="Trebuchet MS"/>
              </a:rPr>
              <a:t> the data </a:t>
            </a:r>
          </a:p>
          <a:p>
            <a:pPr marL="552450" indent="-514350">
              <a:lnSpc>
                <a:spcPct val="100000"/>
              </a:lnSpc>
              <a:spcBef>
                <a:spcPts val="55"/>
              </a:spcBef>
              <a:buFont typeface="+mj-lt"/>
              <a:buAutoNum type="arabicPeriod"/>
            </a:pPr>
            <a:r>
              <a:rPr lang="en-US" sz="2800" i="1" dirty="0">
                <a:cs typeface="Trebuchet MS"/>
              </a:rPr>
              <a:t>Getting the results from the data after arrangement </a:t>
            </a:r>
          </a:p>
          <a:p>
            <a:pPr marL="552450" indent="-514350">
              <a:lnSpc>
                <a:spcPct val="100000"/>
              </a:lnSpc>
              <a:spcBef>
                <a:spcPts val="55"/>
              </a:spcBef>
              <a:buFont typeface="+mj-lt"/>
              <a:buAutoNum type="arabicPeriod"/>
            </a:pPr>
            <a:r>
              <a:rPr lang="en-US" sz="2800" i="1" dirty="0">
                <a:cs typeface="Trebuchet MS"/>
              </a:rPr>
              <a:t>Getting the 3D graph </a:t>
            </a:r>
          </a:p>
          <a:p>
            <a:pPr marL="552450" indent="-514350">
              <a:lnSpc>
                <a:spcPct val="100000"/>
              </a:lnSpc>
              <a:spcBef>
                <a:spcPts val="55"/>
              </a:spcBef>
              <a:buFont typeface="+mj-lt"/>
              <a:buAutoNum type="arabicPeriod"/>
            </a:pPr>
            <a:r>
              <a:rPr lang="en-US" sz="2800" i="1" dirty="0">
                <a:cs typeface="Trebuchet MS"/>
              </a:rPr>
              <a:t>Doing the data visualization </a:t>
            </a:r>
          </a:p>
          <a:p>
            <a:pPr marL="38100">
              <a:lnSpc>
                <a:spcPct val="100000"/>
              </a:lnSpc>
              <a:spcBef>
                <a:spcPts val="55"/>
              </a:spcBef>
            </a:pPr>
            <a:endParaRPr lang="en-US" sz="2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990600" y="2352931"/>
            <a:ext cx="6626926" cy="36335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48405" y="1600200"/>
            <a:ext cx="8229600" cy="2554545"/>
          </a:xfrm>
          <a:prstGeom prst="rect">
            <a:avLst/>
          </a:prstGeom>
        </p:spPr>
        <p:txBody>
          <a:bodyPr wrap="square">
            <a:spAutoFit/>
          </a:bodyPr>
          <a:lstStyle/>
          <a:p>
            <a:r>
              <a:rPr lang="en-US" sz="3200" i="1" dirty="0"/>
              <a:t>This analysis will help to know the company about the workforce of the company department wise so that they can have a complete record of the peoples count in the company and do all the </a:t>
            </a:r>
            <a:r>
              <a:rPr lang="en-US" sz="3200" i="1" dirty="0" err="1"/>
              <a:t>necesary</a:t>
            </a:r>
            <a:r>
              <a:rPr lang="en-US" sz="3200" i="1" dirty="0"/>
              <a:t> works as per the work force </a:t>
            </a:r>
            <a:endParaRPr lang="en-IN" sz="3200"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workforce</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371600" y="2362200"/>
            <a:ext cx="6096000" cy="1754326"/>
          </a:xfrm>
          <a:prstGeom prst="rect">
            <a:avLst/>
          </a:prstGeom>
        </p:spPr>
        <p:txBody>
          <a:bodyPr>
            <a:spAutoFit/>
          </a:bodyPr>
          <a:lstStyle/>
          <a:p>
            <a:pPr marL="38100" lvl="0">
              <a:spcBef>
                <a:spcPts val="55"/>
              </a:spcBef>
            </a:pPr>
            <a:r>
              <a:rPr lang="en-US" sz="3600" i="1" spc="10" dirty="0">
                <a:solidFill>
                  <a:prstClr val="black"/>
                </a:solidFill>
                <a:latin typeface="Trebuchet MS"/>
              </a:rPr>
              <a:t>The main reason for this analysis is to find the work force of the company</a:t>
            </a:r>
            <a:endParaRPr lang="en-US" sz="3600" i="1" spc="10" dirty="0">
              <a:solidFill>
                <a:prstClr val="black"/>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21327" y="2133600"/>
            <a:ext cx="6096000" cy="2677656"/>
          </a:xfrm>
          <a:prstGeom prst="rect">
            <a:avLst/>
          </a:prstGeom>
        </p:spPr>
        <p:txBody>
          <a:bodyPr>
            <a:spAutoFit/>
          </a:bodyPr>
          <a:lstStyle/>
          <a:p>
            <a:r>
              <a:rPr lang="en-US" sz="2800" i="1" spc="10" dirty="0">
                <a:solidFill>
                  <a:prstClr val="black"/>
                </a:solidFill>
                <a:latin typeface="Trebuchet MS"/>
              </a:rPr>
              <a:t>This project is analysis of number of workers in the company so that the company would be able to find out the total workforce of the department wise to the types of employees workers in a company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1885084"/>
            <a:ext cx="6096000" cy="4426853"/>
          </a:xfrm>
          <a:prstGeom prst="rect">
            <a:avLst/>
          </a:prstGeom>
        </p:spPr>
        <p:txBody>
          <a:bodyPr>
            <a:spAutoFit/>
          </a:bodyPr>
          <a:lstStyle/>
          <a:p>
            <a:pPr marL="552450" lvl="0" indent="-514350">
              <a:spcBef>
                <a:spcPts val="55"/>
              </a:spcBef>
              <a:buFont typeface="+mj-lt"/>
              <a:buAutoNum type="arabicPeriod"/>
            </a:pPr>
            <a:r>
              <a:rPr lang="en-US" sz="2800" i="1" spc="10" dirty="0">
                <a:solidFill>
                  <a:prstClr val="black"/>
                </a:solidFill>
                <a:latin typeface="Trebuchet MS"/>
              </a:rPr>
              <a:t>The end users of this data analysis will be the company and the company manager </a:t>
            </a:r>
          </a:p>
          <a:p>
            <a:pPr marL="552450" lvl="0" indent="-514350">
              <a:spcBef>
                <a:spcPts val="55"/>
              </a:spcBef>
              <a:buFont typeface="+mj-lt"/>
              <a:buAutoNum type="arabicPeriod"/>
            </a:pPr>
            <a:r>
              <a:rPr lang="en-US" sz="2800" i="1" spc="10" dirty="0">
                <a:solidFill>
                  <a:prstClr val="black"/>
                </a:solidFill>
                <a:latin typeface="Trebuchet MS"/>
              </a:rPr>
              <a:t>This analysis helps to find out the workforce of the company with number types of workers in the company with accurate data.</a:t>
            </a:r>
          </a:p>
          <a:p>
            <a:pPr marL="552450" lvl="0" indent="-514350">
              <a:spcBef>
                <a:spcPts val="55"/>
              </a:spcBef>
              <a:buFont typeface="+mj-lt"/>
              <a:buAutoNum type="arabicPeriod"/>
            </a:pPr>
            <a:r>
              <a:rPr lang="en-US" sz="2800" i="1" spc="10" dirty="0">
                <a:solidFill>
                  <a:prstClr val="black"/>
                </a:solidFill>
                <a:latin typeface="Trebuchet MS"/>
              </a:rPr>
              <a:t>By this they can analyze the work force of the company </a:t>
            </a:r>
            <a:endParaRPr lang="en-US" sz="2800" i="1" spc="10" dirty="0">
              <a:solidFill>
                <a:prstClr val="black"/>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a:xfrm>
            <a:off x="3276600" y="2016482"/>
            <a:ext cx="5257800" cy="3777316"/>
          </a:xfrm>
          <a:prstGeom prst="rect">
            <a:avLst/>
          </a:prstGeom>
        </p:spPr>
        <p:txBody>
          <a:bodyPr vert="horz" wrap="square" lIns="0" tIns="6985"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spcBef>
                <a:spcPts val="55"/>
              </a:spcBef>
              <a:buFont typeface="+mj-lt"/>
              <a:buAutoNum type="arabicPeriod"/>
            </a:pPr>
            <a:r>
              <a:rPr lang="en-US" sz="2400" b="1" i="1" spc="10" smtClean="0">
                <a:solidFill>
                  <a:schemeClr val="tx1"/>
                </a:solidFill>
              </a:rPr>
              <a:t>Conditional formatting : - missing values </a:t>
            </a:r>
          </a:p>
          <a:p>
            <a:pPr marL="266700" indent="-228600">
              <a:spcBef>
                <a:spcPts val="55"/>
              </a:spcBef>
              <a:buFont typeface="+mj-lt"/>
              <a:buAutoNum type="arabicPeriod"/>
            </a:pPr>
            <a:r>
              <a:rPr lang="en-US" sz="2400" b="1" i="1" spc="10" smtClean="0">
                <a:solidFill>
                  <a:schemeClr val="tx1"/>
                </a:solidFill>
              </a:rPr>
              <a:t>filter remove </a:t>
            </a:r>
          </a:p>
          <a:p>
            <a:pPr marL="266700" indent="-228600">
              <a:spcBef>
                <a:spcPts val="55"/>
              </a:spcBef>
              <a:buFont typeface="+mj-lt"/>
              <a:buAutoNum type="arabicPeriod"/>
            </a:pPr>
            <a:r>
              <a:rPr lang="en-US" sz="2400" b="1" i="1" spc="10" smtClean="0">
                <a:solidFill>
                  <a:schemeClr val="tx1"/>
                </a:solidFill>
              </a:rPr>
              <a:t>Formula performance for summing up </a:t>
            </a:r>
          </a:p>
          <a:p>
            <a:pPr marL="266700" indent="-228600">
              <a:spcBef>
                <a:spcPts val="55"/>
              </a:spcBef>
              <a:buFont typeface="+mj-lt"/>
              <a:buAutoNum type="arabicPeriod"/>
            </a:pPr>
            <a:r>
              <a:rPr lang="en-US" sz="2400" b="1" i="1" spc="10" smtClean="0">
                <a:solidFill>
                  <a:schemeClr val="tx1"/>
                </a:solidFill>
              </a:rPr>
              <a:t>Pivot table-For easy transformation of large data</a:t>
            </a:r>
          </a:p>
          <a:p>
            <a:pPr marL="266700" indent="-228600">
              <a:spcBef>
                <a:spcPts val="55"/>
              </a:spcBef>
              <a:buFont typeface="+mj-lt"/>
              <a:buAutoNum type="arabicPeriod"/>
            </a:pPr>
            <a:r>
              <a:rPr lang="en-US" sz="2400" b="1" i="1" spc="10" smtClean="0">
                <a:solidFill>
                  <a:schemeClr val="tx1"/>
                </a:solidFill>
              </a:rPr>
              <a:t>Pivot summary</a:t>
            </a:r>
          </a:p>
          <a:p>
            <a:pPr marL="266700" indent="-228600">
              <a:spcBef>
                <a:spcPts val="55"/>
              </a:spcBef>
              <a:buFont typeface="+mj-lt"/>
              <a:buAutoNum type="arabicPeriod"/>
            </a:pPr>
            <a:r>
              <a:rPr lang="en-US" sz="2400" b="1" i="1" spc="10" smtClean="0">
                <a:solidFill>
                  <a:schemeClr val="tx1"/>
                </a:solidFill>
              </a:rPr>
              <a:t>line graph-Data visualization </a:t>
            </a:r>
          </a:p>
          <a:p>
            <a:pPr marL="38100">
              <a:spcBef>
                <a:spcPts val="55"/>
              </a:spcBef>
            </a:pPr>
            <a:endParaRPr lang="en-US" sz="24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828800"/>
            <a:ext cx="6096000" cy="3046988"/>
          </a:xfrm>
          <a:prstGeom prst="rect">
            <a:avLst/>
          </a:prstGeom>
        </p:spPr>
        <p:txBody>
          <a:bodyPr>
            <a:spAutoFit/>
          </a:bodyPr>
          <a:lstStyle/>
          <a:p>
            <a:r>
              <a:rPr lang="en-IN" sz="3200" i="1" dirty="0">
                <a:cs typeface="Arial" panose="020B0604020202020204" pitchFamily="34" charset="0"/>
              </a:rPr>
              <a:t>Employee data- </a:t>
            </a:r>
            <a:r>
              <a:rPr lang="en-IN" sz="3200" i="1" dirty="0" err="1">
                <a:cs typeface="Arial" panose="020B0604020202020204" pitchFamily="34" charset="0"/>
              </a:rPr>
              <a:t>edunet</a:t>
            </a:r>
            <a:r>
              <a:rPr lang="en-IN" sz="3200" i="1" dirty="0">
                <a:cs typeface="Arial" panose="020B0604020202020204" pitchFamily="34" charset="0"/>
              </a:rPr>
              <a:t> dashboard</a:t>
            </a:r>
            <a:br>
              <a:rPr lang="en-IN" sz="3200" i="1" dirty="0">
                <a:cs typeface="Arial" panose="020B0604020202020204" pitchFamily="34" charset="0"/>
              </a:rPr>
            </a:br>
            <a:r>
              <a:rPr lang="en-IN" sz="3200" i="1" dirty="0">
                <a:cs typeface="Arial" panose="020B0604020202020204" pitchFamily="34" charset="0"/>
              </a:rPr>
              <a:t>total 9 features from a to h</a:t>
            </a:r>
            <a:br>
              <a:rPr lang="en-IN" sz="3200" i="1" dirty="0">
                <a:cs typeface="Arial" panose="020B0604020202020204" pitchFamily="34" charset="0"/>
              </a:rPr>
            </a:br>
            <a:r>
              <a:rPr lang="en-IN" sz="3200" i="1" dirty="0">
                <a:cs typeface="Arial" panose="020B0604020202020204" pitchFamily="34" charset="0"/>
              </a:rPr>
              <a:t>3 features were taken</a:t>
            </a:r>
          </a:p>
          <a:p>
            <a:r>
              <a:rPr lang="en-IN" sz="3200" i="1" dirty="0">
                <a:cs typeface="Arial" panose="020B0604020202020204" pitchFamily="34" charset="0"/>
              </a:rPr>
              <a:t>Name-text</a:t>
            </a:r>
            <a:br>
              <a:rPr lang="en-IN" sz="3200" i="1" dirty="0">
                <a:cs typeface="Arial" panose="020B0604020202020204" pitchFamily="34" charset="0"/>
              </a:rPr>
            </a:br>
            <a:r>
              <a:rPr lang="en-IN" sz="3200" i="1" dirty="0">
                <a:cs typeface="Arial" panose="020B0604020202020204" pitchFamily="34" charset="0"/>
              </a:rPr>
              <a:t>employee type-text </a:t>
            </a:r>
            <a:br>
              <a:rPr lang="en-IN" sz="3200" i="1" dirty="0">
                <a:cs typeface="Arial" panose="020B0604020202020204" pitchFamily="34" charset="0"/>
              </a:rPr>
            </a:br>
            <a:r>
              <a:rPr lang="en-IN" sz="3200" i="1" dirty="0">
                <a:cs typeface="Arial" panose="020B0604020202020204" pitchFamily="34" charset="0"/>
              </a:rPr>
              <a:t>department-text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871342"/>
            <a:ext cx="6096000" cy="1815882"/>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325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13</cp:revision>
  <dcterms:created xsi:type="dcterms:W3CDTF">2024-03-29T15:07:22Z</dcterms:created>
  <dcterms:modified xsi:type="dcterms:W3CDTF">2024-09-09T14:37:45Z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