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3b0ce318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3b0ce318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17365D"/>
                </a:solidFill>
              </a:rPr>
              <a:t>Recruiter Assistant AI</a:t>
            </a:r>
            <a:endParaRPr sz="2600">
              <a:solidFill>
                <a:srgbClr val="17365D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t/>
            </a:r>
            <a:endParaRPr sz="2600">
              <a:solidFill>
                <a:srgbClr val="17365D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194175" y="1017725"/>
            <a:ext cx="86382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365F91"/>
                </a:solidFill>
              </a:rPr>
              <a:t>Use Cases &amp; Sponsors</a:t>
            </a:r>
            <a:endParaRPr b="1" sz="1400">
              <a:solidFill>
                <a:srgbClr val="365F91"/>
              </a:solidFill>
            </a:endParaRPr>
          </a:p>
          <a:p>
            <a:pPr indent="0" lvl="0" marL="0" rtl="0" algn="l">
              <a:lnSpc>
                <a:spcPct val="8794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F81BD"/>
                </a:solidFill>
              </a:rPr>
              <a:t>Resume Screening</a:t>
            </a:r>
            <a:endParaRPr b="1" sz="1300">
              <a:solidFill>
                <a:srgbClr val="4F81BD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Senso API – AI-powered resume parsing and skill extraction, generating resume summary and email replies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794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F81BD"/>
                </a:solidFill>
              </a:rPr>
              <a:t>Candidate Scoring</a:t>
            </a:r>
            <a:endParaRPr b="1" sz="1300">
              <a:solidFill>
                <a:srgbClr val="4F81BD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DeepMind SROC API – Generates quantitative fit scores to rank applicants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794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F81BD"/>
                </a:solidFill>
              </a:rPr>
              <a:t>Email &amp; Follow-Up Automation</a:t>
            </a:r>
            <a:endParaRPr b="1" sz="1300">
              <a:solidFill>
                <a:srgbClr val="4F81BD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Arcade API – Auto-generates emails and follow-up sequences based on candidate interactions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794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F81BD"/>
                </a:solidFill>
              </a:rPr>
              <a:t>Interview Scheduling</a:t>
            </a:r>
            <a:endParaRPr b="1" sz="1300">
              <a:solidFill>
                <a:srgbClr val="4F81BD"/>
              </a:solidFill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Google Calendar API – Seamlessly books interview slots and sends invites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7941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F81BD"/>
                </a:solidFill>
              </a:rPr>
              <a:t>User Tracking &amp; Analytics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	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Datadog – Backend monitoring and event logging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