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6B20AD4-0C7E-4865-8203-0B8CBE45E52B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5DC0858-BDD9-4A80-B4F4-833BBE180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1295400"/>
            <a:ext cx="51054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ADO_.NET PROJECT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Strored</a:t>
            </a:r>
            <a:r>
              <a:rPr lang="en-US" dirty="0" smtClean="0"/>
              <a:t> procedure for dept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CREATE PROCEDURE </a:t>
            </a:r>
            <a:r>
              <a:rPr lang="en-US" dirty="0" smtClean="0"/>
              <a:t>DEPT_INSERT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DEPTID INT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DEPTNAME VARCHAR(50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DEPTLOC VARCHAR(50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MGR_ID </a:t>
            </a:r>
            <a:r>
              <a:rPr lang="en-US" dirty="0" smtClean="0"/>
              <a:t>INT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AS BEGIN</a:t>
            </a:r>
          </a:p>
          <a:p>
            <a:pPr>
              <a:buNone/>
            </a:pPr>
            <a:r>
              <a:rPr lang="en-US" dirty="0" smtClean="0"/>
              <a:t>INSERT </a:t>
            </a:r>
            <a:r>
              <a:rPr lang="en-US" dirty="0" smtClean="0"/>
              <a:t>INTO DEPT VALUES(@DEPTID,@DEPTNAME,@DEPTLOC,@MGR_ID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department details</a:t>
            </a:r>
            <a:endParaRPr lang="en-US" dirty="0"/>
          </a:p>
        </p:txBody>
      </p:sp>
      <p:pic>
        <p:nvPicPr>
          <p:cNvPr id="4" name="Content Placeholder 3" descr="dept_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employee name</a:t>
            </a:r>
            <a:endParaRPr lang="en-US" dirty="0"/>
          </a:p>
        </p:txBody>
      </p:sp>
      <p:pic>
        <p:nvPicPr>
          <p:cNvPr id="4" name="Content Placeholder 3" descr="search_na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employee salary</a:t>
            </a:r>
            <a:endParaRPr lang="en-US" dirty="0"/>
          </a:p>
        </p:txBody>
      </p:sp>
      <p:pic>
        <p:nvPicPr>
          <p:cNvPr id="4" name="Content Placeholder 3" descr="search_s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Strored</a:t>
            </a:r>
            <a:r>
              <a:rPr lang="en-US" dirty="0" smtClean="0"/>
              <a:t> procedure for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</a:t>
            </a:r>
            <a:r>
              <a:rPr lang="en-US" dirty="0" smtClean="0"/>
              <a:t>PROCEDURE </a:t>
            </a:r>
            <a:r>
              <a:rPr lang="en-US" dirty="0" smtClean="0"/>
              <a:t>EMP_DELETE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EMPID </a:t>
            </a:r>
            <a:r>
              <a:rPr lang="en-US" dirty="0" smtClean="0"/>
              <a:t>INT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smtClean="0"/>
              <a:t>FROM EMPLOYEE WHERE EMPID=@EMPID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</a:t>
            </a:r>
            <a:r>
              <a:rPr lang="en-US" dirty="0" err="1" smtClean="0"/>
              <a:t>emp</a:t>
            </a:r>
            <a:r>
              <a:rPr lang="en-US" dirty="0" smtClean="0"/>
              <a:t> details using </a:t>
            </a:r>
            <a:r>
              <a:rPr lang="en-US" dirty="0" err="1" smtClean="0"/>
              <a:t>empid</a:t>
            </a:r>
            <a:endParaRPr lang="en-US" dirty="0"/>
          </a:p>
        </p:txBody>
      </p:sp>
      <p:pic>
        <p:nvPicPr>
          <p:cNvPr id="4" name="Content Placeholder 3" descr="befo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deleting </a:t>
            </a:r>
            <a:r>
              <a:rPr lang="en-US" dirty="0" err="1" smtClean="0"/>
              <a:t>emp</a:t>
            </a:r>
            <a:r>
              <a:rPr lang="en-US" dirty="0" smtClean="0"/>
              <a:t> details</a:t>
            </a:r>
            <a:endParaRPr lang="en-US" dirty="0"/>
          </a:p>
        </p:txBody>
      </p:sp>
      <p:pic>
        <p:nvPicPr>
          <p:cNvPr id="4" name="Content Placeholder 3" descr="af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Stored procedure for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PROCEDURE </a:t>
            </a:r>
            <a:r>
              <a:rPr lang="en-US" dirty="0" smtClean="0"/>
              <a:t>EMP_UPDATE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EMPID INT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EMPNAME VARCHAR(50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DOB </a:t>
            </a:r>
            <a:r>
              <a:rPr lang="en-US" dirty="0" smtClean="0"/>
              <a:t>DATETIME,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PHONE VARCHAR(50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MAIL VARCHAR(50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SALARY FLOAT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/>
              <a:t>DEPTID </a:t>
            </a:r>
            <a:r>
              <a:rPr lang="en-US" dirty="0" smtClean="0"/>
              <a:t>INT</a:t>
            </a:r>
          </a:p>
          <a:p>
            <a:pPr>
              <a:buNone/>
            </a:pPr>
            <a:r>
              <a:rPr lang="en-US" dirty="0" smtClean="0"/>
              <a:t>)</a:t>
            </a:r>
            <a:r>
              <a:rPr lang="en-US" dirty="0" smtClean="0"/>
              <a:t>AS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smtClean="0"/>
              <a:t>EMPLOYEE SET EMPNAME=@EMPNAME,DOB=@DOB,PHONE=@PHONE,MAIL=@MAIL,SALARY=@SALARY,DEPTID=@DEPTID WHERE EMPID=@EMPID;END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employee details</a:t>
            </a:r>
            <a:endParaRPr lang="en-US" dirty="0"/>
          </a:p>
        </p:txBody>
      </p:sp>
      <p:pic>
        <p:nvPicPr>
          <p:cNvPr id="4" name="Content Placeholder 3" descr="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Details of manager with </a:t>
            </a:r>
            <a:r>
              <a:rPr lang="en-US" dirty="0" err="1" smtClean="0"/>
              <a:t>empdata</a:t>
            </a:r>
            <a:r>
              <a:rPr lang="en-US" dirty="0" smtClean="0"/>
              <a:t> and dept data</a:t>
            </a:r>
            <a:endParaRPr lang="en-US" dirty="0"/>
          </a:p>
        </p:txBody>
      </p:sp>
      <p:pic>
        <p:nvPicPr>
          <p:cNvPr id="4" name="Content Placeholder 3" descr="manag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7075"/>
            <a:ext cx="7239000" cy="40719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 consists of classes that can be used to </a:t>
            </a:r>
            <a:r>
              <a:rPr lang="en-US" dirty="0" err="1" smtClean="0"/>
              <a:t>connect,retrieve,insert</a:t>
            </a:r>
            <a:r>
              <a:rPr lang="en-US" dirty="0" smtClean="0"/>
              <a:t> and delete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ADO.NET has two main components that are used for Accessing and Manipulating data.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the ADO.NET classes are located into </a:t>
            </a:r>
            <a:r>
              <a:rPr lang="en-US" dirty="0" err="1" smtClean="0"/>
              <a:t>System.Data.dll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4" name="Content Placeholder 3" descr="divak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057400"/>
            <a:ext cx="2133594" cy="2011680"/>
          </a:xfrm>
        </p:spPr>
      </p:pic>
      <p:pic>
        <p:nvPicPr>
          <p:cNvPr id="6" name="Content Placeholder 3" descr="divak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57400"/>
            <a:ext cx="2133594" cy="2060468"/>
          </a:xfrm>
          <a:prstGeom prst="rect">
            <a:avLst/>
          </a:prstGeom>
        </p:spPr>
      </p:pic>
      <p:pic>
        <p:nvPicPr>
          <p:cNvPr id="7" name="Content Placeholder 3" descr="divak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8914" y="2057400"/>
            <a:ext cx="2189686" cy="2011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192D6BB-69CF-41D0-86B0-F402661561CA}"/>
              </a:ext>
            </a:extLst>
          </p:cNvPr>
          <p:cNvSpPr/>
          <p:nvPr/>
        </p:nvSpPr>
        <p:spPr>
          <a:xfrm>
            <a:off x="609600" y="4191000"/>
            <a:ext cx="213359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DASARAPALLI DIVAKAR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92D6BB-69CF-41D0-86B0-F402661561CA}"/>
              </a:ext>
            </a:extLst>
          </p:cNvPr>
          <p:cNvSpPr/>
          <p:nvPr/>
        </p:nvSpPr>
        <p:spPr>
          <a:xfrm>
            <a:off x="3124200" y="41910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MADHURI KUNAM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192D6BB-69CF-41D0-86B0-F402661561CA}"/>
              </a:ext>
            </a:extLst>
          </p:cNvPr>
          <p:cNvSpPr/>
          <p:nvPr/>
        </p:nvSpPr>
        <p:spPr>
          <a:xfrm>
            <a:off x="5638800" y="41910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JALLA MAMATHA</a:t>
            </a:r>
            <a:endParaRPr lang="en-US" dirty="0"/>
          </a:p>
          <a:p>
            <a:pPr algn="ctr"/>
            <a:r>
              <a:rPr lang="en-US" dirty="0"/>
              <a:t>ASSOCIATE ENG. VIRTUSA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Data Providers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Connection</a:t>
            </a:r>
            <a:r>
              <a:rPr lang="en-US" dirty="0" smtClean="0"/>
              <a:t>: IT is used to establish a connection to a specific source.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Command: </a:t>
            </a:r>
            <a:r>
              <a:rPr lang="en-US" dirty="0" smtClean="0"/>
              <a:t>It is used to execute queries to perform database operations.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DataReader</a:t>
            </a:r>
            <a:r>
              <a:rPr lang="en-US" dirty="0" smtClean="0"/>
              <a:t>: It is used to read data from data source.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DataAdapter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It populates a </a:t>
            </a:r>
            <a:r>
              <a:rPr lang="en-US" dirty="0" err="1" smtClean="0"/>
              <a:t>DataSet</a:t>
            </a:r>
            <a:r>
              <a:rPr lang="en-US" dirty="0" smtClean="0"/>
              <a:t> and resolves updates with the Data source.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provider for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SqlConnection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create SQL Server Connection.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SqlCommand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execute database queries.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SqlDataAdapter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represents a set of data commands and a database connection that are used to fill the data set.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SqlDataReader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is used to read rows from a SQL Server database.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SqlException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It throws an exception when an error is occurred.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server connectivity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562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Database</a:t>
            </a:r>
          </a:p>
          <a:p>
            <a:r>
              <a:rPr lang="en-US" dirty="0" err="1" smtClean="0"/>
              <a:t>Now,create</a:t>
            </a:r>
            <a:r>
              <a:rPr lang="en-US" dirty="0" smtClean="0"/>
              <a:t> database by selecting database option 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After creating </a:t>
            </a:r>
            <a:r>
              <a:rPr lang="en-US" dirty="0" err="1" smtClean="0"/>
              <a:t>database,let’s</a:t>
            </a:r>
            <a:r>
              <a:rPr lang="en-US" dirty="0" smtClean="0"/>
              <a:t> create a table.</a:t>
            </a:r>
          </a:p>
          <a:p>
            <a:pPr>
              <a:buNone/>
            </a:pPr>
            <a:r>
              <a:rPr lang="en-US" dirty="0" smtClean="0"/>
              <a:t>   In this source </a:t>
            </a:r>
            <a:r>
              <a:rPr lang="en-US" dirty="0" err="1" smtClean="0"/>
              <a:t>code,we</a:t>
            </a:r>
            <a:r>
              <a:rPr lang="en-US" dirty="0" smtClean="0"/>
              <a:t> are using created Employee database and Department database to connect.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2895600"/>
            <a:ext cx="1962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46304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Establishconnection,Insert,Delete</a:t>
            </a:r>
            <a:r>
              <a:rPr lang="en-US" dirty="0" smtClean="0"/>
              <a:t> and update </a:t>
            </a:r>
            <a:endParaRPr lang="en-US" dirty="0"/>
          </a:p>
        </p:txBody>
      </p:sp>
      <p:pic>
        <p:nvPicPr>
          <p:cNvPr id="1026" name="Picture 2" descr="C:\Users\MAMATHA\Downloads\Screenshot (3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239000" cy="406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for </a:t>
            </a:r>
            <a:r>
              <a:rPr lang="en-US" dirty="0" err="1" smtClean="0"/>
              <a:t>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PROCEDURE EMP_INSERT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@EMPID INT,</a:t>
            </a:r>
          </a:p>
          <a:p>
            <a:pPr>
              <a:buNone/>
            </a:pPr>
            <a:r>
              <a:rPr lang="en-US" dirty="0" smtClean="0"/>
              <a:t>@EMPNAME VARCHAR(50),</a:t>
            </a:r>
          </a:p>
          <a:p>
            <a:pPr>
              <a:buNone/>
            </a:pPr>
            <a:r>
              <a:rPr lang="en-US" dirty="0" smtClean="0"/>
              <a:t>@DOB DATE,</a:t>
            </a:r>
          </a:p>
          <a:p>
            <a:pPr>
              <a:buNone/>
            </a:pPr>
            <a:r>
              <a:rPr lang="en-US" dirty="0" smtClean="0"/>
              <a:t>@PHONE VARCHAR(50),</a:t>
            </a:r>
          </a:p>
          <a:p>
            <a:pPr>
              <a:buNone/>
            </a:pPr>
            <a:r>
              <a:rPr lang="en-US" dirty="0" smtClean="0"/>
              <a:t>@MAIL VARCHAR(50),</a:t>
            </a:r>
          </a:p>
          <a:p>
            <a:pPr>
              <a:buNone/>
            </a:pPr>
            <a:r>
              <a:rPr lang="en-US" dirty="0" smtClean="0"/>
              <a:t>@SALARY FLOAT,</a:t>
            </a:r>
          </a:p>
          <a:p>
            <a:pPr>
              <a:buNone/>
            </a:pPr>
            <a:r>
              <a:rPr lang="en-US" dirty="0" smtClean="0"/>
              <a:t>)</a:t>
            </a: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INSERT INTO EMPLOYEE VALUES(@EMPID,@EMPNAME,@DOB,@PHONE,@MAIL,@SALARY,@DEPTID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1430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PROCEDURE </a:t>
            </a:r>
            <a:r>
              <a:rPr lang="en-US" dirty="0" smtClean="0"/>
              <a:t>EMP_INSERT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@</a:t>
            </a:r>
            <a:r>
              <a:rPr lang="en-US" dirty="0" smtClean="0"/>
              <a:t>EMPID 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@</a:t>
            </a:r>
            <a:r>
              <a:rPr lang="en-US" dirty="0" smtClean="0"/>
              <a:t>EMPNAME VARCHAR(50</a:t>
            </a:r>
            <a:r>
              <a:rPr lang="en-US" dirty="0" smtClean="0"/>
              <a:t>),</a:t>
            </a:r>
          </a:p>
          <a:p>
            <a:r>
              <a:rPr lang="en-US" dirty="0" smtClean="0"/>
              <a:t>@</a:t>
            </a:r>
            <a:r>
              <a:rPr lang="en-US" dirty="0" smtClean="0"/>
              <a:t>DOB DATE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@</a:t>
            </a:r>
            <a:r>
              <a:rPr lang="en-US" dirty="0" smtClean="0"/>
              <a:t>PHONE VARCHAR(50</a:t>
            </a:r>
            <a:r>
              <a:rPr lang="en-US" dirty="0" smtClean="0"/>
              <a:t>),</a:t>
            </a:r>
          </a:p>
          <a:p>
            <a:r>
              <a:rPr lang="en-US" dirty="0" smtClean="0"/>
              <a:t>@</a:t>
            </a:r>
            <a:r>
              <a:rPr lang="en-US" dirty="0" smtClean="0"/>
              <a:t>MAIL VARCHAR(50</a:t>
            </a:r>
            <a:r>
              <a:rPr lang="en-US" dirty="0" smtClean="0"/>
              <a:t>),</a:t>
            </a:r>
          </a:p>
          <a:p>
            <a:r>
              <a:rPr lang="en-US" dirty="0" smtClean="0"/>
              <a:t>@</a:t>
            </a:r>
            <a:r>
              <a:rPr lang="en-US" dirty="0" smtClean="0"/>
              <a:t>SALARY FLOAT</a:t>
            </a:r>
            <a:r>
              <a:rPr lang="en-US" dirty="0" smtClean="0"/>
              <a:t>,</a:t>
            </a:r>
          </a:p>
          <a:p>
            <a:r>
              <a:rPr lang="en-US" dirty="0" smtClean="0"/>
              <a:t>@</a:t>
            </a:r>
            <a:r>
              <a:rPr lang="en-US" dirty="0" smtClean="0"/>
              <a:t>DEPTID </a:t>
            </a:r>
            <a:r>
              <a:rPr lang="en-US" dirty="0" smtClean="0"/>
              <a:t>INT</a:t>
            </a:r>
          </a:p>
          <a:p>
            <a:r>
              <a:rPr lang="en-US" dirty="0" smtClean="0"/>
              <a:t>)</a:t>
            </a:r>
            <a:r>
              <a:rPr lang="en-US" dirty="0" smtClean="0"/>
              <a:t>AS </a:t>
            </a:r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INSERT </a:t>
            </a:r>
            <a:r>
              <a:rPr lang="en-US" dirty="0" smtClean="0"/>
              <a:t>INTO EMPLOYEE VALUES(@EMPID,@EMPNAME,@DOB,@PHONE,@MAIL,@SALARY,@DEPTID);END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employee </a:t>
            </a:r>
            <a:r>
              <a:rPr lang="en-US" dirty="0" err="1" smtClean="0"/>
              <a:t>deatils</a:t>
            </a:r>
            <a:endParaRPr lang="en-US" dirty="0"/>
          </a:p>
        </p:txBody>
      </p:sp>
      <p:pic>
        <p:nvPicPr>
          <p:cNvPr id="4" name="Content Placeholder 3" descr="emp_detai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7239000" cy="402862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320</TotalTime>
  <Words>491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         ADO_.NET PROJECT </vt:lpstr>
      <vt:lpstr>Introduction</vt:lpstr>
      <vt:lpstr>.NET Data Providers Objects</vt:lpstr>
      <vt:lpstr>Data provider for sql server</vt:lpstr>
      <vt:lpstr>Sql server connectivity</vt:lpstr>
      <vt:lpstr>Establishconnection,Insert,Delete and update </vt:lpstr>
      <vt:lpstr>Stored procedure for emp</vt:lpstr>
      <vt:lpstr>Slide 8</vt:lpstr>
      <vt:lpstr>Inserting employee deatils</vt:lpstr>
      <vt:lpstr>Strored procedure for dept</vt:lpstr>
      <vt:lpstr>Inserting department details</vt:lpstr>
      <vt:lpstr>Search employee name</vt:lpstr>
      <vt:lpstr>Search employee salary</vt:lpstr>
      <vt:lpstr>Strored procedure for delete</vt:lpstr>
      <vt:lpstr>Delete emp details using empid</vt:lpstr>
      <vt:lpstr>After deleting emp details</vt:lpstr>
      <vt:lpstr>Stored procedure for update</vt:lpstr>
      <vt:lpstr>Update employee details</vt:lpstr>
      <vt:lpstr>Details of manager with empdata and dept data</vt:lpstr>
      <vt:lpstr>Our team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ADO_.NET PROJECT</dc:title>
  <dc:creator>MAMATHA</dc:creator>
  <cp:lastModifiedBy>MAMATHA</cp:lastModifiedBy>
  <cp:revision>31</cp:revision>
  <dcterms:created xsi:type="dcterms:W3CDTF">2021-06-21T11:59:22Z</dcterms:created>
  <dcterms:modified xsi:type="dcterms:W3CDTF">2021-06-22T01:27:37Z</dcterms:modified>
</cp:coreProperties>
</file>