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88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435" y="367633"/>
            <a:ext cx="7279128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mailto:muppidi-divakar.babu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>
              <a:lnSpc>
                <a:spcPct val="100000"/>
              </a:lnSpc>
              <a:tabLst>
                <a:tab pos="9582150" algn="l"/>
                <a:tab pos="11866880" algn="l"/>
              </a:tabLst>
            </a:pP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on</a:t>
            </a:r>
            <a:r>
              <a:rPr sz="800" spc="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e</a:t>
            </a:r>
            <a:r>
              <a:rPr sz="800" spc="8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|</a:t>
            </a:r>
            <a:r>
              <a:rPr sz="800" spc="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or</a:t>
            </a:r>
            <a:r>
              <a:rPr sz="800" spc="6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|</a:t>
            </a:r>
            <a:r>
              <a:rPr sz="800" spc="5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D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5A5A5"/>
                </a:solid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©</a:t>
            </a:r>
            <a:r>
              <a:rPr sz="800" spc="8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a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gem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n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i</a:t>
            </a:r>
            <a:r>
              <a:rPr sz="800" spc="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2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0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1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7.</a:t>
            </a:r>
            <a:r>
              <a:rPr sz="800" spc="6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l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l</a:t>
            </a:r>
            <a:r>
              <a:rPr sz="800" spc="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5A5A5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s</a:t>
            </a:r>
            <a:r>
              <a:rPr sz="800" spc="4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res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5A5A5"/>
                </a:solidFill>
                <a:latin typeface="Verdana"/>
                <a:cs typeface="Verdana"/>
              </a:rPr>
              <a:t>v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ed</a:t>
            </a:r>
            <a:r>
              <a:rPr sz="800" dirty="0">
                <a:solidFill>
                  <a:srgbClr val="A5A5A5"/>
                </a:solidFill>
                <a:latin typeface="Times New Roman"/>
                <a:cs typeface="Times New Roman"/>
              </a:rPr>
              <a:t>  </a:t>
            </a:r>
            <a:r>
              <a:rPr sz="800" spc="5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11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1ABDB"/>
                </a:solid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A5A5A5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4639" y="333359"/>
            <a:ext cx="275590" cy="227329"/>
          </a:xfrm>
          <a:custGeom>
            <a:avLst/>
            <a:gdLst/>
            <a:ahLst/>
            <a:cxnLst/>
            <a:rect l="l" t="t" r="r" b="b"/>
            <a:pathLst>
              <a:path w="275590" h="227329">
                <a:moveTo>
                  <a:pt x="206989" y="0"/>
                </a:moveTo>
                <a:lnTo>
                  <a:pt x="173979" y="9540"/>
                </a:lnTo>
                <a:lnTo>
                  <a:pt x="147309" y="34289"/>
                </a:lnTo>
                <a:lnTo>
                  <a:pt x="123809" y="69220"/>
                </a:lnTo>
                <a:lnTo>
                  <a:pt x="99700" y="108600"/>
                </a:lnTo>
                <a:lnTo>
                  <a:pt x="71749" y="145420"/>
                </a:lnTo>
                <a:lnTo>
                  <a:pt x="64769" y="168920"/>
                </a:lnTo>
                <a:lnTo>
                  <a:pt x="48889" y="188610"/>
                </a:lnTo>
                <a:lnTo>
                  <a:pt x="26669" y="203850"/>
                </a:lnTo>
                <a:lnTo>
                  <a:pt x="0" y="212110"/>
                </a:lnTo>
                <a:lnTo>
                  <a:pt x="8869" y="218450"/>
                </a:lnTo>
                <a:lnTo>
                  <a:pt x="20939" y="222900"/>
                </a:lnTo>
                <a:lnTo>
                  <a:pt x="36179" y="226070"/>
                </a:lnTo>
                <a:lnTo>
                  <a:pt x="53980" y="226710"/>
                </a:lnTo>
                <a:lnTo>
                  <a:pt x="89519" y="224180"/>
                </a:lnTo>
                <a:lnTo>
                  <a:pt x="125729" y="216560"/>
                </a:lnTo>
                <a:lnTo>
                  <a:pt x="158099" y="203210"/>
                </a:lnTo>
                <a:lnTo>
                  <a:pt x="183520" y="184160"/>
                </a:lnTo>
                <a:lnTo>
                  <a:pt x="157459" y="180350"/>
                </a:lnTo>
                <a:lnTo>
                  <a:pt x="137159" y="168920"/>
                </a:lnTo>
                <a:lnTo>
                  <a:pt x="124449" y="149870"/>
                </a:lnTo>
                <a:lnTo>
                  <a:pt x="118750" y="126370"/>
                </a:lnTo>
                <a:lnTo>
                  <a:pt x="250991" y="126370"/>
                </a:lnTo>
                <a:lnTo>
                  <a:pt x="268589" y="99700"/>
                </a:lnTo>
                <a:lnTo>
                  <a:pt x="275569" y="62880"/>
                </a:lnTo>
                <a:lnTo>
                  <a:pt x="271759" y="43830"/>
                </a:lnTo>
                <a:lnTo>
                  <a:pt x="262249" y="22859"/>
                </a:lnTo>
                <a:lnTo>
                  <a:pt x="241919" y="6370"/>
                </a:lnTo>
                <a:lnTo>
                  <a:pt x="206989" y="0"/>
                </a:lnTo>
                <a:close/>
              </a:path>
              <a:path w="275590" h="227329">
                <a:moveTo>
                  <a:pt x="250991" y="126370"/>
                </a:moveTo>
                <a:lnTo>
                  <a:pt x="118750" y="126370"/>
                </a:lnTo>
                <a:lnTo>
                  <a:pt x="132709" y="140969"/>
                </a:lnTo>
                <a:lnTo>
                  <a:pt x="148589" y="150510"/>
                </a:lnTo>
                <a:lnTo>
                  <a:pt x="165079" y="155600"/>
                </a:lnTo>
                <a:lnTo>
                  <a:pt x="183520" y="157490"/>
                </a:lnTo>
                <a:lnTo>
                  <a:pt x="219699" y="149870"/>
                </a:lnTo>
                <a:lnTo>
                  <a:pt x="248899" y="129539"/>
                </a:lnTo>
                <a:lnTo>
                  <a:pt x="250991" y="12637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1109" y="172090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80" y="0"/>
                </a:moveTo>
                <a:lnTo>
                  <a:pt x="200680" y="22219"/>
                </a:lnTo>
                <a:lnTo>
                  <a:pt x="168280" y="43799"/>
                </a:lnTo>
                <a:lnTo>
                  <a:pt x="131460" y="66659"/>
                </a:lnTo>
                <a:lnTo>
                  <a:pt x="94000" y="91439"/>
                </a:lnTo>
                <a:lnTo>
                  <a:pt x="57790" y="118750"/>
                </a:lnTo>
                <a:lnTo>
                  <a:pt x="28590" y="151119"/>
                </a:lnTo>
                <a:lnTo>
                  <a:pt x="7619" y="188579"/>
                </a:lnTo>
                <a:lnTo>
                  <a:pt x="0" y="231769"/>
                </a:lnTo>
                <a:lnTo>
                  <a:pt x="5730" y="268589"/>
                </a:lnTo>
                <a:lnTo>
                  <a:pt x="45719" y="328300"/>
                </a:lnTo>
                <a:lnTo>
                  <a:pt x="97810" y="352409"/>
                </a:lnTo>
                <a:lnTo>
                  <a:pt x="117500" y="354329"/>
                </a:lnTo>
                <a:lnTo>
                  <a:pt x="137159" y="353049"/>
                </a:lnTo>
                <a:lnTo>
                  <a:pt x="174010" y="340979"/>
                </a:lnTo>
                <a:lnTo>
                  <a:pt x="215920" y="308609"/>
                </a:lnTo>
                <a:lnTo>
                  <a:pt x="243230" y="271150"/>
                </a:lnTo>
                <a:lnTo>
                  <a:pt x="267340" y="232409"/>
                </a:lnTo>
                <a:lnTo>
                  <a:pt x="291480" y="197479"/>
                </a:lnTo>
                <a:lnTo>
                  <a:pt x="317510" y="172699"/>
                </a:lnTo>
                <a:lnTo>
                  <a:pt x="350519" y="163189"/>
                </a:lnTo>
                <a:lnTo>
                  <a:pt x="407669" y="163189"/>
                </a:lnTo>
                <a:lnTo>
                  <a:pt x="399440" y="141610"/>
                </a:lnTo>
                <a:lnTo>
                  <a:pt x="376580" y="106679"/>
                </a:lnTo>
                <a:lnTo>
                  <a:pt x="347350" y="74919"/>
                </a:lnTo>
                <a:lnTo>
                  <a:pt x="294650" y="34930"/>
                </a:lnTo>
                <a:lnTo>
                  <a:pt x="234970" y="4450"/>
                </a:lnTo>
                <a:lnTo>
                  <a:pt x="228599" y="1889"/>
                </a:lnTo>
                <a:lnTo>
                  <a:pt x="224180" y="0"/>
                </a:lnTo>
                <a:close/>
              </a:path>
              <a:path w="419100" h="354330">
                <a:moveTo>
                  <a:pt x="407669" y="163189"/>
                </a:moveTo>
                <a:lnTo>
                  <a:pt x="350519" y="163189"/>
                </a:lnTo>
                <a:lnTo>
                  <a:pt x="385450" y="169529"/>
                </a:lnTo>
                <a:lnTo>
                  <a:pt x="405780" y="186049"/>
                </a:lnTo>
                <a:lnTo>
                  <a:pt x="415289" y="206989"/>
                </a:lnTo>
                <a:lnTo>
                  <a:pt x="419099" y="226039"/>
                </a:lnTo>
                <a:lnTo>
                  <a:pt x="419099" y="222869"/>
                </a:lnTo>
                <a:lnTo>
                  <a:pt x="414040" y="180959"/>
                </a:lnTo>
                <a:lnTo>
                  <a:pt x="407669" y="163189"/>
                </a:lnTo>
                <a:close/>
              </a:path>
            </a:pathLst>
          </a:custGeom>
          <a:solidFill>
            <a:srgbClr val="006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79929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70" y="2133593"/>
            <a:ext cx="611505" cy="6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8999" y="2362209"/>
            <a:ext cx="447041" cy="447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274" y="287639"/>
            <a:ext cx="1734820" cy="1736089"/>
          </a:xfrm>
          <a:custGeom>
            <a:avLst/>
            <a:gdLst/>
            <a:ahLst/>
            <a:cxnLst/>
            <a:rect l="l" t="t" r="r" b="b"/>
            <a:pathLst>
              <a:path w="1734820" h="1736089">
                <a:moveTo>
                  <a:pt x="867405" y="0"/>
                </a:moveTo>
                <a:lnTo>
                  <a:pt x="819780" y="1280"/>
                </a:lnTo>
                <a:lnTo>
                  <a:pt x="772786" y="5090"/>
                </a:lnTo>
                <a:lnTo>
                  <a:pt x="726435" y="10820"/>
                </a:lnTo>
                <a:lnTo>
                  <a:pt x="681346" y="19690"/>
                </a:lnTo>
                <a:lnTo>
                  <a:pt x="636900" y="30479"/>
                </a:lnTo>
                <a:lnTo>
                  <a:pt x="593085" y="43830"/>
                </a:lnTo>
                <a:lnTo>
                  <a:pt x="550544" y="59710"/>
                </a:lnTo>
                <a:lnTo>
                  <a:pt x="509265" y="76840"/>
                </a:lnTo>
                <a:lnTo>
                  <a:pt x="468629" y="96530"/>
                </a:lnTo>
                <a:lnTo>
                  <a:pt x="429886" y="118109"/>
                </a:lnTo>
                <a:lnTo>
                  <a:pt x="391786" y="141610"/>
                </a:lnTo>
                <a:lnTo>
                  <a:pt x="354960" y="167030"/>
                </a:lnTo>
                <a:lnTo>
                  <a:pt x="320039" y="194309"/>
                </a:lnTo>
                <a:lnTo>
                  <a:pt x="286380" y="223540"/>
                </a:lnTo>
                <a:lnTo>
                  <a:pt x="253995" y="254020"/>
                </a:lnTo>
                <a:lnTo>
                  <a:pt x="223515" y="286390"/>
                </a:lnTo>
                <a:lnTo>
                  <a:pt x="194940" y="320039"/>
                </a:lnTo>
                <a:lnTo>
                  <a:pt x="167639" y="354970"/>
                </a:lnTo>
                <a:lnTo>
                  <a:pt x="142231" y="391820"/>
                </a:lnTo>
                <a:lnTo>
                  <a:pt x="118740" y="429920"/>
                </a:lnTo>
                <a:lnTo>
                  <a:pt x="97154" y="468629"/>
                </a:lnTo>
                <a:lnTo>
                  <a:pt x="77461" y="509290"/>
                </a:lnTo>
                <a:lnTo>
                  <a:pt x="59685" y="550560"/>
                </a:lnTo>
                <a:lnTo>
                  <a:pt x="44445" y="593110"/>
                </a:lnTo>
                <a:lnTo>
                  <a:pt x="31110" y="636910"/>
                </a:lnTo>
                <a:lnTo>
                  <a:pt x="20311" y="681380"/>
                </a:lnTo>
                <a:lnTo>
                  <a:pt x="11429" y="727100"/>
                </a:lnTo>
                <a:lnTo>
                  <a:pt x="5071" y="772820"/>
                </a:lnTo>
                <a:lnTo>
                  <a:pt x="1261" y="819790"/>
                </a:lnTo>
                <a:lnTo>
                  <a:pt x="0" y="867430"/>
                </a:lnTo>
                <a:lnTo>
                  <a:pt x="1261" y="915040"/>
                </a:lnTo>
                <a:lnTo>
                  <a:pt x="5071" y="962040"/>
                </a:lnTo>
                <a:lnTo>
                  <a:pt x="11429" y="1008400"/>
                </a:lnTo>
                <a:lnTo>
                  <a:pt x="20311" y="1054120"/>
                </a:lnTo>
                <a:lnTo>
                  <a:pt x="31110" y="1098560"/>
                </a:lnTo>
                <a:lnTo>
                  <a:pt x="44445" y="1141750"/>
                </a:lnTo>
                <a:lnTo>
                  <a:pt x="59685" y="1184300"/>
                </a:lnTo>
                <a:lnTo>
                  <a:pt x="77461" y="1226210"/>
                </a:lnTo>
                <a:lnTo>
                  <a:pt x="97154" y="1266200"/>
                </a:lnTo>
                <a:lnTo>
                  <a:pt x="118740" y="1305580"/>
                </a:lnTo>
                <a:lnTo>
                  <a:pt x="142231" y="1343680"/>
                </a:lnTo>
                <a:lnTo>
                  <a:pt x="167639" y="1380500"/>
                </a:lnTo>
                <a:lnTo>
                  <a:pt x="194940" y="1415430"/>
                </a:lnTo>
                <a:lnTo>
                  <a:pt x="223515" y="1449080"/>
                </a:lnTo>
                <a:lnTo>
                  <a:pt x="253995" y="1481480"/>
                </a:lnTo>
                <a:lnTo>
                  <a:pt x="286380" y="1511960"/>
                </a:lnTo>
                <a:lnTo>
                  <a:pt x="320039" y="1541160"/>
                </a:lnTo>
                <a:lnTo>
                  <a:pt x="354960" y="1567830"/>
                </a:lnTo>
                <a:lnTo>
                  <a:pt x="391786" y="1593220"/>
                </a:lnTo>
                <a:lnTo>
                  <a:pt x="429886" y="1617360"/>
                </a:lnTo>
                <a:lnTo>
                  <a:pt x="468629" y="1638940"/>
                </a:lnTo>
                <a:lnTo>
                  <a:pt x="509265" y="1658630"/>
                </a:lnTo>
                <a:lnTo>
                  <a:pt x="550544" y="1675790"/>
                </a:lnTo>
                <a:lnTo>
                  <a:pt x="593085" y="1691639"/>
                </a:lnTo>
                <a:lnTo>
                  <a:pt x="636900" y="1704350"/>
                </a:lnTo>
                <a:lnTo>
                  <a:pt x="681346" y="1715780"/>
                </a:lnTo>
                <a:lnTo>
                  <a:pt x="726435" y="1724040"/>
                </a:lnTo>
                <a:lnTo>
                  <a:pt x="772786" y="1730380"/>
                </a:lnTo>
                <a:lnTo>
                  <a:pt x="819780" y="1734190"/>
                </a:lnTo>
                <a:lnTo>
                  <a:pt x="867405" y="1735470"/>
                </a:lnTo>
                <a:lnTo>
                  <a:pt x="915030" y="1734190"/>
                </a:lnTo>
                <a:lnTo>
                  <a:pt x="962024" y="1730380"/>
                </a:lnTo>
                <a:lnTo>
                  <a:pt x="1007744" y="1724040"/>
                </a:lnTo>
                <a:lnTo>
                  <a:pt x="1053464" y="1715780"/>
                </a:lnTo>
                <a:lnTo>
                  <a:pt x="1097910" y="1704350"/>
                </a:lnTo>
                <a:lnTo>
                  <a:pt x="1141725" y="1691639"/>
                </a:lnTo>
                <a:lnTo>
                  <a:pt x="1184266" y="1675790"/>
                </a:lnTo>
                <a:lnTo>
                  <a:pt x="1225545" y="1658630"/>
                </a:lnTo>
                <a:lnTo>
                  <a:pt x="1266181" y="1638940"/>
                </a:lnTo>
                <a:lnTo>
                  <a:pt x="1304924" y="1617360"/>
                </a:lnTo>
                <a:lnTo>
                  <a:pt x="1343024" y="1593220"/>
                </a:lnTo>
                <a:lnTo>
                  <a:pt x="1379219" y="1567830"/>
                </a:lnTo>
                <a:lnTo>
                  <a:pt x="1414771" y="1541160"/>
                </a:lnTo>
                <a:lnTo>
                  <a:pt x="1448430" y="1511960"/>
                </a:lnTo>
                <a:lnTo>
                  <a:pt x="1480815" y="1481480"/>
                </a:lnTo>
                <a:lnTo>
                  <a:pt x="1511295" y="1449080"/>
                </a:lnTo>
                <a:lnTo>
                  <a:pt x="1539870" y="1415430"/>
                </a:lnTo>
                <a:lnTo>
                  <a:pt x="1567171" y="1380500"/>
                </a:lnTo>
                <a:lnTo>
                  <a:pt x="1592579" y="1343680"/>
                </a:lnTo>
                <a:lnTo>
                  <a:pt x="1616070" y="1305580"/>
                </a:lnTo>
                <a:lnTo>
                  <a:pt x="1637656" y="1266200"/>
                </a:lnTo>
                <a:lnTo>
                  <a:pt x="1657349" y="1226210"/>
                </a:lnTo>
                <a:lnTo>
                  <a:pt x="1675125" y="1184300"/>
                </a:lnTo>
                <a:lnTo>
                  <a:pt x="1690365" y="1141750"/>
                </a:lnTo>
                <a:lnTo>
                  <a:pt x="1703700" y="1098560"/>
                </a:lnTo>
                <a:lnTo>
                  <a:pt x="1714499" y="1054120"/>
                </a:lnTo>
                <a:lnTo>
                  <a:pt x="1723381" y="1008400"/>
                </a:lnTo>
                <a:lnTo>
                  <a:pt x="1729739" y="962040"/>
                </a:lnTo>
                <a:lnTo>
                  <a:pt x="1733549" y="915040"/>
                </a:lnTo>
                <a:lnTo>
                  <a:pt x="1734811" y="867430"/>
                </a:lnTo>
                <a:lnTo>
                  <a:pt x="1733549" y="819790"/>
                </a:lnTo>
                <a:lnTo>
                  <a:pt x="1729739" y="772820"/>
                </a:lnTo>
                <a:lnTo>
                  <a:pt x="1723381" y="727100"/>
                </a:lnTo>
                <a:lnTo>
                  <a:pt x="1714499" y="681380"/>
                </a:lnTo>
                <a:lnTo>
                  <a:pt x="1703700" y="636910"/>
                </a:lnTo>
                <a:lnTo>
                  <a:pt x="1690365" y="593110"/>
                </a:lnTo>
                <a:lnTo>
                  <a:pt x="1675125" y="550560"/>
                </a:lnTo>
                <a:lnTo>
                  <a:pt x="1657349" y="509290"/>
                </a:lnTo>
                <a:lnTo>
                  <a:pt x="1637656" y="468629"/>
                </a:lnTo>
                <a:lnTo>
                  <a:pt x="1616070" y="429920"/>
                </a:lnTo>
                <a:lnTo>
                  <a:pt x="1592579" y="391820"/>
                </a:lnTo>
                <a:lnTo>
                  <a:pt x="1567171" y="354970"/>
                </a:lnTo>
                <a:lnTo>
                  <a:pt x="1539870" y="320039"/>
                </a:lnTo>
                <a:lnTo>
                  <a:pt x="1511295" y="286390"/>
                </a:lnTo>
                <a:lnTo>
                  <a:pt x="1480815" y="254020"/>
                </a:lnTo>
                <a:lnTo>
                  <a:pt x="1448430" y="223540"/>
                </a:lnTo>
                <a:lnTo>
                  <a:pt x="1414771" y="194309"/>
                </a:lnTo>
                <a:lnTo>
                  <a:pt x="1379219" y="167030"/>
                </a:lnTo>
                <a:lnTo>
                  <a:pt x="1343024" y="141610"/>
                </a:lnTo>
                <a:lnTo>
                  <a:pt x="1304924" y="118109"/>
                </a:lnTo>
                <a:lnTo>
                  <a:pt x="1266181" y="96530"/>
                </a:lnTo>
                <a:lnTo>
                  <a:pt x="1225545" y="76840"/>
                </a:lnTo>
                <a:lnTo>
                  <a:pt x="1184266" y="59710"/>
                </a:lnTo>
                <a:lnTo>
                  <a:pt x="1141725" y="43830"/>
                </a:lnTo>
                <a:lnTo>
                  <a:pt x="1097910" y="30479"/>
                </a:lnTo>
                <a:lnTo>
                  <a:pt x="1053464" y="19690"/>
                </a:lnTo>
                <a:lnTo>
                  <a:pt x="1007744" y="10820"/>
                </a:lnTo>
                <a:lnTo>
                  <a:pt x="962024" y="5090"/>
                </a:lnTo>
                <a:lnTo>
                  <a:pt x="915030" y="1280"/>
                </a:lnTo>
                <a:lnTo>
                  <a:pt x="867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8609" y="4887598"/>
            <a:ext cx="1147445" cy="701040"/>
          </a:xfrm>
          <a:custGeom>
            <a:avLst/>
            <a:gdLst/>
            <a:ahLst/>
            <a:cxnLst/>
            <a:rect l="l" t="t" r="r" b="b"/>
            <a:pathLst>
              <a:path w="1147445" h="701039">
                <a:moveTo>
                  <a:pt x="1147450" y="0"/>
                </a:moveTo>
                <a:lnTo>
                  <a:pt x="0" y="0"/>
                </a:lnTo>
                <a:lnTo>
                  <a:pt x="0" y="701039"/>
                </a:lnTo>
                <a:lnTo>
                  <a:pt x="1147450" y="701039"/>
                </a:lnTo>
                <a:lnTo>
                  <a:pt x="1147450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86059" y="4887598"/>
            <a:ext cx="1805305" cy="701040"/>
          </a:xfrm>
          <a:custGeom>
            <a:avLst/>
            <a:gdLst/>
            <a:ahLst/>
            <a:cxnLst/>
            <a:rect l="l" t="t" r="r" b="b"/>
            <a:pathLst>
              <a:path w="1805304" h="701039">
                <a:moveTo>
                  <a:pt x="1805299" y="0"/>
                </a:moveTo>
                <a:lnTo>
                  <a:pt x="0" y="0"/>
                </a:lnTo>
                <a:lnTo>
                  <a:pt x="0" y="701039"/>
                </a:lnTo>
                <a:lnTo>
                  <a:pt x="1805299" y="701039"/>
                </a:lnTo>
                <a:lnTo>
                  <a:pt x="1805299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8609" y="3632210"/>
            <a:ext cx="1147445" cy="633095"/>
          </a:xfrm>
          <a:custGeom>
            <a:avLst/>
            <a:gdLst/>
            <a:ahLst/>
            <a:cxnLst/>
            <a:rect l="l" t="t" r="r" b="b"/>
            <a:pathLst>
              <a:path w="1147445" h="633095">
                <a:moveTo>
                  <a:pt x="1147450" y="0"/>
                </a:moveTo>
                <a:lnTo>
                  <a:pt x="0" y="0"/>
                </a:lnTo>
                <a:lnTo>
                  <a:pt x="0" y="633084"/>
                </a:lnTo>
                <a:lnTo>
                  <a:pt x="1147450" y="633084"/>
                </a:lnTo>
                <a:lnTo>
                  <a:pt x="1147450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6059" y="3632210"/>
            <a:ext cx="1805305" cy="633095"/>
          </a:xfrm>
          <a:custGeom>
            <a:avLst/>
            <a:gdLst/>
            <a:ahLst/>
            <a:cxnLst/>
            <a:rect l="l" t="t" r="r" b="b"/>
            <a:pathLst>
              <a:path w="1805304" h="633095">
                <a:moveTo>
                  <a:pt x="1805299" y="0"/>
                </a:moveTo>
                <a:lnTo>
                  <a:pt x="0" y="0"/>
                </a:lnTo>
                <a:lnTo>
                  <a:pt x="0" y="633084"/>
                </a:lnTo>
                <a:lnTo>
                  <a:pt x="1805299" y="633084"/>
                </a:lnTo>
                <a:lnTo>
                  <a:pt x="1805299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8609" y="2355220"/>
            <a:ext cx="1147445" cy="654685"/>
          </a:xfrm>
          <a:custGeom>
            <a:avLst/>
            <a:gdLst/>
            <a:ahLst/>
            <a:cxnLst/>
            <a:rect l="l" t="t" r="r" b="b"/>
            <a:pathLst>
              <a:path w="1147445" h="654685">
                <a:moveTo>
                  <a:pt x="1147450" y="0"/>
                </a:moveTo>
                <a:lnTo>
                  <a:pt x="0" y="0"/>
                </a:lnTo>
                <a:lnTo>
                  <a:pt x="0" y="654679"/>
                </a:lnTo>
                <a:lnTo>
                  <a:pt x="1147450" y="654679"/>
                </a:lnTo>
                <a:lnTo>
                  <a:pt x="1147450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86059" y="2355220"/>
            <a:ext cx="1805305" cy="654685"/>
          </a:xfrm>
          <a:custGeom>
            <a:avLst/>
            <a:gdLst/>
            <a:ahLst/>
            <a:cxnLst/>
            <a:rect l="l" t="t" r="r" b="b"/>
            <a:pathLst>
              <a:path w="1805304" h="654685">
                <a:moveTo>
                  <a:pt x="1805299" y="0"/>
                </a:moveTo>
                <a:lnTo>
                  <a:pt x="0" y="0"/>
                </a:lnTo>
                <a:lnTo>
                  <a:pt x="0" y="654679"/>
                </a:lnTo>
                <a:lnTo>
                  <a:pt x="1805299" y="654679"/>
                </a:lnTo>
                <a:lnTo>
                  <a:pt x="1805299" y="0"/>
                </a:lnTo>
                <a:close/>
              </a:path>
            </a:pathLst>
          </a:custGeom>
          <a:solidFill>
            <a:srgbClr val="11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8609" y="2355220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49" y="0"/>
                </a:lnTo>
              </a:path>
            </a:pathLst>
          </a:custGeom>
          <a:ln w="12700">
            <a:solidFill>
              <a:srgbClr val="11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8609" y="1510040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49" y="0"/>
                </a:lnTo>
              </a:path>
            </a:pathLst>
          </a:custGeom>
          <a:ln w="12700">
            <a:solidFill>
              <a:srgbClr val="11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8609" y="6381119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49" y="0"/>
                </a:lnTo>
              </a:path>
            </a:pathLst>
          </a:custGeom>
          <a:ln w="12700">
            <a:solidFill>
              <a:srgbClr val="11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9719" y="6129021"/>
            <a:ext cx="471168" cy="471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4159" y="2084700"/>
            <a:ext cx="326388" cy="326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468" y="259079"/>
            <a:ext cx="1812797" cy="181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65"/>
              </a:lnSpc>
            </a:pPr>
            <a:r>
              <a:rPr spc="-5" dirty="0"/>
              <a:t>DIV</a:t>
            </a:r>
            <a:r>
              <a:rPr spc="5" dirty="0"/>
              <a:t>A</a:t>
            </a:r>
            <a:r>
              <a:rPr dirty="0"/>
              <a:t>KAR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0" dirty="0"/>
              <a:t>BABU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20" dirty="0"/>
              <a:t>MUP</a:t>
            </a:r>
            <a:r>
              <a:rPr spc="-30" dirty="0"/>
              <a:t>P</a:t>
            </a:r>
            <a:r>
              <a:rPr spc="-20" dirty="0"/>
              <a:t>DI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59483" y="777813"/>
            <a:ext cx="726884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yst/So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tw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Engi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b="1" spc="-15" dirty="0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r>
              <a:rPr sz="1000" b="1" spc="-10" dirty="0">
                <a:solidFill>
                  <a:srgbClr val="006EAC"/>
                </a:solidFill>
                <a:latin typeface="Verdana"/>
                <a:cs typeface="Verdana"/>
              </a:rPr>
              <a:t>ki</a:t>
            </a:r>
            <a:r>
              <a:rPr sz="1000" b="1" dirty="0">
                <a:solidFill>
                  <a:srgbClr val="006EAC"/>
                </a:solidFill>
                <a:latin typeface="Verdana"/>
                <a:cs typeface="Verdana"/>
              </a:rPr>
              <a:t>l</a:t>
            </a:r>
            <a:r>
              <a:rPr sz="1000" b="1" spc="-10" dirty="0">
                <a:solidFill>
                  <a:srgbClr val="006EAC"/>
                </a:solidFill>
                <a:latin typeface="Verdana"/>
                <a:cs typeface="Verdana"/>
              </a:rPr>
              <a:t>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0527" y="1383371"/>
            <a:ext cx="37598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n: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BAI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spc="-5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m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u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ppi</a:t>
            </a:r>
            <a:r>
              <a:rPr sz="1800" u="sng" spc="-15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d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i-</a:t>
            </a:r>
            <a:r>
              <a:rPr sz="1800" u="sng" spc="-30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d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i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v</a:t>
            </a:r>
            <a:r>
              <a:rPr sz="1800" u="sng" spc="-15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a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k</a:t>
            </a:r>
            <a:r>
              <a:rPr sz="1800" u="sng" spc="-3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a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r.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b</a:t>
            </a:r>
            <a:r>
              <a:rPr sz="1800" u="sng" spc="-15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a</a:t>
            </a:r>
            <a:r>
              <a:rPr sz="1800" u="sng" spc="-44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b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u@</a:t>
            </a:r>
            <a:r>
              <a:rPr sz="1800" u="sng" spc="-3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c</a:t>
            </a:r>
            <a:r>
              <a:rPr sz="1800" u="sng" spc="-15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a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p</a:t>
            </a:r>
            <a:r>
              <a:rPr sz="1800" u="sng" spc="-30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gem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i</a:t>
            </a:r>
            <a:r>
              <a:rPr sz="1800" u="sng" spc="-30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n</a:t>
            </a:r>
            <a:r>
              <a:rPr sz="1800" u="sng" spc="-7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i</a:t>
            </a:r>
            <a:r>
              <a:rPr sz="1800" u="sng" spc="-22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.</a:t>
            </a:r>
            <a:r>
              <a:rPr sz="1800" u="sng" spc="-15" baseline="2314" dirty="0">
                <a:solidFill>
                  <a:srgbClr val="68D1F3"/>
                </a:solidFill>
                <a:latin typeface="Verdana"/>
                <a:cs typeface="Verdana"/>
                <a:hlinkClick r:id="rId9"/>
              </a:rPr>
              <a:t>com</a:t>
            </a:r>
            <a:endParaRPr sz="1800" baseline="2314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650" spc="135" baseline="2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034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650" baseline="252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650" baseline="2525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30"/>
              </a:spcBef>
            </a:pP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Gra</a:t>
            </a:r>
            <a:r>
              <a:rPr sz="1650" b="1" spc="-15" baseline="25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e:</a:t>
            </a:r>
            <a:r>
              <a:rPr sz="1650" b="1" baseline="25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650" b="1" spc="-37" baseline="2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46521" y="415959"/>
            <a:ext cx="24574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19000"/>
              </a:lnSpc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Educ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tion</a:t>
            </a:r>
            <a:r>
              <a:rPr sz="1200" b="1" spc="75" dirty="0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and</a:t>
            </a:r>
            <a:r>
              <a:rPr sz="1200" b="1" spc="80" dirty="0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ce</a:t>
            </a:r>
            <a:r>
              <a:rPr sz="1200" b="1" spc="10" dirty="0">
                <a:solidFill>
                  <a:srgbClr val="006EAC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t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fica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te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r>
              <a:rPr sz="1200" b="1" dirty="0">
                <a:solidFill>
                  <a:srgbClr val="006EAC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che</a:t>
            </a:r>
            <a:r>
              <a:rPr sz="1100" spc="-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Verdana"/>
                <a:cs typeface="Verdana"/>
              </a:rPr>
              <a:t>Engi</a:t>
            </a:r>
            <a:r>
              <a:rPr sz="1100" dirty="0">
                <a:latin typeface="Verdana"/>
                <a:cs typeface="Verdana"/>
              </a:rPr>
              <a:t>neer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-1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Verdana"/>
                <a:cs typeface="Verdana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Verdana"/>
                <a:cs typeface="Verdana"/>
              </a:rPr>
              <a:t>Techno</a:t>
            </a:r>
            <a:r>
              <a:rPr sz="1100" spc="-20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ogy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Verdana"/>
                <a:cs typeface="Verdana"/>
              </a:rPr>
              <a:t>w</a:t>
            </a:r>
            <a:r>
              <a:rPr sz="1100" spc="-1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th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Verdana"/>
                <a:cs typeface="Verdana"/>
              </a:rPr>
              <a:t>EE</a:t>
            </a:r>
            <a:r>
              <a:rPr sz="1100" dirty="0">
                <a:latin typeface="Verdana"/>
                <a:cs typeface="Verdana"/>
              </a:rPr>
              <a:t>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Verdana"/>
                <a:cs typeface="Verdana"/>
              </a:rPr>
              <a:t>(</a:t>
            </a:r>
            <a:r>
              <a:rPr sz="1100" dirty="0">
                <a:latin typeface="Verdana"/>
                <a:cs typeface="Verdana"/>
              </a:rPr>
              <a:t>2</a:t>
            </a:r>
            <a:r>
              <a:rPr sz="1100" spc="-10" dirty="0">
                <a:latin typeface="Verdana"/>
                <a:cs typeface="Verdana"/>
              </a:rPr>
              <a:t>01</a:t>
            </a:r>
            <a:r>
              <a:rPr sz="1100" spc="10" dirty="0">
                <a:latin typeface="Verdana"/>
                <a:cs typeface="Verdana"/>
              </a:rPr>
              <a:t>7</a:t>
            </a:r>
            <a:r>
              <a:rPr sz="1100" spc="-10" dirty="0">
                <a:latin typeface="Verdana"/>
                <a:cs typeface="Verdana"/>
              </a:rPr>
              <a:t>-2</a:t>
            </a:r>
            <a:r>
              <a:rPr sz="1100" dirty="0">
                <a:latin typeface="Verdana"/>
                <a:cs typeface="Verdana"/>
              </a:rPr>
              <a:t>0</a:t>
            </a:r>
            <a:r>
              <a:rPr sz="1100" spc="-10" dirty="0">
                <a:latin typeface="Verdana"/>
                <a:cs typeface="Verdana"/>
              </a:rPr>
              <a:t>2</a:t>
            </a:r>
            <a:r>
              <a:rPr sz="1100" dirty="0">
                <a:latin typeface="Verdana"/>
                <a:cs typeface="Verdana"/>
              </a:rPr>
              <a:t>1)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20029" y="1572464"/>
            <a:ext cx="1955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C#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93760" y="1571273"/>
            <a:ext cx="147955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Ba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,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,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xcep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93760" y="1737389"/>
            <a:ext cx="55753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</a:pPr>
            <a:r>
              <a:rPr sz="1050" dirty="0">
                <a:latin typeface="Times New Roman"/>
                <a:cs typeface="Times New Roman"/>
              </a:rPr>
              <a:t>Hand</a:t>
            </a:r>
            <a:r>
              <a:rPr sz="1050" spc="-10" dirty="0">
                <a:latin typeface="Times New Roman"/>
                <a:cs typeface="Times New Roman"/>
              </a:rPr>
              <a:t>li</a:t>
            </a:r>
            <a:r>
              <a:rPr sz="1050" dirty="0">
                <a:latin typeface="Times New Roman"/>
                <a:cs typeface="Times New Roman"/>
              </a:rPr>
              <a:t>ng, Gene</a:t>
            </a:r>
            <a:r>
              <a:rPr sz="1050" spc="-10" dirty="0">
                <a:latin typeface="Times New Roman"/>
                <a:cs typeface="Times New Roman"/>
              </a:rPr>
              <a:t>ri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, Even</a:t>
            </a:r>
            <a:r>
              <a:rPr sz="1050" spc="-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30793" y="1737389"/>
            <a:ext cx="8413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10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10" dirty="0">
                <a:latin typeface="Times New Roman"/>
                <a:cs typeface="Times New Roman"/>
              </a:rPr>
              <a:t>ll</a:t>
            </a:r>
            <a:r>
              <a:rPr sz="1050" dirty="0">
                <a:latin typeface="Times New Roman"/>
                <a:cs typeface="Times New Roman"/>
              </a:rPr>
              <a:t>ec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ons  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&amp;</a:t>
            </a:r>
            <a:endParaRPr sz="1050">
              <a:latin typeface="Times New Roman"/>
              <a:cs typeface="Times New Roman"/>
            </a:endParaRPr>
          </a:p>
          <a:p>
            <a:pPr marL="265430">
              <a:lnSpc>
                <a:spcPts val="1255"/>
              </a:lnSpc>
            </a:pPr>
            <a:r>
              <a:rPr sz="1050" spc="-10" dirty="0">
                <a:latin typeface="Times New Roman"/>
                <a:cs typeface="Times New Roman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spc="-15" dirty="0">
                <a:latin typeface="Times New Roman"/>
                <a:cs typeface="Times New Roman"/>
              </a:rPr>
              <a:t>eg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62796" y="2208686"/>
            <a:ext cx="590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104" y="2563912"/>
            <a:ext cx="8642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S</a:t>
            </a: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8119" y="2634016"/>
            <a:ext cx="1134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6E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ev</a:t>
            </a:r>
            <a:r>
              <a:rPr sz="1200" b="1" spc="-15" dirty="0">
                <a:solidFill>
                  <a:srgbClr val="006E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EAC"/>
                </a:solidFill>
                <a:latin typeface="Verdana"/>
                <a:cs typeface="Verdana"/>
              </a:rPr>
              <a:t>me</a:t>
            </a:r>
            <a:r>
              <a:rPr sz="1200" b="1" spc="-10" dirty="0">
                <a:solidFill>
                  <a:srgbClr val="006EAC"/>
                </a:solidFill>
                <a:latin typeface="Verdana"/>
                <a:cs typeface="Verdana"/>
              </a:rPr>
              <a:t>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21553" y="2437516"/>
            <a:ext cx="83248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Verdana"/>
                <a:cs typeface="Verdana"/>
              </a:rPr>
              <a:t>.N</a:t>
            </a:r>
            <a:r>
              <a:rPr sz="1000" b="1" spc="-10" dirty="0">
                <a:latin typeface="Verdana"/>
                <a:cs typeface="Verdana"/>
              </a:rPr>
              <a:t>ET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15" dirty="0">
                <a:latin typeface="Verdana"/>
                <a:cs typeface="Verdana"/>
              </a:rPr>
              <a:t>Fr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m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-5" dirty="0">
                <a:latin typeface="Verdana"/>
                <a:cs typeface="Verdana"/>
              </a:rPr>
              <a:t>w</a:t>
            </a:r>
            <a:r>
              <a:rPr sz="1000" b="1" spc="-10" dirty="0">
                <a:latin typeface="Verdana"/>
                <a:cs typeface="Verdana"/>
              </a:rPr>
              <a:t>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95284" y="2442088"/>
            <a:ext cx="160337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000"/>
              </a:lnSpc>
            </a:pPr>
            <a:r>
              <a:rPr sz="1000" spc="-10" dirty="0">
                <a:latin typeface="Verdana"/>
                <a:cs typeface="Verdana"/>
              </a:rPr>
              <a:t>ADO.NE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Entity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Fram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rk</a:t>
            </a:r>
            <a:r>
              <a:rPr sz="1000" spc="-60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LIN</a:t>
            </a:r>
            <a:r>
              <a:rPr sz="1000" spc="-15" dirty="0">
                <a:latin typeface="Verdana"/>
                <a:cs typeface="Verdana"/>
              </a:rPr>
              <a:t>Q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ASP.NET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ith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MV</a:t>
            </a:r>
            <a:r>
              <a:rPr sz="1000" spc="-1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5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ASP.NET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RE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AP</a:t>
            </a:r>
            <a:r>
              <a:rPr sz="1000" spc="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5456" y="3165892"/>
            <a:ext cx="3669029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 algn="just">
              <a:lnSpc>
                <a:spcPct val="109100"/>
              </a:lnSpc>
              <a:buSzPct val="120000"/>
              <a:buFont typeface="Verdana"/>
              <a:buChar char="•"/>
              <a:tabLst>
                <a:tab pos="149860" algn="l"/>
              </a:tabLst>
            </a:pPr>
            <a:r>
              <a:rPr sz="1500" spc="-22" baseline="2777" dirty="0">
                <a:latin typeface="Verdana"/>
                <a:cs typeface="Verdana"/>
              </a:rPr>
              <a:t>H</a:t>
            </a:r>
            <a:r>
              <a:rPr sz="1500" spc="-15" baseline="2777" dirty="0">
                <a:latin typeface="Verdana"/>
                <a:cs typeface="Verdana"/>
              </a:rPr>
              <a:t>a</a:t>
            </a:r>
            <a:r>
              <a:rPr sz="1500" spc="-7" baseline="2777" dirty="0">
                <a:latin typeface="Verdana"/>
                <a:cs typeface="Verdana"/>
              </a:rPr>
              <a:t>n</a:t>
            </a:r>
            <a:r>
              <a:rPr sz="1500" spc="-15" baseline="2777" dirty="0">
                <a:latin typeface="Verdana"/>
                <a:cs typeface="Verdana"/>
              </a:rPr>
              <a:t>ds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65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Verdana"/>
                <a:cs typeface="Verdana"/>
              </a:rPr>
              <a:t>o</a:t>
            </a:r>
            <a:r>
              <a:rPr sz="1500" spc="-15" baseline="2777" dirty="0">
                <a:latin typeface="Verdana"/>
                <a:cs typeface="Verdana"/>
              </a:rPr>
              <a:t>n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72" baseline="2777" dirty="0">
                <a:latin typeface="Times New Roman"/>
                <a:cs typeface="Times New Roman"/>
              </a:rPr>
              <a:t> </a:t>
            </a:r>
            <a:r>
              <a:rPr sz="1500" spc="-30" baseline="2777" dirty="0">
                <a:latin typeface="Verdana"/>
                <a:cs typeface="Verdana"/>
              </a:rPr>
              <a:t>e</a:t>
            </a:r>
            <a:r>
              <a:rPr sz="1500" spc="-15" baseline="2777" dirty="0">
                <a:latin typeface="Verdana"/>
                <a:cs typeface="Verdana"/>
              </a:rPr>
              <a:t>x</a:t>
            </a:r>
            <a:r>
              <a:rPr sz="1500" baseline="2777" dirty="0">
                <a:latin typeface="Verdana"/>
                <a:cs typeface="Verdana"/>
              </a:rPr>
              <a:t>p</a:t>
            </a:r>
            <a:r>
              <a:rPr sz="1500" spc="-7" baseline="2777" dirty="0">
                <a:latin typeface="Verdana"/>
                <a:cs typeface="Verdana"/>
              </a:rPr>
              <a:t>e</a:t>
            </a:r>
            <a:r>
              <a:rPr sz="1500" spc="-15" baseline="2777" dirty="0">
                <a:latin typeface="Verdana"/>
                <a:cs typeface="Verdana"/>
              </a:rPr>
              <a:t>r</a:t>
            </a:r>
            <a:r>
              <a:rPr sz="1500" spc="-7" baseline="2777" dirty="0">
                <a:latin typeface="Verdana"/>
                <a:cs typeface="Verdana"/>
              </a:rPr>
              <a:t>i</a:t>
            </a:r>
            <a:r>
              <a:rPr sz="1500" spc="-30" baseline="2777" dirty="0">
                <a:latin typeface="Verdana"/>
                <a:cs typeface="Verdana"/>
              </a:rPr>
              <a:t>e</a:t>
            </a:r>
            <a:r>
              <a:rPr sz="1500" spc="-7" baseline="2777" dirty="0">
                <a:latin typeface="Verdana"/>
                <a:cs typeface="Verdana"/>
              </a:rPr>
              <a:t>nc</a:t>
            </a:r>
            <a:r>
              <a:rPr sz="1500" spc="-15" baseline="2777" dirty="0">
                <a:latin typeface="Verdana"/>
                <a:cs typeface="Verdana"/>
              </a:rPr>
              <a:t>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72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Verdana"/>
                <a:cs typeface="Verdana"/>
              </a:rPr>
              <a:t>o</a:t>
            </a:r>
            <a:r>
              <a:rPr sz="1500" spc="-15" baseline="2777" dirty="0">
                <a:latin typeface="Verdana"/>
                <a:cs typeface="Verdana"/>
              </a:rPr>
              <a:t>n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0" baseline="2777" dirty="0">
                <a:latin typeface="Times New Roman"/>
                <a:cs typeface="Times New Roman"/>
              </a:rPr>
              <a:t> </a:t>
            </a:r>
            <a:r>
              <a:rPr sz="1500" b="1" spc="-15" baseline="2777" dirty="0">
                <a:latin typeface="Verdana"/>
                <a:cs typeface="Verdana"/>
              </a:rPr>
              <a:t>C#,</a:t>
            </a:r>
            <a:r>
              <a:rPr sz="1500" b="1" baseline="2777" dirty="0">
                <a:latin typeface="Times New Roman"/>
                <a:cs typeface="Times New Roman"/>
              </a:rPr>
              <a:t> </a:t>
            </a:r>
            <a:r>
              <a:rPr sz="1500" b="1" spc="-179" baseline="2777" dirty="0">
                <a:latin typeface="Times New Roman"/>
                <a:cs typeface="Times New Roman"/>
              </a:rPr>
              <a:t> </a:t>
            </a:r>
            <a:r>
              <a:rPr sz="1500" b="1" spc="-30" baseline="2777" dirty="0">
                <a:latin typeface="Verdana"/>
                <a:cs typeface="Verdana"/>
              </a:rPr>
              <a:t>A</a:t>
            </a:r>
            <a:r>
              <a:rPr sz="1500" b="1" spc="-15" baseline="2777" dirty="0">
                <a:latin typeface="Verdana"/>
                <a:cs typeface="Verdana"/>
              </a:rPr>
              <a:t>D</a:t>
            </a:r>
            <a:r>
              <a:rPr sz="1500" b="1" spc="-7" baseline="2777" dirty="0">
                <a:latin typeface="Verdana"/>
                <a:cs typeface="Verdana"/>
              </a:rPr>
              <a:t>O</a:t>
            </a:r>
            <a:r>
              <a:rPr sz="1500" b="1" spc="0" baseline="2777" dirty="0">
                <a:latin typeface="Verdana"/>
                <a:cs typeface="Verdana"/>
              </a:rPr>
              <a:t>.</a:t>
            </a:r>
            <a:r>
              <a:rPr sz="1500" b="1" spc="-22" baseline="2777" dirty="0">
                <a:latin typeface="Verdana"/>
                <a:cs typeface="Verdana"/>
              </a:rPr>
              <a:t>N</a:t>
            </a:r>
            <a:r>
              <a:rPr sz="1500" b="1" spc="-15" baseline="2777" dirty="0">
                <a:latin typeface="Verdana"/>
                <a:cs typeface="Verdana"/>
              </a:rPr>
              <a:t>ET,</a:t>
            </a:r>
            <a:r>
              <a:rPr sz="1500" b="1" spc="179" baseline="2777" dirty="0">
                <a:latin typeface="Times New Roman"/>
                <a:cs typeface="Times New Roman"/>
              </a:rPr>
              <a:t> </a:t>
            </a:r>
            <a:r>
              <a:rPr sz="1500" b="1" baseline="2777" dirty="0">
                <a:latin typeface="Verdana"/>
                <a:cs typeface="Verdana"/>
              </a:rPr>
              <a:t>L</a:t>
            </a:r>
            <a:r>
              <a:rPr sz="1500" b="1" spc="-22" baseline="2777" dirty="0">
                <a:latin typeface="Verdana"/>
                <a:cs typeface="Verdana"/>
              </a:rPr>
              <a:t>IN</a:t>
            </a:r>
            <a:r>
              <a:rPr sz="1500" b="1" spc="-15" baseline="2777" dirty="0">
                <a:latin typeface="Verdana"/>
                <a:cs typeface="Verdana"/>
              </a:rPr>
              <a:t>Q,</a:t>
            </a:r>
            <a:r>
              <a:rPr sz="1500" b="1" baseline="2777" dirty="0">
                <a:latin typeface="Times New Roman"/>
                <a:cs typeface="Times New Roman"/>
              </a:rPr>
              <a:t> </a:t>
            </a:r>
            <a:r>
              <a:rPr sz="1500" b="1" spc="-179" baseline="2777" dirty="0">
                <a:latin typeface="Times New Roman"/>
                <a:cs typeface="Times New Roman"/>
              </a:rPr>
              <a:t> </a:t>
            </a:r>
            <a:r>
              <a:rPr sz="1500" b="1" spc="-15" baseline="2777" dirty="0">
                <a:latin typeface="Verdana"/>
                <a:cs typeface="Verdana"/>
              </a:rPr>
              <a:t>Entity</a:t>
            </a:r>
            <a:r>
              <a:rPr sz="1500" b="1" spc="-7" baseline="2777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fr</a:t>
            </a:r>
            <a:r>
              <a:rPr sz="1000" b="1" spc="-15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m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-5" dirty="0">
                <a:latin typeface="Verdana"/>
                <a:cs typeface="Verdana"/>
              </a:rPr>
              <a:t>w</a:t>
            </a:r>
            <a:r>
              <a:rPr sz="1000" b="1" spc="-10" dirty="0">
                <a:latin typeface="Verdana"/>
                <a:cs typeface="Verdana"/>
              </a:rPr>
              <a:t>ork,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Sq</a:t>
            </a:r>
            <a:r>
              <a:rPr sz="1000" b="1" spc="-5" dirty="0">
                <a:latin typeface="Verdana"/>
                <a:cs typeface="Verdana"/>
              </a:rPr>
              <a:t>l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2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dirty="0">
                <a:latin typeface="Verdana"/>
                <a:cs typeface="Verdana"/>
              </a:rPr>
              <a:t>e</a:t>
            </a:r>
            <a:r>
              <a:rPr sz="1000" b="1" spc="-10" dirty="0">
                <a:latin typeface="Verdana"/>
                <a:cs typeface="Verdana"/>
              </a:rPr>
              <a:t>rv</a:t>
            </a:r>
            <a:r>
              <a:rPr sz="1000" b="1" spc="-5" dirty="0">
                <a:latin typeface="Verdana"/>
                <a:cs typeface="Verdana"/>
              </a:rPr>
              <a:t>e</a:t>
            </a:r>
            <a:r>
              <a:rPr sz="1000" b="1" spc="-10" dirty="0">
                <a:latin typeface="Verdana"/>
                <a:cs typeface="Verdana"/>
              </a:rPr>
              <a:t>r</a:t>
            </a:r>
            <a:r>
              <a:rPr sz="1000" b="1" spc="-5" dirty="0">
                <a:latin typeface="Verdana"/>
                <a:cs typeface="Verdana"/>
              </a:rPr>
              <a:t>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SP</a:t>
            </a:r>
            <a:r>
              <a:rPr sz="1000" b="1" spc="0" dirty="0">
                <a:latin typeface="Verdana"/>
                <a:cs typeface="Verdana"/>
              </a:rPr>
              <a:t>.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ET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M</a:t>
            </a:r>
            <a:r>
              <a:rPr sz="1000" b="1" spc="-5" dirty="0">
                <a:latin typeface="Verdana"/>
                <a:cs typeface="Verdana"/>
              </a:rPr>
              <a:t>V</a:t>
            </a:r>
            <a:r>
              <a:rPr sz="1000" b="1" spc="-10" dirty="0">
                <a:latin typeface="Verdana"/>
                <a:cs typeface="Verdana"/>
              </a:rPr>
              <a:t>C5,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80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dirty="0">
                <a:latin typeface="Verdana"/>
                <a:cs typeface="Verdana"/>
              </a:rPr>
              <a:t>S</a:t>
            </a:r>
            <a:r>
              <a:rPr sz="1000" b="1" spc="-10" dirty="0">
                <a:latin typeface="Verdana"/>
                <a:cs typeface="Verdana"/>
              </a:rPr>
              <a:t>P.NET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CO</a:t>
            </a:r>
            <a:r>
              <a:rPr sz="1000" b="1" spc="-15" dirty="0">
                <a:latin typeface="Verdana"/>
                <a:cs typeface="Verdana"/>
              </a:rPr>
              <a:t>R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W</a:t>
            </a:r>
            <a:r>
              <a:rPr sz="1000" b="1" dirty="0">
                <a:latin typeface="Verdana"/>
                <a:cs typeface="Verdana"/>
              </a:rPr>
              <a:t>E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P</a:t>
            </a:r>
            <a:r>
              <a:rPr sz="1000" b="1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928" y="3823087"/>
            <a:ext cx="25565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Font typeface="Verdana"/>
              <a:buChar char="•"/>
              <a:tabLst>
                <a:tab pos="127000" algn="l"/>
              </a:tabLst>
            </a:pPr>
            <a:r>
              <a:rPr sz="1000" spc="-45" dirty="0">
                <a:latin typeface="Verdana"/>
                <a:cs typeface="Verdana"/>
              </a:rPr>
              <a:t>Goo</a:t>
            </a:r>
            <a:r>
              <a:rPr sz="1000" spc="-50" dirty="0">
                <a:latin typeface="Verdana"/>
                <a:cs typeface="Verdana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Verdana"/>
                <a:cs typeface="Verdana"/>
              </a:rPr>
              <a:t>K</a:t>
            </a:r>
            <a:r>
              <a:rPr sz="1000" spc="-30" dirty="0">
                <a:latin typeface="Verdana"/>
                <a:cs typeface="Verdana"/>
              </a:rPr>
              <a:t>n</a:t>
            </a:r>
            <a:r>
              <a:rPr sz="1000" spc="-50" dirty="0">
                <a:latin typeface="Verdana"/>
                <a:cs typeface="Verdana"/>
              </a:rPr>
              <a:t>o</a:t>
            </a:r>
            <a:r>
              <a:rPr sz="1000" spc="-60" dirty="0">
                <a:latin typeface="Verdana"/>
                <a:cs typeface="Verdana"/>
              </a:rPr>
              <a:t>w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40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d</a:t>
            </a:r>
            <a:r>
              <a:rPr sz="1000" spc="-40" dirty="0">
                <a:latin typeface="Verdana"/>
                <a:cs typeface="Verdana"/>
              </a:rPr>
              <a:t>g</a:t>
            </a:r>
            <a:r>
              <a:rPr sz="1000" spc="-50" dirty="0">
                <a:latin typeface="Verdana"/>
                <a:cs typeface="Verdana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Verdana"/>
                <a:cs typeface="Verdana"/>
              </a:rPr>
              <a:t>of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Verdana"/>
                <a:cs typeface="Verdana"/>
              </a:rPr>
              <a:t>C</a:t>
            </a:r>
            <a:r>
              <a:rPr sz="1000" b="1" spc="-65" dirty="0">
                <a:latin typeface="Verdana"/>
                <a:cs typeface="Verdana"/>
              </a:rPr>
              <a:t>#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p</a:t>
            </a:r>
            <a:r>
              <a:rPr sz="1000" b="1" spc="-35" dirty="0">
                <a:latin typeface="Verdana"/>
                <a:cs typeface="Verdana"/>
              </a:rPr>
              <a:t>r</a:t>
            </a:r>
            <a:r>
              <a:rPr sz="1000" b="1" spc="-45" dirty="0">
                <a:latin typeface="Verdana"/>
                <a:cs typeface="Verdana"/>
              </a:rPr>
              <a:t>o</a:t>
            </a:r>
            <a:r>
              <a:rPr sz="1000" b="1" spc="-35" dirty="0">
                <a:latin typeface="Verdana"/>
                <a:cs typeface="Verdana"/>
              </a:rPr>
              <a:t>gr</a:t>
            </a:r>
            <a:r>
              <a:rPr sz="1000" b="1" spc="-40" dirty="0">
                <a:latin typeface="Verdana"/>
                <a:cs typeface="Verdana"/>
              </a:rPr>
              <a:t>a</a:t>
            </a:r>
            <a:r>
              <a:rPr sz="1000" b="1" spc="-55" dirty="0">
                <a:latin typeface="Verdana"/>
                <a:cs typeface="Verdana"/>
              </a:rPr>
              <a:t>m</a:t>
            </a:r>
            <a:r>
              <a:rPr sz="1000" b="1" spc="-70" dirty="0">
                <a:latin typeface="Verdana"/>
                <a:cs typeface="Verdana"/>
              </a:rPr>
              <a:t>m</a:t>
            </a:r>
            <a:r>
              <a:rPr sz="1000" b="1" spc="-25" dirty="0">
                <a:latin typeface="Verdana"/>
                <a:cs typeface="Verdana"/>
              </a:rPr>
              <a:t>i</a:t>
            </a:r>
            <a:r>
              <a:rPr sz="1000" b="1" spc="-35" dirty="0">
                <a:latin typeface="Verdana"/>
                <a:cs typeface="Verdana"/>
              </a:rPr>
              <a:t>n</a:t>
            </a:r>
            <a:r>
              <a:rPr sz="1000" b="1" spc="-50" dirty="0"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3936" y="4123315"/>
            <a:ext cx="3301365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 marR="5080" indent="-100330">
              <a:lnSpc>
                <a:spcPct val="113999"/>
              </a:lnSpc>
              <a:buFont typeface="Verdana"/>
              <a:buChar char="•"/>
              <a:tabLst>
                <a:tab pos="127000" algn="l"/>
              </a:tabLst>
            </a:pPr>
            <a:r>
              <a:rPr sz="1000" spc="-45" dirty="0">
                <a:latin typeface="Verdana"/>
                <a:cs typeface="Verdana"/>
              </a:rPr>
              <a:t>Goo</a:t>
            </a:r>
            <a:r>
              <a:rPr sz="1000" spc="-50" dirty="0">
                <a:latin typeface="Verdana"/>
                <a:cs typeface="Verdana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i</a:t>
            </a:r>
            <a:r>
              <a:rPr sz="1000" spc="-55" dirty="0">
                <a:latin typeface="Verdana"/>
                <a:cs typeface="Verdana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Verdana"/>
                <a:cs typeface="Verdana"/>
              </a:rPr>
              <a:t>de</a:t>
            </a:r>
            <a:r>
              <a:rPr sz="1000" spc="-35" dirty="0">
                <a:latin typeface="Verdana"/>
                <a:cs typeface="Verdana"/>
              </a:rPr>
              <a:t>v</a:t>
            </a:r>
            <a:r>
              <a:rPr sz="1000" spc="-40" dirty="0">
                <a:latin typeface="Verdana"/>
                <a:cs typeface="Verdana"/>
              </a:rPr>
              <a:t>e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50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p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45" dirty="0">
                <a:latin typeface="Verdana"/>
                <a:cs typeface="Verdana"/>
              </a:rPr>
              <a:t>n</a:t>
            </a:r>
            <a:r>
              <a:rPr sz="1000" spc="-50" dirty="0">
                <a:latin typeface="Verdana"/>
                <a:cs typeface="Verdana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Verdana"/>
                <a:cs typeface="Verdana"/>
              </a:rPr>
              <a:t>w</a:t>
            </a:r>
            <a:r>
              <a:rPr sz="1000" spc="-30" dirty="0">
                <a:latin typeface="Verdana"/>
                <a:cs typeface="Verdana"/>
              </a:rPr>
              <a:t>e</a:t>
            </a:r>
            <a:r>
              <a:rPr sz="1000" spc="-50" dirty="0">
                <a:latin typeface="Verdana"/>
                <a:cs typeface="Verdana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Verdana"/>
                <a:cs typeface="Verdana"/>
              </a:rPr>
              <a:t>p</a:t>
            </a:r>
            <a:r>
              <a:rPr sz="1000" spc="-45" dirty="0">
                <a:latin typeface="Verdana"/>
                <a:cs typeface="Verdana"/>
              </a:rPr>
              <a:t>a</a:t>
            </a:r>
            <a:r>
              <a:rPr sz="1000" spc="-40" dirty="0">
                <a:latin typeface="Verdana"/>
                <a:cs typeface="Verdana"/>
              </a:rPr>
              <a:t>g</a:t>
            </a:r>
            <a:r>
              <a:rPr sz="1000" spc="-30" dirty="0">
                <a:latin typeface="Verdana"/>
                <a:cs typeface="Verdana"/>
              </a:rPr>
              <a:t>e</a:t>
            </a:r>
            <a:r>
              <a:rPr sz="1000" spc="-45" dirty="0">
                <a:latin typeface="Verdana"/>
                <a:cs typeface="Verdana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Verdana"/>
                <a:cs typeface="Verdana"/>
              </a:rPr>
              <a:t>u</a:t>
            </a:r>
            <a:r>
              <a:rPr sz="1000" spc="-40" dirty="0">
                <a:latin typeface="Verdana"/>
                <a:cs typeface="Verdana"/>
              </a:rPr>
              <a:t>s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45" dirty="0">
                <a:latin typeface="Verdana"/>
                <a:cs typeface="Verdana"/>
              </a:rPr>
              <a:t>n</a:t>
            </a:r>
            <a:r>
              <a:rPr sz="1000" spc="-50" dirty="0">
                <a:latin typeface="Verdana"/>
                <a:cs typeface="Verdana"/>
              </a:rPr>
              <a:t>g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HT</a:t>
            </a:r>
            <a:r>
              <a:rPr sz="1000" b="1" spc="-70" dirty="0">
                <a:latin typeface="Verdana"/>
                <a:cs typeface="Verdana"/>
              </a:rPr>
              <a:t>M</a:t>
            </a:r>
            <a:r>
              <a:rPr sz="1000" b="1" spc="-30" dirty="0">
                <a:latin typeface="Verdana"/>
                <a:cs typeface="Verdana"/>
              </a:rPr>
              <a:t>L,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</a:t>
            </a:r>
            <a:r>
              <a:rPr sz="1000" b="1" spc="-30" dirty="0">
                <a:latin typeface="Verdana"/>
                <a:cs typeface="Verdana"/>
              </a:rPr>
              <a:t>S</a:t>
            </a:r>
            <a:r>
              <a:rPr sz="1000" b="1" spc="-45" dirty="0">
                <a:latin typeface="Verdana"/>
                <a:cs typeface="Verdana"/>
              </a:rPr>
              <a:t>S</a:t>
            </a:r>
            <a:r>
              <a:rPr sz="1000" b="1" spc="-30" dirty="0">
                <a:latin typeface="Verdana"/>
                <a:cs typeface="Verdana"/>
              </a:rPr>
              <a:t>,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Verdana"/>
                <a:cs typeface="Verdana"/>
              </a:rPr>
              <a:t>JA</a:t>
            </a:r>
            <a:r>
              <a:rPr sz="1000" b="1" spc="-15" dirty="0">
                <a:latin typeface="Verdana"/>
                <a:cs typeface="Verdana"/>
              </a:rPr>
              <a:t>V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dirty="0">
                <a:latin typeface="Verdana"/>
                <a:cs typeface="Verdana"/>
              </a:rPr>
              <a:t>S</a:t>
            </a:r>
            <a:r>
              <a:rPr sz="1000" b="1" spc="-10" dirty="0">
                <a:latin typeface="Verdana"/>
                <a:cs typeface="Verdana"/>
              </a:rPr>
              <a:t>CR</a:t>
            </a:r>
            <a:r>
              <a:rPr sz="1000" b="1" spc="-5" dirty="0">
                <a:latin typeface="Verdana"/>
                <a:cs typeface="Verdana"/>
              </a:rPr>
              <a:t>I</a:t>
            </a:r>
            <a:r>
              <a:rPr sz="1000" b="1" spc="-10" dirty="0">
                <a:latin typeface="Verdana"/>
                <a:cs typeface="Verdana"/>
              </a:rPr>
              <a:t>P</a:t>
            </a:r>
            <a:r>
              <a:rPr sz="1000" b="1" spc="-5" dirty="0">
                <a:latin typeface="Verdana"/>
                <a:cs typeface="Verdana"/>
              </a:rPr>
              <a:t>T.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7307" y="3285114"/>
            <a:ext cx="1867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Verdana"/>
                <a:cs typeface="Verdana"/>
              </a:rPr>
              <a:t>O</a:t>
            </a:r>
            <a:r>
              <a:rPr sz="1000" b="1" spc="-15" dirty="0">
                <a:latin typeface="Verdana"/>
                <a:cs typeface="Verdana"/>
              </a:rPr>
              <a:t>NL</a:t>
            </a:r>
            <a:r>
              <a:rPr sz="1000" b="1" dirty="0">
                <a:latin typeface="Verdana"/>
                <a:cs typeface="Verdana"/>
              </a:rPr>
              <a:t>I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spc="-5" dirty="0">
                <a:latin typeface="Verdana"/>
                <a:cs typeface="Verdana"/>
              </a:rPr>
              <a:t>H</a:t>
            </a:r>
            <a:r>
              <a:rPr sz="1000" b="1" spc="-10" dirty="0">
                <a:latin typeface="Verdana"/>
                <a:cs typeface="Verdana"/>
              </a:rPr>
              <a:t>OPP</a:t>
            </a:r>
            <a:r>
              <a:rPr sz="1000" b="1" spc="-5" dirty="0">
                <a:latin typeface="Verdana"/>
                <a:cs typeface="Verdana"/>
              </a:rPr>
              <a:t>IN</a:t>
            </a:r>
            <a:r>
              <a:rPr sz="1000" b="1" spc="-10" dirty="0">
                <a:latin typeface="Verdana"/>
                <a:cs typeface="Verdana"/>
              </a:rPr>
              <a:t>G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R</a:t>
            </a:r>
            <a:r>
              <a:rPr sz="1000" b="1" spc="-5" dirty="0">
                <a:latin typeface="Verdana"/>
                <a:cs typeface="Verdana"/>
              </a:rPr>
              <a:t>T: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25104" y="3570103"/>
            <a:ext cx="3903979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Verdana"/>
                <a:cs typeface="Verdana"/>
              </a:rPr>
              <a:t>Cr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an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O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dirty="0">
                <a:latin typeface="Verdana"/>
                <a:cs typeface="Verdana"/>
              </a:rPr>
              <a:t>L</a:t>
            </a:r>
            <a:r>
              <a:rPr sz="1000" b="1" spc="-15" dirty="0">
                <a:latin typeface="Verdana"/>
                <a:cs typeface="Verdana"/>
              </a:rPr>
              <a:t>IN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spc="0" dirty="0">
                <a:latin typeface="Verdana"/>
                <a:cs typeface="Verdana"/>
              </a:rPr>
              <a:t>H</a:t>
            </a:r>
            <a:r>
              <a:rPr sz="1000" b="1" spc="-10" dirty="0">
                <a:latin typeface="Verdana"/>
                <a:cs typeface="Verdana"/>
              </a:rPr>
              <a:t>OPP</a:t>
            </a:r>
            <a:r>
              <a:rPr sz="1000" b="1" spc="-15" dirty="0">
                <a:latin typeface="Verdana"/>
                <a:cs typeface="Verdana"/>
              </a:rPr>
              <a:t>I</a:t>
            </a:r>
            <a:r>
              <a:rPr sz="1000" b="1" spc="-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G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PP</a:t>
            </a:r>
            <a:r>
              <a:rPr sz="1000" b="1" dirty="0">
                <a:latin typeface="Verdana"/>
                <a:cs typeface="Verdana"/>
              </a:rPr>
              <a:t>L</a:t>
            </a:r>
            <a:r>
              <a:rPr sz="1000" b="1" spc="-15" dirty="0">
                <a:latin typeface="Verdana"/>
                <a:cs typeface="Verdana"/>
              </a:rPr>
              <a:t>I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T</a:t>
            </a:r>
            <a:r>
              <a:rPr sz="1000" b="1" spc="-15" dirty="0">
                <a:latin typeface="Verdana"/>
                <a:cs typeface="Verdana"/>
              </a:rPr>
              <a:t>I</a:t>
            </a:r>
            <a:r>
              <a:rPr sz="1000" b="1" spc="0" dirty="0">
                <a:latin typeface="Verdana"/>
                <a:cs typeface="Verdana"/>
              </a:rPr>
              <a:t>O</a:t>
            </a:r>
            <a:r>
              <a:rPr sz="1000" b="1" spc="-10" dirty="0">
                <a:latin typeface="Verdana"/>
                <a:cs typeface="Verdana"/>
              </a:rPr>
              <a:t>N</a:t>
            </a:r>
            <a:r>
              <a:rPr sz="1000" b="1" spc="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With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MS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2500"/>
              </a:lnSpc>
              <a:spcBef>
                <a:spcPts val="15"/>
              </a:spcBef>
            </a:pP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spc="-5" dirty="0">
                <a:latin typeface="Verdana"/>
                <a:cs typeface="Verdana"/>
              </a:rPr>
              <a:t>Q</a:t>
            </a:r>
            <a:r>
              <a:rPr sz="1000" b="1" spc="-10" dirty="0">
                <a:latin typeface="Verdana"/>
                <a:cs typeface="Verdana"/>
              </a:rPr>
              <a:t>L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dirty="0">
                <a:latin typeface="Verdana"/>
                <a:cs typeface="Verdana"/>
              </a:rPr>
              <a:t>R</a:t>
            </a:r>
            <a:r>
              <a:rPr sz="1000" b="1" spc="-15" dirty="0">
                <a:latin typeface="Verdana"/>
                <a:cs typeface="Verdana"/>
              </a:rPr>
              <a:t>V</a:t>
            </a:r>
            <a:r>
              <a:rPr sz="1000" b="1" spc="-10" dirty="0">
                <a:latin typeface="Verdana"/>
                <a:cs typeface="Verdana"/>
              </a:rPr>
              <a:t>ER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ken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and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SP</a:t>
            </a:r>
            <a:r>
              <a:rPr sz="1000" b="1" spc="0" dirty="0">
                <a:latin typeface="Verdana"/>
                <a:cs typeface="Verdana"/>
              </a:rPr>
              <a:t>.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ET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CO</a:t>
            </a:r>
            <a:r>
              <a:rPr sz="1000" b="1" spc="-15" dirty="0">
                <a:latin typeface="Verdana"/>
                <a:cs typeface="Verdana"/>
              </a:rPr>
              <a:t>R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WEB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-10" dirty="0">
                <a:latin typeface="Verdana"/>
                <a:cs typeface="Verdana"/>
              </a:rPr>
              <a:t>I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middl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5" dirty="0">
                <a:latin typeface="Verdana"/>
                <a:cs typeface="Verdana"/>
              </a:rPr>
              <a:t>wa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NG</a:t>
            </a:r>
            <a:r>
              <a:rPr sz="1000" b="1" spc="-15" dirty="0">
                <a:latin typeface="Verdana"/>
                <a:cs typeface="Verdana"/>
              </a:rPr>
              <a:t>U</a:t>
            </a:r>
            <a:r>
              <a:rPr sz="1000" b="1" dirty="0">
                <a:latin typeface="Verdana"/>
                <a:cs typeface="Verdana"/>
              </a:rPr>
              <a:t>L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R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fr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nt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nd,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U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H</a:t>
            </a:r>
            <a:r>
              <a:rPr sz="1000" spc="-15" dirty="0">
                <a:latin typeface="Verdana"/>
                <a:cs typeface="Verdana"/>
              </a:rPr>
              <a:t>TML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SS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Ty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for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0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nin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w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b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20031" y="3095877"/>
            <a:ext cx="661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D</a:t>
            </a:r>
            <a:r>
              <a:rPr sz="1000" b="1" spc="-5" dirty="0">
                <a:latin typeface="Verdana"/>
                <a:cs typeface="Verdana"/>
              </a:rPr>
              <a:t>O</a:t>
            </a:r>
            <a:r>
              <a:rPr sz="1000" b="1" spc="-15" dirty="0">
                <a:latin typeface="Verdana"/>
                <a:cs typeface="Verdana"/>
              </a:rPr>
              <a:t>.N</a:t>
            </a:r>
            <a:r>
              <a:rPr sz="1000" b="1" spc="-10" dirty="0">
                <a:latin typeface="Verdana"/>
                <a:cs typeface="Verdana"/>
              </a:rPr>
              <a:t>ET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493763" y="3095877"/>
            <a:ext cx="145288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600"/>
              </a:lnSpc>
            </a:pPr>
            <a:r>
              <a:rPr sz="1000" spc="-10" dirty="0">
                <a:latin typeface="Verdana"/>
                <a:cs typeface="Verdana"/>
              </a:rPr>
              <a:t>Basic</a:t>
            </a:r>
            <a:r>
              <a:rPr sz="1000" spc="-5" dirty="0">
                <a:latin typeface="Verdana"/>
                <a:cs typeface="Verdana"/>
              </a:rPr>
              <a:t>s,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nn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Dis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nn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Ar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hit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ct</a:t>
            </a:r>
            <a:r>
              <a:rPr sz="1000" spc="0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20031" y="3717931"/>
            <a:ext cx="5359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Verdana"/>
                <a:cs typeface="Verdana"/>
              </a:rPr>
              <a:t>RDB</a:t>
            </a:r>
            <a:r>
              <a:rPr sz="1000" b="1" spc="-10" dirty="0">
                <a:latin typeface="Verdana"/>
                <a:cs typeface="Verdana"/>
              </a:rPr>
              <a:t>MS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490711" y="3717931"/>
            <a:ext cx="12172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</a:pP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un</a:t>
            </a:r>
            <a:r>
              <a:rPr sz="1000" spc="-10" dirty="0">
                <a:latin typeface="Verdana"/>
                <a:cs typeface="Verdana"/>
              </a:rPr>
              <a:t>dam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nts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MS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SQL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rver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Data</a:t>
            </a:r>
            <a:r>
              <a:rPr sz="1000" spc="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ase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455" y="4597660"/>
            <a:ext cx="337248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265">
              <a:lnSpc>
                <a:spcPct val="109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10" dirty="0">
                <a:latin typeface="Verdana"/>
                <a:cs typeface="Verdana"/>
              </a:rPr>
              <a:t>ic</a:t>
            </a:r>
            <a:r>
              <a:rPr sz="1000" spc="0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nt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atin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Si</a:t>
            </a:r>
            <a:r>
              <a:rPr sz="1000" spc="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le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Page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b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pplicati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n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ular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ith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utin</a:t>
            </a:r>
            <a:r>
              <a:rPr sz="1000" spc="-10" dirty="0">
                <a:latin typeface="Verdana"/>
                <a:cs typeface="Verdana"/>
              </a:rPr>
              <a:t>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37298" y="4438783"/>
            <a:ext cx="366649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">
              <a:lnSpc>
                <a:spcPct val="113599"/>
              </a:lnSpc>
            </a:pPr>
            <a:r>
              <a:rPr sz="1000" spc="-1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lass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all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la</a:t>
            </a:r>
            <a:r>
              <a:rPr sz="1000" spc="-5" dirty="0">
                <a:latin typeface="Verdana"/>
                <a:cs typeface="Verdana"/>
              </a:rPr>
              <a:t>ye</a:t>
            </a:r>
            <a:r>
              <a:rPr sz="1000" spc="-10" dirty="0">
                <a:latin typeface="Verdana"/>
                <a:cs typeface="Verdana"/>
              </a:rPr>
              <a:t>rs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er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-5" dirty="0">
                <a:latin typeface="Verdana"/>
                <a:cs typeface="Verdana"/>
              </a:rPr>
              <a:t>gn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C#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0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ASP.NET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CO</a:t>
            </a:r>
            <a:r>
              <a:rPr sz="1000" spc="-10" dirty="0">
                <a:latin typeface="Verdana"/>
                <a:cs typeface="Verdana"/>
              </a:rPr>
              <a:t>RE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AP</a:t>
            </a:r>
            <a:r>
              <a:rPr sz="1000" spc="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Databa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was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Q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000" spc="-15" dirty="0">
                <a:latin typeface="Verdana"/>
                <a:cs typeface="Verdana"/>
              </a:rPr>
              <a:t>Co</a:t>
            </a:r>
            <a:r>
              <a:rPr sz="1000" spc="-5" dirty="0">
                <a:latin typeface="Verdana"/>
                <a:cs typeface="Verdana"/>
              </a:rPr>
              <a:t>nn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ctin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applicat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ith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databa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w</a:t>
            </a:r>
            <a:r>
              <a:rPr sz="1000" spc="-10" dirty="0">
                <a:latin typeface="Verdana"/>
                <a:cs typeface="Verdana"/>
              </a:rPr>
              <a:t>as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ASP.NET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RE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PI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20033" y="4333627"/>
            <a:ext cx="839469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Verdana"/>
                <a:cs typeface="Verdana"/>
              </a:rPr>
              <a:t>UI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10" dirty="0">
                <a:latin typeface="Verdana"/>
                <a:cs typeface="Verdana"/>
              </a:rPr>
              <a:t>Techn</a:t>
            </a:r>
            <a:r>
              <a:rPr sz="1000" b="1" spc="-5" dirty="0">
                <a:latin typeface="Verdana"/>
                <a:cs typeface="Verdana"/>
              </a:rPr>
              <a:t>o</a:t>
            </a:r>
            <a:r>
              <a:rPr sz="1000" b="1" spc="-10" dirty="0">
                <a:latin typeface="Verdana"/>
                <a:cs typeface="Verdana"/>
              </a:rPr>
              <a:t>logy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93764" y="4333627"/>
            <a:ext cx="155067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Verdana"/>
                <a:cs typeface="Verdana"/>
              </a:rPr>
              <a:t>HT</a:t>
            </a:r>
            <a:r>
              <a:rPr sz="1000" dirty="0">
                <a:latin typeface="Verdana"/>
                <a:cs typeface="Verdana"/>
              </a:rPr>
              <a:t>M</a:t>
            </a:r>
            <a:r>
              <a:rPr sz="1000" spc="-10" dirty="0">
                <a:latin typeface="Verdana"/>
                <a:cs typeface="Verdana"/>
              </a:rPr>
              <a:t>L5,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SS</a:t>
            </a:r>
            <a:r>
              <a:rPr sz="1000" spc="-35" dirty="0">
                <a:latin typeface="Verdana"/>
                <a:cs typeface="Verdana"/>
              </a:rPr>
              <a:t>,</a:t>
            </a:r>
            <a:r>
              <a:rPr sz="1000" spc="-10" dirty="0">
                <a:latin typeface="Verdana"/>
                <a:cs typeface="Verdana"/>
              </a:rPr>
              <a:t>Ja</a:t>
            </a:r>
            <a:r>
              <a:rPr sz="1000" spc="-5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aS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ipt,</a:t>
            </a:r>
            <a:endParaRPr sz="1000">
              <a:latin typeface="Verdana"/>
              <a:cs typeface="Verdana"/>
            </a:endParaRPr>
          </a:p>
          <a:p>
            <a:pPr marL="12700" marR="273050">
              <a:lnSpc>
                <a:spcPct val="101299"/>
              </a:lnSpc>
              <a:spcBef>
                <a:spcPts val="415"/>
              </a:spcBef>
            </a:pP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6,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yp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ular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5460" y="5073149"/>
            <a:ext cx="3757929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13999"/>
              </a:lnSpc>
              <a:buFont typeface="Verdana"/>
              <a:buChar char="•"/>
              <a:tabLst>
                <a:tab pos="127000" algn="l"/>
              </a:tabLst>
            </a:pP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ull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ack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v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0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er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n</a:t>
            </a:r>
            <a:r>
              <a:rPr sz="1000" b="1" spc="-15" dirty="0">
                <a:latin typeface="Verdana"/>
                <a:cs typeface="Verdana"/>
              </a:rPr>
              <a:t>g</a:t>
            </a:r>
            <a:r>
              <a:rPr sz="1000" b="1" spc="-5" dirty="0">
                <a:latin typeface="Verdana"/>
                <a:cs typeface="Verdana"/>
              </a:rPr>
              <a:t>u</a:t>
            </a:r>
            <a:r>
              <a:rPr sz="1000" b="1" spc="-10" dirty="0">
                <a:latin typeface="Verdana"/>
                <a:cs typeface="Verdana"/>
              </a:rPr>
              <a:t>l</a:t>
            </a:r>
            <a:r>
              <a:rPr sz="1000" b="1" spc="-5" dirty="0">
                <a:latin typeface="Verdana"/>
                <a:cs typeface="Verdana"/>
              </a:rPr>
              <a:t>ar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d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F</a:t>
            </a:r>
            <a:r>
              <a:rPr sz="1000" b="1" spc="-5" dirty="0">
                <a:latin typeface="Verdana"/>
                <a:cs typeface="Verdana"/>
              </a:rPr>
              <a:t>u</a:t>
            </a:r>
            <a:r>
              <a:rPr sz="1000" b="1" spc="-10" dirty="0">
                <a:latin typeface="Verdana"/>
                <a:cs typeface="Verdana"/>
              </a:rPr>
              <a:t>l</a:t>
            </a:r>
            <a:r>
              <a:rPr sz="1000" b="1" spc="-5" dirty="0">
                <a:latin typeface="Verdana"/>
                <a:cs typeface="Verdana"/>
              </a:rPr>
              <a:t>l</a:t>
            </a:r>
            <a:r>
              <a:rPr sz="1000" b="1" spc="8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spc="0" dirty="0">
                <a:latin typeface="Verdana"/>
                <a:cs typeface="Verdana"/>
              </a:rPr>
              <a:t>t</a:t>
            </a:r>
            <a:r>
              <a:rPr sz="1000" b="1" spc="-15" dirty="0">
                <a:latin typeface="Verdana"/>
                <a:cs typeface="Verdana"/>
              </a:rPr>
              <a:t>ac</a:t>
            </a:r>
            <a:r>
              <a:rPr sz="1000" b="1" spc="-10" dirty="0">
                <a:latin typeface="Verdana"/>
                <a:cs typeface="Verdana"/>
              </a:rPr>
              <a:t>k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0" dirty="0">
                <a:latin typeface="Verdana"/>
                <a:cs typeface="Verdana"/>
              </a:rPr>
              <a:t>.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ET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</a:t>
            </a:r>
            <a:r>
              <a:rPr sz="1000" b="1" dirty="0">
                <a:latin typeface="Verdana"/>
                <a:cs typeface="Verdana"/>
              </a:rPr>
              <a:t>e</a:t>
            </a:r>
            <a:r>
              <a:rPr sz="1000" b="1" spc="-10" dirty="0">
                <a:latin typeface="Verdana"/>
                <a:cs typeface="Verdana"/>
              </a:rPr>
              <a:t>ve</a:t>
            </a:r>
            <a:r>
              <a:rPr sz="1000" b="1" dirty="0">
                <a:latin typeface="Verdana"/>
                <a:cs typeface="Verdana"/>
              </a:rPr>
              <a:t>l</a:t>
            </a:r>
            <a:r>
              <a:rPr sz="1000" b="1" spc="-10" dirty="0">
                <a:latin typeface="Verdana"/>
                <a:cs typeface="Verdana"/>
              </a:rPr>
              <a:t>op</a:t>
            </a:r>
            <a:r>
              <a:rPr sz="1000" b="1" spc="-5" dirty="0">
                <a:latin typeface="Verdana"/>
                <a:cs typeface="Verdana"/>
              </a:rPr>
              <a:t>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5460" y="5547054"/>
            <a:ext cx="3524885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Font typeface="Verdana"/>
              <a:buChar char="•"/>
              <a:tabLst>
                <a:tab pos="127000" algn="l"/>
              </a:tabLst>
            </a:pPr>
            <a:r>
              <a:rPr sz="1000" spc="-15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ds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n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x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0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nc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in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v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pin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Verdana"/>
                <a:cs typeface="Verdana"/>
              </a:rPr>
              <a:t>we</a:t>
            </a:r>
            <a:r>
              <a:rPr sz="1000" spc="-10" dirty="0">
                <a:latin typeface="Verdana"/>
                <a:cs typeface="Verdana"/>
              </a:rPr>
              <a:t>b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pa</a:t>
            </a:r>
            <a:r>
              <a:rPr sz="1000" spc="0" dirty="0">
                <a:latin typeface="Verdana"/>
                <a:cs typeface="Verdana"/>
              </a:rPr>
              <a:t>g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114300" indent="127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u</a:t>
            </a:r>
            <a:r>
              <a:rPr sz="1000" spc="-10" dirty="0">
                <a:latin typeface="Verdana"/>
                <a:cs typeface="Verdana"/>
              </a:rPr>
              <a:t>si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g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HTM</a:t>
            </a:r>
            <a:r>
              <a:rPr sz="1000" b="1" spc="-15" dirty="0">
                <a:latin typeface="Verdana"/>
                <a:cs typeface="Verdana"/>
              </a:rPr>
              <a:t>L5</a:t>
            </a:r>
            <a:r>
              <a:rPr sz="1000" b="1" spc="-5" dirty="0">
                <a:latin typeface="Verdana"/>
                <a:cs typeface="Verdana"/>
              </a:rPr>
              <a:t>,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CS</a:t>
            </a:r>
            <a:r>
              <a:rPr sz="1000" b="1" dirty="0">
                <a:latin typeface="Verdana"/>
                <a:cs typeface="Verdana"/>
              </a:rPr>
              <a:t>S</a:t>
            </a:r>
            <a:r>
              <a:rPr sz="1000" b="1" spc="-10" dirty="0">
                <a:latin typeface="Verdana"/>
                <a:cs typeface="Verdana"/>
              </a:rPr>
              <a:t>3,</a:t>
            </a:r>
            <a:r>
              <a:rPr sz="1000" b="1" spc="9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O</a:t>
            </a:r>
            <a:r>
              <a:rPr sz="1000" b="1" spc="-15" dirty="0">
                <a:latin typeface="Verdana"/>
                <a:cs typeface="Verdana"/>
              </a:rPr>
              <a:t>b</a:t>
            </a:r>
            <a:r>
              <a:rPr sz="1000" b="1" dirty="0">
                <a:latin typeface="Verdana"/>
                <a:cs typeface="Verdana"/>
              </a:rPr>
              <a:t>j</a:t>
            </a:r>
            <a:r>
              <a:rPr sz="1000" b="1" spc="-15" dirty="0">
                <a:latin typeface="Verdana"/>
                <a:cs typeface="Verdana"/>
              </a:rPr>
              <a:t>ec</a:t>
            </a:r>
            <a:r>
              <a:rPr sz="1000" b="1" spc="-5" dirty="0">
                <a:latin typeface="Verdana"/>
                <a:cs typeface="Verdana"/>
              </a:rPr>
              <a:t>t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O</a:t>
            </a:r>
            <a:r>
              <a:rPr sz="1000" b="1" dirty="0">
                <a:latin typeface="Verdana"/>
                <a:cs typeface="Verdana"/>
              </a:rPr>
              <a:t>r</a:t>
            </a:r>
            <a:r>
              <a:rPr sz="1000" b="1" spc="-10" dirty="0">
                <a:latin typeface="Verdana"/>
                <a:cs typeface="Verdana"/>
              </a:rPr>
              <a:t>ien</a:t>
            </a:r>
            <a:r>
              <a:rPr sz="1000" b="1" spc="0" dirty="0">
                <a:latin typeface="Verdana"/>
                <a:cs typeface="Verdana"/>
              </a:rPr>
              <a:t>t</a:t>
            </a:r>
            <a:r>
              <a:rPr sz="1000" b="1" spc="-10" dirty="0">
                <a:latin typeface="Verdana"/>
                <a:cs typeface="Verdana"/>
              </a:rPr>
              <a:t>ed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J</a:t>
            </a:r>
            <a:r>
              <a:rPr sz="1000" b="1" spc="-5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va</a:t>
            </a:r>
            <a:r>
              <a:rPr sz="1000" b="1" spc="9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sc</a:t>
            </a:r>
            <a:r>
              <a:rPr sz="1000" b="1" dirty="0">
                <a:latin typeface="Verdana"/>
                <a:cs typeface="Verdana"/>
              </a:rPr>
              <a:t>r</a:t>
            </a:r>
            <a:r>
              <a:rPr sz="1000" b="1" spc="-10" dirty="0">
                <a:latin typeface="Verdana"/>
                <a:cs typeface="Verdana"/>
              </a:rPr>
              <a:t>ipt,</a:t>
            </a:r>
            <a:endParaRPr sz="1000">
              <a:latin typeface="Verdana"/>
              <a:cs typeface="Verdana"/>
            </a:endParaRPr>
          </a:p>
          <a:p>
            <a:pPr marL="114300">
              <a:lnSpc>
                <a:spcPct val="100000"/>
              </a:lnSpc>
              <a:spcBef>
                <a:spcPts val="325"/>
              </a:spcBef>
            </a:pPr>
            <a:r>
              <a:rPr sz="1000" b="1" spc="-10" dirty="0">
                <a:latin typeface="Verdana"/>
                <a:cs typeface="Verdana"/>
              </a:rPr>
              <a:t>Type</a:t>
            </a:r>
            <a:r>
              <a:rPr sz="1000" b="1" spc="-5" dirty="0">
                <a:latin typeface="Verdana"/>
                <a:cs typeface="Verdana"/>
              </a:rPr>
              <a:t>S</a:t>
            </a:r>
            <a:r>
              <a:rPr sz="1000" b="1" spc="-15" dirty="0">
                <a:latin typeface="Verdana"/>
                <a:cs typeface="Verdana"/>
              </a:rPr>
              <a:t>cr</a:t>
            </a:r>
            <a:r>
              <a:rPr sz="1000" b="1" dirty="0">
                <a:latin typeface="Verdana"/>
                <a:cs typeface="Verdana"/>
              </a:rPr>
              <a:t>i</a:t>
            </a:r>
            <a:r>
              <a:rPr sz="1000" b="1" spc="-15" dirty="0">
                <a:latin typeface="Verdana"/>
                <a:cs typeface="Verdana"/>
              </a:rPr>
              <a:t>pt</a:t>
            </a:r>
            <a:r>
              <a:rPr sz="1000" b="1" spc="-5" dirty="0">
                <a:latin typeface="Verdana"/>
                <a:cs typeface="Verdana"/>
              </a:rPr>
              <a:t>,</a:t>
            </a:r>
            <a:r>
              <a:rPr sz="1000" b="1" spc="8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E</a:t>
            </a:r>
            <a:r>
              <a:rPr sz="1000" b="1" spc="-15" dirty="0">
                <a:latin typeface="Verdana"/>
                <a:cs typeface="Verdana"/>
              </a:rPr>
              <a:t>S</a:t>
            </a:r>
            <a:r>
              <a:rPr sz="1000" b="1" dirty="0">
                <a:latin typeface="Verdana"/>
                <a:cs typeface="Verdana"/>
              </a:rPr>
              <a:t>6</a:t>
            </a:r>
            <a:r>
              <a:rPr sz="1000" b="1" spc="-5" dirty="0">
                <a:latin typeface="Verdana"/>
                <a:cs typeface="Verdana"/>
              </a:rPr>
              <a:t>,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J</a:t>
            </a:r>
            <a:r>
              <a:rPr sz="1000" b="1" dirty="0">
                <a:latin typeface="Verdana"/>
                <a:cs typeface="Verdana"/>
              </a:rPr>
              <a:t>S</a:t>
            </a:r>
            <a:r>
              <a:rPr sz="1000" b="1" spc="-10" dirty="0">
                <a:latin typeface="Verdana"/>
                <a:cs typeface="Verdana"/>
              </a:rPr>
              <a:t>O</a:t>
            </a:r>
            <a:r>
              <a:rPr sz="1000" b="1" spc="-15" dirty="0">
                <a:latin typeface="Verdana"/>
                <a:cs typeface="Verdana"/>
              </a:rPr>
              <a:t>N</a:t>
            </a:r>
            <a:r>
              <a:rPr sz="1000" b="1" spc="-5" dirty="0">
                <a:latin typeface="Verdana"/>
                <a:cs typeface="Verdana"/>
              </a:rPr>
              <a:t>,</a:t>
            </a:r>
            <a:r>
              <a:rPr sz="1000" b="1" spc="7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Verdana"/>
                <a:cs typeface="Verdana"/>
              </a:rPr>
              <a:t>X</a:t>
            </a:r>
            <a:r>
              <a:rPr sz="1000" b="1" spc="-10" dirty="0">
                <a:latin typeface="Verdana"/>
                <a:cs typeface="Verdana"/>
              </a:rPr>
              <a:t>M</a:t>
            </a:r>
            <a:r>
              <a:rPr sz="1000" b="1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20041" y="4960373"/>
            <a:ext cx="4038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Verdana"/>
                <a:cs typeface="Verdana"/>
              </a:rPr>
              <a:t>Tools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67864" y="4960373"/>
            <a:ext cx="13881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15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it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and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Verdana"/>
                <a:cs typeface="Verdana"/>
              </a:rPr>
              <a:t>G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0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H</a:t>
            </a:r>
            <a:r>
              <a:rPr sz="1000" spc="-5" dirty="0">
                <a:latin typeface="Verdana"/>
                <a:cs typeface="Verdana"/>
              </a:rPr>
              <a:t>ub,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Q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Mana</a:t>
            </a:r>
            <a:r>
              <a:rPr sz="1000" spc="0" dirty="0">
                <a:latin typeface="Verdana"/>
                <a:cs typeface="Verdana"/>
              </a:rPr>
              <a:t>g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ment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tudi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Visual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tudi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Verdana"/>
                <a:cs typeface="Verdana"/>
              </a:rPr>
              <a:t>Visual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Verdana"/>
                <a:cs typeface="Verdana"/>
              </a:rPr>
              <a:t>S</a:t>
            </a:r>
            <a:r>
              <a:rPr sz="1000" spc="-5" dirty="0">
                <a:latin typeface="Verdana"/>
                <a:cs typeface="Verdana"/>
              </a:rPr>
              <a:t>tudio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e.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D1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44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DIVAKAR BABU MUPPDI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2024-10-08T07:20:51Z</dcterms:created>
  <dcterms:modified xsi:type="dcterms:W3CDTF">2024-10-08T05:20:53Z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LastSaved">
    <vt:filetime>2024-10-08T00:00:00Z</vt:filetime>
  </property>
</Properties>
</file>