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3909E-61F8-73E7-BE9A-2D4B8A8A7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F2D0F5-29BE-D0A6-CC98-D973DA4DF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EF9FE-7BA1-FE37-7109-BFB5C5FC8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21F6-EF2C-4ABD-96A8-C3679E553AF4}" type="datetimeFigureOut">
              <a:rPr lang="en-US" smtClean="0"/>
              <a:t>10-Feb-23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04558-0A75-CCAE-6AFD-4B51817FF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BE5D5-A2CE-3315-5761-4FBE9570D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275A7-3E0E-4C96-BC4E-1E018A3A9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16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23950-C872-F036-2659-C9804BAF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5F4EFC-8F8B-CEA0-4AF2-B6B57F7FA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EDE24-2B54-D400-9B28-C8343B27A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21F6-EF2C-4ABD-96A8-C3679E553AF4}" type="datetimeFigureOut">
              <a:rPr lang="en-US" smtClean="0"/>
              <a:t>10-Feb-23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CE459-13A0-7101-0BCF-D5C020AB3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A1406-6B2A-6B49-B5A0-C1DA80AF4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275A7-3E0E-4C96-BC4E-1E018A3A9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04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BCCF19-4C7B-0C1B-6B73-AEA6154F75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E3656-9462-AACA-7DC9-99855070C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E5286-171E-8FA1-D147-7E29D3818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21F6-EF2C-4ABD-96A8-C3679E553AF4}" type="datetimeFigureOut">
              <a:rPr lang="en-US" smtClean="0"/>
              <a:t>10-Feb-23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6C048-C5C7-67D9-C43C-1B04DA348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AE8E1-A789-F30A-B2B2-64F9BC5B5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275A7-3E0E-4C96-BC4E-1E018A3A9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8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M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11740444" y="6535573"/>
            <a:ext cx="411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5B66DB6-D71E-4B3E-9AE0-4919FDE04E8D}" type="slidenum">
              <a:rPr lang="en-US" sz="1200" smtClean="0">
                <a:solidFill>
                  <a:prstClr val="black"/>
                </a:solidFill>
                <a:latin typeface="Gill Sans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200" dirty="0">
              <a:solidFill>
                <a:prstClr val="black"/>
              </a:solidFill>
              <a:latin typeface="Gill Sans"/>
              <a:cs typeface="Arial" charset="0"/>
            </a:endParaRP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85925C2F-7695-4FBB-800B-164C2DDC31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312" y="140567"/>
            <a:ext cx="9885904" cy="596072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 b="1" cap="all" baseline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pPr lvl="0"/>
            <a:endParaRPr lang="en-IN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88232" y="729770"/>
            <a:ext cx="730250" cy="0"/>
          </a:xfrm>
          <a:prstGeom prst="line">
            <a:avLst/>
          </a:prstGeom>
          <a:ln w="38100" cmpd="sng">
            <a:solidFill>
              <a:srgbClr val="E5555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6269" y="102315"/>
            <a:ext cx="1033972" cy="67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387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7C390-E84C-306B-2D67-86E9AB28D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821D0-D1B1-4B5A-C653-1C93E2C2F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21E4B-1306-04CF-0CBC-7E9D14C27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21F6-EF2C-4ABD-96A8-C3679E553AF4}" type="datetimeFigureOut">
              <a:rPr lang="en-US" smtClean="0"/>
              <a:t>10-Feb-23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99953-44D5-9E79-C207-6FDC3C9D7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C07AE-2CC1-F845-C52F-6C6EC32E1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275A7-3E0E-4C96-BC4E-1E018A3A9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7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AC477-BCCA-F027-EB9A-0CD73E38F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85785-0709-8035-F342-73D8AB5BC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6886D-AFAD-BF7D-246A-74536384A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21F6-EF2C-4ABD-96A8-C3679E553AF4}" type="datetimeFigureOut">
              <a:rPr lang="en-US" smtClean="0"/>
              <a:t>10-Feb-23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78BB9-00EB-9EBC-E229-39507583E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71A95-1CF0-35A1-223A-511379942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275A7-3E0E-4C96-BC4E-1E018A3A9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84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A0164-0AF4-16F5-551A-4358ADC59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6C65D-B412-4F18-449C-EC18F15181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39A493-0857-2B94-7D28-5CAA8DD03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9C2DB-9345-75FD-7E0B-48D48AC3D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21F6-EF2C-4ABD-96A8-C3679E553AF4}" type="datetimeFigureOut">
              <a:rPr lang="en-US" smtClean="0"/>
              <a:t>10-Feb-23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4E026-2599-CBFB-A8E4-87E34394B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98CAD-CCA8-AD3A-F3A9-500E2E0FC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275A7-3E0E-4C96-BC4E-1E018A3A9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DA76E-5F60-6AFD-73AD-E117FDA53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D88F4-C1DD-1A9A-47F0-F5B960911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4A56E-7793-F567-AD45-C928EEBF9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84BEA0-65D8-8D17-D210-F9F099CE15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E8A1F1-CA27-86D2-54F7-F655500A5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6C66B8-7AC9-DB5B-F684-7651C2FEF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21F6-EF2C-4ABD-96A8-C3679E553AF4}" type="datetimeFigureOut">
              <a:rPr lang="en-US" smtClean="0"/>
              <a:t>10-Feb-23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75BDC1-1D22-0788-4EE2-089E4B74E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5DFE4F-C336-F945-8C1E-0F444F39A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275A7-3E0E-4C96-BC4E-1E018A3A9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24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BF0E4-4A02-44CF-53B9-111A95BB9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E7A90-F6F3-7D48-3731-6085BFC71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21F6-EF2C-4ABD-96A8-C3679E553AF4}" type="datetimeFigureOut">
              <a:rPr lang="en-US" smtClean="0"/>
              <a:t>10-Feb-23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94E4FE-47C0-E5C0-1CFD-B45F9F499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2EFEBA-4008-D2B9-7176-F3D78DB20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275A7-3E0E-4C96-BC4E-1E018A3A9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7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DEAA92-81E7-C7B6-7C0F-DEC6DF16D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21F6-EF2C-4ABD-96A8-C3679E553AF4}" type="datetimeFigureOut">
              <a:rPr lang="en-US" smtClean="0"/>
              <a:t>10-Feb-23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9F0BC8-5BED-0D35-3758-42AE253D1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77F0D-DBB5-B391-41DC-CB4C02D6D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275A7-3E0E-4C96-BC4E-1E018A3A9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13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B9C7D-4F90-A084-A9E0-A0639DFF9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AD1EC-2BF4-BD5F-C330-E51B49D48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A0291-6CE5-B07B-3E8F-7533F26DC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BCA34-FFA2-D9E7-7F06-4E603A434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21F6-EF2C-4ABD-96A8-C3679E553AF4}" type="datetimeFigureOut">
              <a:rPr lang="en-US" smtClean="0"/>
              <a:t>10-Feb-23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D80E6-6AB9-00DE-2CC1-9608BED75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1172F-95D7-D8FA-6304-DF551BB1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275A7-3E0E-4C96-BC4E-1E018A3A9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7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FE119-5950-BAD3-A2EE-4A0869A12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DB6089-83F3-2567-60C2-A49F1B677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935EF6-64E1-9121-34BA-1DDEE477C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67615-3DF8-8D64-D2B3-4B608D6BE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21F6-EF2C-4ABD-96A8-C3679E553AF4}" type="datetimeFigureOut">
              <a:rPr lang="en-US" smtClean="0"/>
              <a:t>10-Feb-23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4C25B-72C8-8C5C-042D-9DC30FD8D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68F30-A09B-C76D-7585-3D866F578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275A7-3E0E-4C96-BC4E-1E018A3A9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923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AA9E86-BC2C-66B7-B2E2-BC4CD4B05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45829-2F42-F3A2-94C9-38547F0A3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46A06-4986-D4E2-E205-9B44B034CC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F21F6-EF2C-4ABD-96A8-C3679E553AF4}" type="datetimeFigureOut">
              <a:rPr lang="en-US" smtClean="0"/>
              <a:t>10-Feb-23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14E64-29AD-80D0-7866-B5F41EA8F9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AED52-7732-F64B-5917-7BECBAF37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275A7-3E0E-4C96-BC4E-1E018A3A9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30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80553-D12B-4028-BD86-33EB01AD0C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80000"/>
              <a:defRPr/>
            </a:pPr>
            <a:r>
              <a:rPr lang="en-IN" sz="2400" dirty="0">
                <a:latin typeface="Gill Sans MT" panose="020B0502020104020203" pitchFamily="34" charset="0"/>
                <a:cs typeface="Arial" panose="020B0604020202020204" pitchFamily="34" charset="0"/>
              </a:rPr>
              <a:t>Clean </a:t>
            </a:r>
            <a:r>
              <a:rPr lang="en-IN" sz="2400" dirty="0" err="1">
                <a:latin typeface="Gill Sans MT" panose="020B0502020104020203" pitchFamily="34" charset="0"/>
                <a:cs typeface="Arial" panose="020B0604020202020204" pitchFamily="34" charset="0"/>
              </a:rPr>
              <a:t>api</a:t>
            </a:r>
            <a:r>
              <a:rPr lang="en-IN" dirty="0">
                <a:cs typeface="Arial" panose="020B0604020202020204" pitchFamily="34" charset="0"/>
              </a:rPr>
              <a:t> </a:t>
            </a:r>
            <a:r>
              <a:rPr lang="en-IN" sz="2400" dirty="0">
                <a:latin typeface="Gill Sans MT" panose="020B0502020104020203" pitchFamily="34" charset="0"/>
                <a:cs typeface="Arial" panose="020B0604020202020204" pitchFamily="34" charset="0"/>
              </a:rPr>
              <a:t>template</a:t>
            </a:r>
          </a:p>
        </p:txBody>
      </p:sp>
      <p:sp>
        <p:nvSpPr>
          <p:cNvPr id="147" name="Title 1">
            <a:extLst>
              <a:ext uri="{FF2B5EF4-FFF2-40B4-BE49-F238E27FC236}">
                <a16:creationId xmlns:a16="http://schemas.microsoft.com/office/drawing/2014/main" id="{6FF7AF62-5BF6-4BC4-991E-DDC502288A19}"/>
              </a:ext>
            </a:extLst>
          </p:cNvPr>
          <p:cNvSpPr txBox="1">
            <a:spLocks/>
          </p:cNvSpPr>
          <p:nvPr/>
        </p:nvSpPr>
        <p:spPr>
          <a:xfrm>
            <a:off x="-27709" y="-246115"/>
            <a:ext cx="10515600" cy="8598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A94BC47-28FC-DFED-8437-68AF5046386D}"/>
              </a:ext>
            </a:extLst>
          </p:cNvPr>
          <p:cNvSpPr/>
          <p:nvPr/>
        </p:nvSpPr>
        <p:spPr>
          <a:xfrm>
            <a:off x="1497176" y="2186815"/>
            <a:ext cx="2664995" cy="266499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B9749C6-00BB-734D-8FAD-555B28DB9582}"/>
              </a:ext>
            </a:extLst>
          </p:cNvPr>
          <p:cNvSpPr/>
          <p:nvPr/>
        </p:nvSpPr>
        <p:spPr>
          <a:xfrm>
            <a:off x="2000243" y="2689882"/>
            <a:ext cx="1658862" cy="165886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FA7125-B709-EFFB-8EB0-17E314788590}"/>
              </a:ext>
            </a:extLst>
          </p:cNvPr>
          <p:cNvCxnSpPr>
            <a:cxnSpLocks/>
          </p:cNvCxnSpPr>
          <p:nvPr/>
        </p:nvCxnSpPr>
        <p:spPr>
          <a:xfrm>
            <a:off x="2000243" y="3545305"/>
            <a:ext cx="16588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2361D1CC-E648-B281-B605-913BC7E152C4}"/>
              </a:ext>
            </a:extLst>
          </p:cNvPr>
          <p:cNvSpPr/>
          <p:nvPr/>
        </p:nvSpPr>
        <p:spPr>
          <a:xfrm>
            <a:off x="2313693" y="3003332"/>
            <a:ext cx="1031962" cy="103196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66BE5-05A8-1C51-80A3-952E96A49FC4}"/>
              </a:ext>
            </a:extLst>
          </p:cNvPr>
          <p:cNvSpPr txBox="1"/>
          <p:nvPr/>
        </p:nvSpPr>
        <p:spPr>
          <a:xfrm>
            <a:off x="2504808" y="2739248"/>
            <a:ext cx="649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Entities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9626AA-81D7-43D3-B649-A7891EC7E3E4}"/>
              </a:ext>
            </a:extLst>
          </p:cNvPr>
          <p:cNvSpPr txBox="1"/>
          <p:nvPr/>
        </p:nvSpPr>
        <p:spPr>
          <a:xfrm>
            <a:off x="2577841" y="4016284"/>
            <a:ext cx="503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Logic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AB8E4B-11DD-DCEE-1E64-8D4B7A6498D8}"/>
              </a:ext>
            </a:extLst>
          </p:cNvPr>
          <p:cNvSpPr txBox="1"/>
          <p:nvPr/>
        </p:nvSpPr>
        <p:spPr>
          <a:xfrm>
            <a:off x="2099345" y="4366969"/>
            <a:ext cx="1460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I/O related concerns</a:t>
            </a:r>
            <a:endParaRPr lang="en-US" sz="12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B6746F-2466-18A5-9F25-A7F1C1740A4B}"/>
              </a:ext>
            </a:extLst>
          </p:cNvPr>
          <p:cNvCxnSpPr/>
          <p:nvPr/>
        </p:nvCxnSpPr>
        <p:spPr>
          <a:xfrm>
            <a:off x="5524500" y="1078191"/>
            <a:ext cx="0" cy="5219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71F65B0-7355-4274-8AE4-5C8D4204B5CD}"/>
              </a:ext>
            </a:extLst>
          </p:cNvPr>
          <p:cNvSpPr txBox="1"/>
          <p:nvPr/>
        </p:nvSpPr>
        <p:spPr>
          <a:xfrm>
            <a:off x="5857875" y="1516341"/>
            <a:ext cx="5657846" cy="470898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Purpose of having a clean </a:t>
            </a:r>
            <a:r>
              <a:rPr lang="en-IN" sz="1200" dirty="0" err="1"/>
              <a:t>api</a:t>
            </a:r>
            <a:r>
              <a:rPr lang="en-IN" sz="1200" dirty="0"/>
              <a:t> template for developing a service is to isolate core domain &amp; logic from the I/O related concerns, In future if any of the concern must be migrated/changed to a different implementation, core remains untouched.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Follows a command-event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Each API will have a single responsibility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Entities and Logic/</a:t>
            </a:r>
            <a:r>
              <a:rPr lang="en-IN" sz="1200" dirty="0" err="1"/>
              <a:t>Usecases</a:t>
            </a:r>
            <a:r>
              <a:rPr lang="en-IN" sz="1200" dirty="0"/>
              <a:t> form the core of the API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Entities will be comprised of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200" dirty="0"/>
              <a:t>API Models which acts as a BFF (Backend for front end pattern)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200" dirty="0"/>
              <a:t>Business models derived using domain driven design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200" dirty="0"/>
              <a:t>Data driven approach (Dogmatic)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 Logic/Use cases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200" dirty="0"/>
              <a:t>All use cases on the entities for a API goes here.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Inward dependency will be there from outer layer to inner, but not reverse.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200" dirty="0"/>
              <a:t>Example: I/O related concerns are dependent on Logic, but Logic layer is not dependent on I/O layer.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The outer layer handles the below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200" dirty="0"/>
              <a:t>Host/Web controllers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200" dirty="0"/>
              <a:t>Security – encryption, encoding, JWT, </a:t>
            </a:r>
            <a:r>
              <a:rPr lang="en-IN" sz="1200" dirty="0" err="1"/>
              <a:t>mTLS</a:t>
            </a:r>
            <a:r>
              <a:rPr lang="en-IN" sz="1200" dirty="0"/>
              <a:t> etc.,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200" dirty="0"/>
              <a:t>Mediation – DB, OAuth etc.,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200" dirty="0"/>
              <a:t>Data validation &amp; translation – configuration driven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200" dirty="0"/>
              <a:t>Fault tolerance for resiliency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200" dirty="0"/>
              <a:t>Logging – Custom logger or SL4J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200" dirty="0"/>
              <a:t>App Config – Spring cloud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200" dirty="0"/>
              <a:t>Caching – Embedded or Redis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28D807-3523-0974-A85E-67799E96D6B2}"/>
              </a:ext>
            </a:extLst>
          </p:cNvPr>
          <p:cNvSpPr txBox="1"/>
          <p:nvPr/>
        </p:nvSpPr>
        <p:spPr>
          <a:xfrm>
            <a:off x="2108870" y="1516913"/>
            <a:ext cx="1435008" cy="2616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IN" sz="1100" dirty="0"/>
              <a:t>Host/Web Controllers</a:t>
            </a:r>
            <a:endParaRPr 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6270C1-67B9-C70B-AA25-539A450E8A85}"/>
              </a:ext>
            </a:extLst>
          </p:cNvPr>
          <p:cNvSpPr txBox="1"/>
          <p:nvPr/>
        </p:nvSpPr>
        <p:spPr>
          <a:xfrm>
            <a:off x="1006488" y="2161380"/>
            <a:ext cx="644728" cy="2616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IN" sz="1100" dirty="0"/>
              <a:t>Security</a:t>
            </a:r>
            <a:endParaRPr 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BE6272-894A-F1CC-2C6C-8254C8BD494B}"/>
              </a:ext>
            </a:extLst>
          </p:cNvPr>
          <p:cNvSpPr txBox="1"/>
          <p:nvPr/>
        </p:nvSpPr>
        <p:spPr>
          <a:xfrm>
            <a:off x="3989770" y="2157445"/>
            <a:ext cx="774571" cy="2616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IN" sz="1100" dirty="0"/>
              <a:t>Mediation</a:t>
            </a:r>
            <a:endParaRPr 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F1A815-BC09-3406-5AE3-4C212AEA16B3}"/>
              </a:ext>
            </a:extLst>
          </p:cNvPr>
          <p:cNvSpPr txBox="1"/>
          <p:nvPr/>
        </p:nvSpPr>
        <p:spPr>
          <a:xfrm>
            <a:off x="4268540" y="2978792"/>
            <a:ext cx="1124026" cy="2616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IN" sz="1100" dirty="0"/>
              <a:t>Data Translation</a:t>
            </a:r>
            <a:endParaRPr 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93CF99-6C14-9FC4-878E-D854EE0A9A55}"/>
              </a:ext>
            </a:extLst>
          </p:cNvPr>
          <p:cNvSpPr txBox="1"/>
          <p:nvPr/>
        </p:nvSpPr>
        <p:spPr>
          <a:xfrm>
            <a:off x="265740" y="2978792"/>
            <a:ext cx="1063112" cy="2616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IN" sz="1100" dirty="0"/>
              <a:t>Data Validation</a:t>
            </a:r>
            <a:endParaRPr 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2FCBC0-060D-AB1E-9C77-F4CEE276FFC4}"/>
              </a:ext>
            </a:extLst>
          </p:cNvPr>
          <p:cNvSpPr txBox="1"/>
          <p:nvPr/>
        </p:nvSpPr>
        <p:spPr>
          <a:xfrm>
            <a:off x="48553" y="3828291"/>
            <a:ext cx="1066318" cy="2616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IN" sz="1100" dirty="0"/>
              <a:t>Fault Tolerance</a:t>
            </a:r>
            <a:endParaRPr 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01EABC-22DE-D320-42C2-115DC7CD1F30}"/>
              </a:ext>
            </a:extLst>
          </p:cNvPr>
          <p:cNvSpPr txBox="1"/>
          <p:nvPr/>
        </p:nvSpPr>
        <p:spPr>
          <a:xfrm>
            <a:off x="775100" y="4546985"/>
            <a:ext cx="631904" cy="2616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IN" sz="1100" dirty="0"/>
              <a:t>Caching</a:t>
            </a:r>
            <a:endParaRPr lang="en-US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0E7389-B769-372B-AC14-B52D2E4A2EAC}"/>
              </a:ext>
            </a:extLst>
          </p:cNvPr>
          <p:cNvSpPr txBox="1"/>
          <p:nvPr/>
        </p:nvSpPr>
        <p:spPr>
          <a:xfrm>
            <a:off x="4529103" y="3828291"/>
            <a:ext cx="620683" cy="2616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IN" sz="1100" dirty="0"/>
              <a:t>Logging</a:t>
            </a:r>
            <a:endParaRPr 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FBE8C1-96F0-C3E5-3BD5-603BA73BD5F3}"/>
              </a:ext>
            </a:extLst>
          </p:cNvPr>
          <p:cNvSpPr txBox="1"/>
          <p:nvPr/>
        </p:nvSpPr>
        <p:spPr>
          <a:xfrm>
            <a:off x="2423608" y="5203360"/>
            <a:ext cx="922047" cy="4308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IN" sz="1100" dirty="0"/>
              <a:t>Health check</a:t>
            </a:r>
            <a:br>
              <a:rPr lang="en-IN" sz="1100" dirty="0"/>
            </a:br>
            <a:r>
              <a:rPr lang="en-IN" sz="1100" dirty="0"/>
              <a:t>Endpoint</a:t>
            </a:r>
            <a:endParaRPr 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87057E-4EF0-2375-509D-05A13FD94383}"/>
              </a:ext>
            </a:extLst>
          </p:cNvPr>
          <p:cNvSpPr txBox="1"/>
          <p:nvPr/>
        </p:nvSpPr>
        <p:spPr>
          <a:xfrm>
            <a:off x="4168315" y="4546985"/>
            <a:ext cx="809837" cy="2616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IN" sz="1100" dirty="0"/>
              <a:t>App Config</a:t>
            </a:r>
            <a:endParaRPr lang="en-US" sz="11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1ECF950-2DE0-7F90-296D-FD3CDC21EF9F}"/>
              </a:ext>
            </a:extLst>
          </p:cNvPr>
          <p:cNvCxnSpPr>
            <a:stCxn id="17" idx="2"/>
            <a:endCxn id="2" idx="0"/>
          </p:cNvCxnSpPr>
          <p:nvPr/>
        </p:nvCxnSpPr>
        <p:spPr>
          <a:xfrm>
            <a:off x="2826374" y="1778523"/>
            <a:ext cx="3300" cy="408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A58F9F4-7BC8-59B9-D335-596EC0E23A8A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463826" y="2417704"/>
            <a:ext cx="423629" cy="1593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824E72A-1B23-9AEA-4B24-195E2D655C64}"/>
              </a:ext>
            </a:extLst>
          </p:cNvPr>
          <p:cNvCxnSpPr>
            <a:cxnSpLocks/>
            <a:endCxn id="2" idx="7"/>
          </p:cNvCxnSpPr>
          <p:nvPr/>
        </p:nvCxnSpPr>
        <p:spPr>
          <a:xfrm flipH="1">
            <a:off x="3771892" y="2423633"/>
            <a:ext cx="451078" cy="1534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E41559-67CE-274E-4E12-4866F8740545}"/>
              </a:ext>
            </a:extLst>
          </p:cNvPr>
          <p:cNvCxnSpPr>
            <a:cxnSpLocks/>
          </p:cNvCxnSpPr>
          <p:nvPr/>
        </p:nvCxnSpPr>
        <p:spPr>
          <a:xfrm>
            <a:off x="1067403" y="3237737"/>
            <a:ext cx="423629" cy="1593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1BDF85D-204B-D9A7-4944-98ECE89033E8}"/>
              </a:ext>
            </a:extLst>
          </p:cNvPr>
          <p:cNvCxnSpPr>
            <a:cxnSpLocks/>
            <a:endCxn id="2" idx="6"/>
          </p:cNvCxnSpPr>
          <p:nvPr/>
        </p:nvCxnSpPr>
        <p:spPr>
          <a:xfrm flipH="1">
            <a:off x="4162171" y="3272197"/>
            <a:ext cx="382305" cy="247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5A26FCF-3023-B560-106C-9862D004B4F8}"/>
              </a:ext>
            </a:extLst>
          </p:cNvPr>
          <p:cNvCxnSpPr>
            <a:cxnSpLocks/>
          </p:cNvCxnSpPr>
          <p:nvPr/>
        </p:nvCxnSpPr>
        <p:spPr>
          <a:xfrm>
            <a:off x="1130244" y="3930511"/>
            <a:ext cx="4539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5C03F37-B6A1-3219-DB45-992F64A1C6E7}"/>
              </a:ext>
            </a:extLst>
          </p:cNvPr>
          <p:cNvCxnSpPr>
            <a:cxnSpLocks/>
          </p:cNvCxnSpPr>
          <p:nvPr/>
        </p:nvCxnSpPr>
        <p:spPr>
          <a:xfrm flipH="1">
            <a:off x="4061529" y="3966290"/>
            <a:ext cx="4583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FC3B1E0-B95D-1CB7-445E-17264E4344BE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1407004" y="4461531"/>
            <a:ext cx="480451" cy="213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D41A77A-D4D5-63C8-640B-3F92189C2E4C}"/>
              </a:ext>
            </a:extLst>
          </p:cNvPr>
          <p:cNvCxnSpPr>
            <a:cxnSpLocks/>
            <a:endCxn id="2" idx="5"/>
          </p:cNvCxnSpPr>
          <p:nvPr/>
        </p:nvCxnSpPr>
        <p:spPr>
          <a:xfrm flipH="1" flipV="1">
            <a:off x="3771892" y="4461531"/>
            <a:ext cx="377712" cy="230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898411C-E636-B586-6CFB-3C3F2C63442E}"/>
              </a:ext>
            </a:extLst>
          </p:cNvPr>
          <p:cNvCxnSpPr>
            <a:cxnSpLocks/>
          </p:cNvCxnSpPr>
          <p:nvPr/>
        </p:nvCxnSpPr>
        <p:spPr>
          <a:xfrm flipV="1">
            <a:off x="2884631" y="4851810"/>
            <a:ext cx="0" cy="388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741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Gill Sans</vt:lpstr>
      <vt:lpstr>Gill Sans 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Divakar Kadupu</dc:creator>
  <cp:lastModifiedBy>Divakar Kadupu</cp:lastModifiedBy>
  <cp:revision>1</cp:revision>
  <dcterms:created xsi:type="dcterms:W3CDTF">2023-02-10T04:36:14Z</dcterms:created>
  <dcterms:modified xsi:type="dcterms:W3CDTF">2023-02-10T04:36:40Z</dcterms:modified>
</cp:coreProperties>
</file>