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9B0D4-42D7-47A6-8C9A-52B36C84DCA1}" v="19" dt="2024-08-12T20:24:40.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0" d="100"/>
          <a:sy n="90" d="100"/>
        </p:scale>
        <p:origin x="-52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nthKumar" userId="5026c8b7-6754-4027-8c60-025c1bb2ae22" providerId="ADAL" clId="{7569B0D4-42D7-47A6-8C9A-52B36C84DCA1}"/>
    <pc:docChg chg="undo custSel addSld delSld modSld">
      <pc:chgData name="NishanthKumar" userId="5026c8b7-6754-4027-8c60-025c1bb2ae22" providerId="ADAL" clId="{7569B0D4-42D7-47A6-8C9A-52B36C84DCA1}" dt="2024-08-12T20:33:11.249" v="585" actId="47"/>
      <pc:docMkLst>
        <pc:docMk/>
      </pc:docMkLst>
      <pc:sldChg chg="addSp modSp mod setBg">
        <pc:chgData name="NishanthKumar" userId="5026c8b7-6754-4027-8c60-025c1bb2ae22" providerId="ADAL" clId="{7569B0D4-42D7-47A6-8C9A-52B36C84DCA1}" dt="2024-08-12T20:29:22.954" v="570" actId="26606"/>
        <pc:sldMkLst>
          <pc:docMk/>
          <pc:sldMk cId="1452359922" sldId="256"/>
        </pc:sldMkLst>
        <pc:spChg chg="mod">
          <ac:chgData name="NishanthKumar" userId="5026c8b7-6754-4027-8c60-025c1bb2ae22" providerId="ADAL" clId="{7569B0D4-42D7-47A6-8C9A-52B36C84DCA1}" dt="2024-08-12T20:29:22.954" v="570" actId="26606"/>
          <ac:spMkLst>
            <pc:docMk/>
            <pc:sldMk cId="1452359922" sldId="256"/>
            <ac:spMk id="2" creationId="{3C5AD31E-93BA-0EC8-D90F-EC52748D47D1}"/>
          </ac:spMkLst>
        </pc:spChg>
        <pc:spChg chg="mod">
          <ac:chgData name="NishanthKumar" userId="5026c8b7-6754-4027-8c60-025c1bb2ae22" providerId="ADAL" clId="{7569B0D4-42D7-47A6-8C9A-52B36C84DCA1}" dt="2024-08-12T20:29:22.954" v="570" actId="26606"/>
          <ac:spMkLst>
            <pc:docMk/>
            <pc:sldMk cId="1452359922" sldId="256"/>
            <ac:spMk id="3" creationId="{6257DEA8-C267-6EA7-7325-09429EDFD5B5}"/>
          </ac:spMkLst>
        </pc:spChg>
        <pc:spChg chg="add">
          <ac:chgData name="NishanthKumar" userId="5026c8b7-6754-4027-8c60-025c1bb2ae22" providerId="ADAL" clId="{7569B0D4-42D7-47A6-8C9A-52B36C84DCA1}" dt="2024-08-12T20:29:22.954" v="570" actId="26606"/>
          <ac:spMkLst>
            <pc:docMk/>
            <pc:sldMk cId="1452359922" sldId="256"/>
            <ac:spMk id="8" creationId="{8C790BE2-4E4F-4AAF-81A2-4A6F4885EBE6}"/>
          </ac:spMkLst>
        </pc:spChg>
        <pc:spChg chg="add">
          <ac:chgData name="NishanthKumar" userId="5026c8b7-6754-4027-8c60-025c1bb2ae22" providerId="ADAL" clId="{7569B0D4-42D7-47A6-8C9A-52B36C84DCA1}" dt="2024-08-12T20:29:22.954" v="570" actId="26606"/>
          <ac:spMkLst>
            <pc:docMk/>
            <pc:sldMk cId="1452359922" sldId="256"/>
            <ac:spMk id="10" creationId="{D28B54C3-B57B-472A-B96E-1FCB67093DC2}"/>
          </ac:spMkLst>
        </pc:spChg>
        <pc:spChg chg="add">
          <ac:chgData name="NishanthKumar" userId="5026c8b7-6754-4027-8c60-025c1bb2ae22" providerId="ADAL" clId="{7569B0D4-42D7-47A6-8C9A-52B36C84DCA1}" dt="2024-08-12T20:29:22.954" v="570" actId="26606"/>
          <ac:spMkLst>
            <pc:docMk/>
            <pc:sldMk cId="1452359922" sldId="256"/>
            <ac:spMk id="12" creationId="{7DB3C429-F8DA-49B9-AF84-21996FCF78B5}"/>
          </ac:spMkLst>
        </pc:spChg>
        <pc:spChg chg="add">
          <ac:chgData name="NishanthKumar" userId="5026c8b7-6754-4027-8c60-025c1bb2ae22" providerId="ADAL" clId="{7569B0D4-42D7-47A6-8C9A-52B36C84DCA1}" dt="2024-08-12T20:29:22.954" v="570" actId="26606"/>
          <ac:spMkLst>
            <pc:docMk/>
            <pc:sldMk cId="1452359922" sldId="256"/>
            <ac:spMk id="14" creationId="{E12088DD-B1AD-40E0-8B86-1D87A2CCD9BE}"/>
          </ac:spMkLst>
        </pc:spChg>
        <pc:spChg chg="add">
          <ac:chgData name="NishanthKumar" userId="5026c8b7-6754-4027-8c60-025c1bb2ae22" providerId="ADAL" clId="{7569B0D4-42D7-47A6-8C9A-52B36C84DCA1}" dt="2024-08-12T20:29:22.954" v="570" actId="26606"/>
          <ac:spMkLst>
            <pc:docMk/>
            <pc:sldMk cId="1452359922" sldId="256"/>
            <ac:spMk id="16" creationId="{C4C9F2B0-1044-46EB-8AEB-C3BFFDE6C2CC}"/>
          </ac:spMkLst>
        </pc:spChg>
        <pc:spChg chg="add">
          <ac:chgData name="NishanthKumar" userId="5026c8b7-6754-4027-8c60-025c1bb2ae22" providerId="ADAL" clId="{7569B0D4-42D7-47A6-8C9A-52B36C84DCA1}" dt="2024-08-12T20:29:22.954" v="570" actId="26606"/>
          <ac:spMkLst>
            <pc:docMk/>
            <pc:sldMk cId="1452359922" sldId="256"/>
            <ac:spMk id="18" creationId="{0C395952-4E26-45A2-8756-2ADFD6E53C6E}"/>
          </ac:spMkLst>
        </pc:spChg>
        <pc:spChg chg="add">
          <ac:chgData name="NishanthKumar" userId="5026c8b7-6754-4027-8c60-025c1bb2ae22" providerId="ADAL" clId="{7569B0D4-42D7-47A6-8C9A-52B36C84DCA1}" dt="2024-08-12T20:29:22.954" v="570" actId="26606"/>
          <ac:spMkLst>
            <pc:docMk/>
            <pc:sldMk cId="1452359922" sldId="256"/>
            <ac:spMk id="20" creationId="{4734BADF-9461-4621-B112-2D7BABEA7DD0}"/>
          </ac:spMkLst>
        </pc:spChg>
      </pc:sldChg>
      <pc:sldChg chg="addSp modSp new mod setBg">
        <pc:chgData name="NishanthKumar" userId="5026c8b7-6754-4027-8c60-025c1bb2ae22" providerId="ADAL" clId="{7569B0D4-42D7-47A6-8C9A-52B36C84DCA1}" dt="2024-08-12T20:18:22.674" v="496" actId="14100"/>
        <pc:sldMkLst>
          <pc:docMk/>
          <pc:sldMk cId="3019034207" sldId="257"/>
        </pc:sldMkLst>
        <pc:spChg chg="mod">
          <ac:chgData name="NishanthKumar" userId="5026c8b7-6754-4027-8c60-025c1bb2ae22" providerId="ADAL" clId="{7569B0D4-42D7-47A6-8C9A-52B36C84DCA1}" dt="2024-08-12T20:18:00.059" v="493" actId="14100"/>
          <ac:spMkLst>
            <pc:docMk/>
            <pc:sldMk cId="3019034207" sldId="257"/>
            <ac:spMk id="2" creationId="{129316F7-47E7-E5E1-B985-3BBED28B18D7}"/>
          </ac:spMkLst>
        </pc:spChg>
        <pc:spChg chg="mod">
          <ac:chgData name="NishanthKumar" userId="5026c8b7-6754-4027-8c60-025c1bb2ae22" providerId="ADAL" clId="{7569B0D4-42D7-47A6-8C9A-52B36C84DCA1}" dt="2024-08-12T20:18:22.674" v="496" actId="14100"/>
          <ac:spMkLst>
            <pc:docMk/>
            <pc:sldMk cId="3019034207" sldId="257"/>
            <ac:spMk id="3" creationId="{87E409C8-2C75-0107-4606-C1B8F308403E}"/>
          </ac:spMkLst>
        </pc:spChg>
        <pc:grpChg chg="add">
          <ac:chgData name="NishanthKumar" userId="5026c8b7-6754-4027-8c60-025c1bb2ae22" providerId="ADAL" clId="{7569B0D4-42D7-47A6-8C9A-52B36C84DCA1}" dt="2024-08-12T20:17:48.892" v="491" actId="26606"/>
          <ac:grpSpMkLst>
            <pc:docMk/>
            <pc:sldMk cId="3019034207" sldId="257"/>
            <ac:grpSpMk id="9" creationId="{1FD67D68-9B83-C338-8342-3348D8F22347}"/>
          </ac:grpSpMkLst>
        </pc:grpChg>
        <pc:picChg chg="add mod">
          <ac:chgData name="NishanthKumar" userId="5026c8b7-6754-4027-8c60-025c1bb2ae22" providerId="ADAL" clId="{7569B0D4-42D7-47A6-8C9A-52B36C84DCA1}" dt="2024-08-12T20:17:48.892" v="491" actId="26606"/>
          <ac:picMkLst>
            <pc:docMk/>
            <pc:sldMk cId="3019034207" sldId="257"/>
            <ac:picMk id="4" creationId="{6EEB5C50-4D1F-F285-A19E-E2A2AB1FB57D}"/>
          </ac:picMkLst>
        </pc:picChg>
      </pc:sldChg>
      <pc:sldChg chg="addSp delSp modSp new mod setBg">
        <pc:chgData name="NishanthKumar" userId="5026c8b7-6754-4027-8c60-025c1bb2ae22" providerId="ADAL" clId="{7569B0D4-42D7-47A6-8C9A-52B36C84DCA1}" dt="2024-08-12T20:28:32.562" v="569" actId="14100"/>
        <pc:sldMkLst>
          <pc:docMk/>
          <pc:sldMk cId="1982505651" sldId="258"/>
        </pc:sldMkLst>
        <pc:spChg chg="mod">
          <ac:chgData name="NishanthKumar" userId="5026c8b7-6754-4027-8c60-025c1bb2ae22" providerId="ADAL" clId="{7569B0D4-42D7-47A6-8C9A-52B36C84DCA1}" dt="2024-08-12T20:26:57.763" v="557" actId="26606"/>
          <ac:spMkLst>
            <pc:docMk/>
            <pc:sldMk cId="1982505651" sldId="258"/>
            <ac:spMk id="2" creationId="{EA99198F-115E-045F-3DA7-466B0A585BD2}"/>
          </ac:spMkLst>
        </pc:spChg>
        <pc:spChg chg="mod">
          <ac:chgData name="NishanthKumar" userId="5026c8b7-6754-4027-8c60-025c1bb2ae22" providerId="ADAL" clId="{7569B0D4-42D7-47A6-8C9A-52B36C84DCA1}" dt="2024-08-12T20:28:32.562" v="569" actId="14100"/>
          <ac:spMkLst>
            <pc:docMk/>
            <pc:sldMk cId="1982505651" sldId="258"/>
            <ac:spMk id="3" creationId="{4760D158-6E7D-CF90-F754-0F1BB86D63F0}"/>
          </ac:spMkLst>
        </pc:spChg>
        <pc:spChg chg="add del">
          <ac:chgData name="NishanthKumar" userId="5026c8b7-6754-4027-8c60-025c1bb2ae22" providerId="ADAL" clId="{7569B0D4-42D7-47A6-8C9A-52B36C84DCA1}" dt="2024-08-12T20:26:57.763" v="557" actId="26606"/>
          <ac:spMkLst>
            <pc:docMk/>
            <pc:sldMk cId="1982505651" sldId="258"/>
            <ac:spMk id="8" creationId="{907EF6B7-1338-4443-8C46-6A318D952DFD}"/>
          </ac:spMkLst>
        </pc:spChg>
        <pc:spChg chg="add del">
          <ac:chgData name="NishanthKumar" userId="5026c8b7-6754-4027-8c60-025c1bb2ae22" providerId="ADAL" clId="{7569B0D4-42D7-47A6-8C9A-52B36C84DCA1}" dt="2024-08-12T20:26:57.763" v="557" actId="26606"/>
          <ac:spMkLst>
            <pc:docMk/>
            <pc:sldMk cId="1982505651" sldId="258"/>
            <ac:spMk id="16" creationId="{DAAE4CDD-124C-4DCF-9584-B6033B545DD5}"/>
          </ac:spMkLst>
        </pc:spChg>
        <pc:spChg chg="add del">
          <ac:chgData name="NishanthKumar" userId="5026c8b7-6754-4027-8c60-025c1bb2ae22" providerId="ADAL" clId="{7569B0D4-42D7-47A6-8C9A-52B36C84DCA1}" dt="2024-08-12T20:26:57.763" v="557" actId="26606"/>
          <ac:spMkLst>
            <pc:docMk/>
            <pc:sldMk cId="1982505651" sldId="258"/>
            <ac:spMk id="17" creationId="{081E4A58-353D-44AE-B2FC-2A74E2E400F7}"/>
          </ac:spMkLst>
        </pc:spChg>
        <pc:spChg chg="add">
          <ac:chgData name="NishanthKumar" userId="5026c8b7-6754-4027-8c60-025c1bb2ae22" providerId="ADAL" clId="{7569B0D4-42D7-47A6-8C9A-52B36C84DCA1}" dt="2024-08-12T20:26:57.763" v="557" actId="26606"/>
          <ac:spMkLst>
            <pc:docMk/>
            <pc:sldMk cId="1982505651" sldId="258"/>
            <ac:spMk id="23" creationId="{C0763A76-9F1C-4FC5-82B7-DD475DA461B2}"/>
          </ac:spMkLst>
        </pc:spChg>
        <pc:spChg chg="add">
          <ac:chgData name="NishanthKumar" userId="5026c8b7-6754-4027-8c60-025c1bb2ae22" providerId="ADAL" clId="{7569B0D4-42D7-47A6-8C9A-52B36C84DCA1}" dt="2024-08-12T20:26:57.763" v="557" actId="26606"/>
          <ac:spMkLst>
            <pc:docMk/>
            <pc:sldMk cId="1982505651" sldId="258"/>
            <ac:spMk id="25" creationId="{E81BF4F6-F2CF-4984-9D14-D6966D92F99F}"/>
          </ac:spMkLst>
        </pc:spChg>
        <pc:grpChg chg="add del">
          <ac:chgData name="NishanthKumar" userId="5026c8b7-6754-4027-8c60-025c1bb2ae22" providerId="ADAL" clId="{7569B0D4-42D7-47A6-8C9A-52B36C84DCA1}" dt="2024-08-12T20:19:27.967" v="500" actId="26606"/>
          <ac:grpSpMkLst>
            <pc:docMk/>
            <pc:sldMk cId="1982505651" sldId="258"/>
            <ac:grpSpMk id="9" creationId="{8CE57D37-C2D0-066B-1AE3-6F4244344F27}"/>
          </ac:grpSpMkLst>
        </pc:grpChg>
        <pc:grpChg chg="add del">
          <ac:chgData name="NishanthKumar" userId="5026c8b7-6754-4027-8c60-025c1bb2ae22" providerId="ADAL" clId="{7569B0D4-42D7-47A6-8C9A-52B36C84DCA1}" dt="2024-08-12T20:19:06.512" v="498" actId="26606"/>
          <ac:grpSpMkLst>
            <pc:docMk/>
            <pc:sldMk cId="1982505651" sldId="258"/>
            <ac:grpSpMk id="10" creationId="{1FD67D68-9B83-C338-8342-3348D8F22347}"/>
          </ac:grpSpMkLst>
        </pc:grpChg>
        <pc:grpChg chg="add del">
          <ac:chgData name="NishanthKumar" userId="5026c8b7-6754-4027-8c60-025c1bb2ae22" providerId="ADAL" clId="{7569B0D4-42D7-47A6-8C9A-52B36C84DCA1}" dt="2024-08-12T20:19:48.404" v="502" actId="26606"/>
          <ac:grpSpMkLst>
            <pc:docMk/>
            <pc:sldMk cId="1982505651" sldId="258"/>
            <ac:grpSpMk id="14" creationId="{1FD67D68-9B83-C338-8342-3348D8F22347}"/>
          </ac:grpSpMkLst>
        </pc:grpChg>
        <pc:picChg chg="add del mod">
          <ac:chgData name="NishanthKumar" userId="5026c8b7-6754-4027-8c60-025c1bb2ae22" providerId="ADAL" clId="{7569B0D4-42D7-47A6-8C9A-52B36C84DCA1}" dt="2024-08-12T19:54:37.087" v="115" actId="478"/>
          <ac:picMkLst>
            <pc:docMk/>
            <pc:sldMk cId="1982505651" sldId="258"/>
            <ac:picMk id="4" creationId="{D1737E00-A4CD-C4E4-79C9-08F474BA4795}"/>
          </ac:picMkLst>
        </pc:picChg>
        <pc:picChg chg="add del">
          <ac:chgData name="NishanthKumar" userId="5026c8b7-6754-4027-8c60-025c1bb2ae22" providerId="ADAL" clId="{7569B0D4-42D7-47A6-8C9A-52B36C84DCA1}" dt="2024-08-12T20:19:27.967" v="500" actId="26606"/>
          <ac:picMkLst>
            <pc:docMk/>
            <pc:sldMk cId="1982505651" sldId="258"/>
            <ac:picMk id="5" creationId="{7703666C-6734-0756-A428-D07DBD8E3327}"/>
          </ac:picMkLst>
        </pc:picChg>
        <pc:picChg chg="add del">
          <ac:chgData name="NishanthKumar" userId="5026c8b7-6754-4027-8c60-025c1bb2ae22" providerId="ADAL" clId="{7569B0D4-42D7-47A6-8C9A-52B36C84DCA1}" dt="2024-08-12T20:19:06.512" v="498" actId="26606"/>
          <ac:picMkLst>
            <pc:docMk/>
            <pc:sldMk cId="1982505651" sldId="258"/>
            <ac:picMk id="7" creationId="{C83227D4-DA06-339B-36A3-83194F91B37A}"/>
          </ac:picMkLst>
        </pc:picChg>
        <pc:picChg chg="add del">
          <ac:chgData name="NishanthKumar" userId="5026c8b7-6754-4027-8c60-025c1bb2ae22" providerId="ADAL" clId="{7569B0D4-42D7-47A6-8C9A-52B36C84DCA1}" dt="2024-08-12T20:19:48.404" v="502" actId="26606"/>
          <ac:picMkLst>
            <pc:docMk/>
            <pc:sldMk cId="1982505651" sldId="258"/>
            <ac:picMk id="13" creationId="{24706BDA-275E-CFF8-A791-48E30A39DF4F}"/>
          </ac:picMkLst>
        </pc:picChg>
        <pc:picChg chg="add mod">
          <ac:chgData name="NishanthKumar" userId="5026c8b7-6754-4027-8c60-025c1bb2ae22" providerId="ADAL" clId="{7569B0D4-42D7-47A6-8C9A-52B36C84DCA1}" dt="2024-08-12T20:27:04.666" v="558" actId="14100"/>
          <ac:picMkLst>
            <pc:docMk/>
            <pc:sldMk cId="1982505651" sldId="258"/>
            <ac:picMk id="19" creationId="{1D84559D-FA1F-26B1-B51C-C6175AAA53E8}"/>
          </ac:picMkLst>
        </pc:picChg>
      </pc:sldChg>
      <pc:sldChg chg="addSp delSp modSp new mod setBg">
        <pc:chgData name="NishanthKumar" userId="5026c8b7-6754-4027-8c60-025c1bb2ae22" providerId="ADAL" clId="{7569B0D4-42D7-47A6-8C9A-52B36C84DCA1}" dt="2024-08-12T20:26:38.163" v="556" actId="26606"/>
        <pc:sldMkLst>
          <pc:docMk/>
          <pc:sldMk cId="1700011659" sldId="259"/>
        </pc:sldMkLst>
        <pc:spChg chg="mod">
          <ac:chgData name="NishanthKumar" userId="5026c8b7-6754-4027-8c60-025c1bb2ae22" providerId="ADAL" clId="{7569B0D4-42D7-47A6-8C9A-52B36C84DCA1}" dt="2024-08-12T20:26:38.163" v="556" actId="26606"/>
          <ac:spMkLst>
            <pc:docMk/>
            <pc:sldMk cId="1700011659" sldId="259"/>
            <ac:spMk id="2" creationId="{0A85F2ED-0CE5-259A-1238-49665BDBA737}"/>
          </ac:spMkLst>
        </pc:spChg>
        <pc:spChg chg="del">
          <ac:chgData name="NishanthKumar" userId="5026c8b7-6754-4027-8c60-025c1bb2ae22" providerId="ADAL" clId="{7569B0D4-42D7-47A6-8C9A-52B36C84DCA1}" dt="2024-08-12T19:53:40.719" v="102" actId="931"/>
          <ac:spMkLst>
            <pc:docMk/>
            <pc:sldMk cId="1700011659" sldId="259"/>
            <ac:spMk id="3" creationId="{068DAABA-A148-B99C-87F6-3194AA0D3F77}"/>
          </ac:spMkLst>
        </pc:spChg>
        <pc:spChg chg="add del">
          <ac:chgData name="NishanthKumar" userId="5026c8b7-6754-4027-8c60-025c1bb2ae22" providerId="ADAL" clId="{7569B0D4-42D7-47A6-8C9A-52B36C84DCA1}" dt="2024-08-12T20:26:38.163" v="556" actId="26606"/>
          <ac:spMkLst>
            <pc:docMk/>
            <pc:sldMk cId="1700011659" sldId="259"/>
            <ac:spMk id="10" creationId="{6AA24DE7-C336-4994-8C52-D9B3F3D0FA4D}"/>
          </ac:spMkLst>
        </pc:spChg>
        <pc:spChg chg="add">
          <ac:chgData name="NishanthKumar" userId="5026c8b7-6754-4027-8c60-025c1bb2ae22" providerId="ADAL" clId="{7569B0D4-42D7-47A6-8C9A-52B36C84DCA1}" dt="2024-08-12T20:26:38.163" v="556" actId="26606"/>
          <ac:spMkLst>
            <pc:docMk/>
            <pc:sldMk cId="1700011659" sldId="259"/>
            <ac:spMk id="15" creationId="{6753252F-4873-4F63-801D-CC719279A7D5}"/>
          </ac:spMkLst>
        </pc:spChg>
        <pc:spChg chg="add">
          <ac:chgData name="NishanthKumar" userId="5026c8b7-6754-4027-8c60-025c1bb2ae22" providerId="ADAL" clId="{7569B0D4-42D7-47A6-8C9A-52B36C84DCA1}" dt="2024-08-12T20:26:38.163" v="556" actId="26606"/>
          <ac:spMkLst>
            <pc:docMk/>
            <pc:sldMk cId="1700011659" sldId="259"/>
            <ac:spMk id="17" creationId="{047C8CCB-F95D-4249-92DD-651249D3535A}"/>
          </ac:spMkLst>
        </pc:spChg>
        <pc:picChg chg="add mod">
          <ac:chgData name="NishanthKumar" userId="5026c8b7-6754-4027-8c60-025c1bb2ae22" providerId="ADAL" clId="{7569B0D4-42D7-47A6-8C9A-52B36C84DCA1}" dt="2024-08-12T20:26:38.163" v="556" actId="26606"/>
          <ac:picMkLst>
            <pc:docMk/>
            <pc:sldMk cId="1700011659" sldId="259"/>
            <ac:picMk id="5" creationId="{E7561116-4E4F-93BF-C8B6-63DFC5347DF8}"/>
          </ac:picMkLst>
        </pc:picChg>
      </pc:sldChg>
      <pc:sldChg chg="addSp delSp modSp new mod setBg">
        <pc:chgData name="NishanthKumar" userId="5026c8b7-6754-4027-8c60-025c1bb2ae22" providerId="ADAL" clId="{7569B0D4-42D7-47A6-8C9A-52B36C84DCA1}" dt="2024-08-12T20:26:23.122" v="555" actId="26606"/>
        <pc:sldMkLst>
          <pc:docMk/>
          <pc:sldMk cId="584567201" sldId="260"/>
        </pc:sldMkLst>
        <pc:spChg chg="mod">
          <ac:chgData name="NishanthKumar" userId="5026c8b7-6754-4027-8c60-025c1bb2ae22" providerId="ADAL" clId="{7569B0D4-42D7-47A6-8C9A-52B36C84DCA1}" dt="2024-08-12T20:26:23.122" v="555" actId="26606"/>
          <ac:spMkLst>
            <pc:docMk/>
            <pc:sldMk cId="584567201" sldId="260"/>
            <ac:spMk id="2" creationId="{68A58421-CA11-22E7-CA78-28FD921484F3}"/>
          </ac:spMkLst>
        </pc:spChg>
        <pc:spChg chg="del">
          <ac:chgData name="NishanthKumar" userId="5026c8b7-6754-4027-8c60-025c1bb2ae22" providerId="ADAL" clId="{7569B0D4-42D7-47A6-8C9A-52B36C84DCA1}" dt="2024-08-12T19:58:03.404" v="239"/>
          <ac:spMkLst>
            <pc:docMk/>
            <pc:sldMk cId="584567201" sldId="260"/>
            <ac:spMk id="3" creationId="{1165AE10-FFC7-50AC-CE60-DB127AF76F00}"/>
          </ac:spMkLst>
        </pc:spChg>
        <pc:spChg chg="add del">
          <ac:chgData name="NishanthKumar" userId="5026c8b7-6754-4027-8c60-025c1bb2ae22" providerId="ADAL" clId="{7569B0D4-42D7-47A6-8C9A-52B36C84DCA1}" dt="2024-08-12T20:26:23.122" v="555" actId="26606"/>
          <ac:spMkLst>
            <pc:docMk/>
            <pc:sldMk cId="584567201" sldId="260"/>
            <ac:spMk id="9" creationId="{6AA24DE7-C336-4994-8C52-D9B3F3D0FA4D}"/>
          </ac:spMkLst>
        </pc:spChg>
        <pc:spChg chg="add del">
          <ac:chgData name="NishanthKumar" userId="5026c8b7-6754-4027-8c60-025c1bb2ae22" providerId="ADAL" clId="{7569B0D4-42D7-47A6-8C9A-52B36C84DCA1}" dt="2024-08-12T20:26:23.122" v="554" actId="26606"/>
          <ac:spMkLst>
            <pc:docMk/>
            <pc:sldMk cId="584567201" sldId="260"/>
            <ac:spMk id="13" creationId="{FB6CBA45-9C10-6CBC-1EF5-F65FCDEA2600}"/>
          </ac:spMkLst>
        </pc:spChg>
        <pc:spChg chg="add">
          <ac:chgData name="NishanthKumar" userId="5026c8b7-6754-4027-8c60-025c1bb2ae22" providerId="ADAL" clId="{7569B0D4-42D7-47A6-8C9A-52B36C84DCA1}" dt="2024-08-12T20:26:23.122" v="555" actId="26606"/>
          <ac:spMkLst>
            <pc:docMk/>
            <pc:sldMk cId="584567201" sldId="260"/>
            <ac:spMk id="14" creationId="{6753252F-4873-4F63-801D-CC719279A7D5}"/>
          </ac:spMkLst>
        </pc:spChg>
        <pc:spChg chg="add">
          <ac:chgData name="NishanthKumar" userId="5026c8b7-6754-4027-8c60-025c1bb2ae22" providerId="ADAL" clId="{7569B0D4-42D7-47A6-8C9A-52B36C84DCA1}" dt="2024-08-12T20:26:23.122" v="555" actId="26606"/>
          <ac:spMkLst>
            <pc:docMk/>
            <pc:sldMk cId="584567201" sldId="260"/>
            <ac:spMk id="20" creationId="{047C8CCB-F95D-4249-92DD-651249D3535A}"/>
          </ac:spMkLst>
        </pc:spChg>
        <pc:grpChg chg="add del">
          <ac:chgData name="NishanthKumar" userId="5026c8b7-6754-4027-8c60-025c1bb2ae22" providerId="ADAL" clId="{7569B0D4-42D7-47A6-8C9A-52B36C84DCA1}" dt="2024-08-12T20:26:23.122" v="554" actId="26606"/>
          <ac:grpSpMkLst>
            <pc:docMk/>
            <pc:sldMk cId="584567201" sldId="260"/>
            <ac:grpSpMk id="16" creationId="{BE589684-54CA-64D8-C963-5F19FF75BF72}"/>
          </ac:grpSpMkLst>
        </pc:grpChg>
        <pc:picChg chg="add mod">
          <ac:chgData name="NishanthKumar" userId="5026c8b7-6754-4027-8c60-025c1bb2ae22" providerId="ADAL" clId="{7569B0D4-42D7-47A6-8C9A-52B36C84DCA1}" dt="2024-08-12T20:26:23.122" v="555" actId="26606"/>
          <ac:picMkLst>
            <pc:docMk/>
            <pc:sldMk cId="584567201" sldId="260"/>
            <ac:picMk id="4" creationId="{63DE1F70-AF9D-8549-C5E9-785A9E4BA898}"/>
          </ac:picMkLst>
        </pc:picChg>
      </pc:sldChg>
      <pc:sldChg chg="addSp delSp modSp new mod setBg">
        <pc:chgData name="NishanthKumar" userId="5026c8b7-6754-4027-8c60-025c1bb2ae22" providerId="ADAL" clId="{7569B0D4-42D7-47A6-8C9A-52B36C84DCA1}" dt="2024-08-12T20:08:03.715" v="421" actId="27614"/>
        <pc:sldMkLst>
          <pc:docMk/>
          <pc:sldMk cId="399471550" sldId="261"/>
        </pc:sldMkLst>
        <pc:spChg chg="mod">
          <ac:chgData name="NishanthKumar" userId="5026c8b7-6754-4027-8c60-025c1bb2ae22" providerId="ADAL" clId="{7569B0D4-42D7-47A6-8C9A-52B36C84DCA1}" dt="2024-08-12T20:07:49.104" v="420" actId="26606"/>
          <ac:spMkLst>
            <pc:docMk/>
            <pc:sldMk cId="399471550" sldId="261"/>
            <ac:spMk id="2" creationId="{B4B670F3-209B-1AEB-6FA5-C570CF786724}"/>
          </ac:spMkLst>
        </pc:spChg>
        <pc:spChg chg="mod ord">
          <ac:chgData name="NishanthKumar" userId="5026c8b7-6754-4027-8c60-025c1bb2ae22" providerId="ADAL" clId="{7569B0D4-42D7-47A6-8C9A-52B36C84DCA1}" dt="2024-08-12T20:07:49.104" v="420" actId="26606"/>
          <ac:spMkLst>
            <pc:docMk/>
            <pc:sldMk cId="399471550" sldId="261"/>
            <ac:spMk id="3" creationId="{76C982B4-FCD1-B3CF-D6D4-81E88AC6B69E}"/>
          </ac:spMkLst>
        </pc:spChg>
        <pc:spChg chg="add del">
          <ac:chgData name="NishanthKumar" userId="5026c8b7-6754-4027-8c60-025c1bb2ae22" providerId="ADAL" clId="{7569B0D4-42D7-47A6-8C9A-52B36C84DCA1}" dt="2024-08-12T20:02:09.811" v="292" actId="26606"/>
          <ac:spMkLst>
            <pc:docMk/>
            <pc:sldMk cId="399471550" sldId="261"/>
            <ac:spMk id="9" creationId="{F821940F-7A1D-4ACC-85B4-A932898ABB37}"/>
          </ac:spMkLst>
        </pc:spChg>
        <pc:spChg chg="add del">
          <ac:chgData name="NishanthKumar" userId="5026c8b7-6754-4027-8c60-025c1bb2ae22" providerId="ADAL" clId="{7569B0D4-42D7-47A6-8C9A-52B36C84DCA1}" dt="2024-08-12T20:02:09.811" v="292" actId="26606"/>
          <ac:spMkLst>
            <pc:docMk/>
            <pc:sldMk cId="399471550" sldId="261"/>
            <ac:spMk id="11" creationId="{16674508-81D3-48CF-96BF-7FC60EAA572A}"/>
          </ac:spMkLst>
        </pc:spChg>
        <pc:spChg chg="add del">
          <ac:chgData name="NishanthKumar" userId="5026c8b7-6754-4027-8c60-025c1bb2ae22" providerId="ADAL" clId="{7569B0D4-42D7-47A6-8C9A-52B36C84DCA1}" dt="2024-08-12T20:02:24.277" v="294" actId="26606"/>
          <ac:spMkLst>
            <pc:docMk/>
            <pc:sldMk cId="399471550" sldId="261"/>
            <ac:spMk id="13" creationId="{9A0D773F-7A7D-4DBB-9DEA-86BB8B8F4BC8}"/>
          </ac:spMkLst>
        </pc:spChg>
        <pc:spChg chg="add del">
          <ac:chgData name="NishanthKumar" userId="5026c8b7-6754-4027-8c60-025c1bb2ae22" providerId="ADAL" clId="{7569B0D4-42D7-47A6-8C9A-52B36C84DCA1}" dt="2024-08-12T20:02:24.277" v="294" actId="26606"/>
          <ac:spMkLst>
            <pc:docMk/>
            <pc:sldMk cId="399471550" sldId="261"/>
            <ac:spMk id="14" creationId="{7FF47CB7-972F-479F-A36D-9E72D26EC8DA}"/>
          </ac:spMkLst>
        </pc:spChg>
        <pc:spChg chg="add del">
          <ac:chgData name="NishanthKumar" userId="5026c8b7-6754-4027-8c60-025c1bb2ae22" providerId="ADAL" clId="{7569B0D4-42D7-47A6-8C9A-52B36C84DCA1}" dt="2024-08-12T20:02:24.277" v="294" actId="26606"/>
          <ac:spMkLst>
            <pc:docMk/>
            <pc:sldMk cId="399471550" sldId="261"/>
            <ac:spMk id="15" creationId="{0D153B68-5844-490D-8E67-F616D6D721CA}"/>
          </ac:spMkLst>
        </pc:spChg>
        <pc:spChg chg="add del">
          <ac:chgData name="NishanthKumar" userId="5026c8b7-6754-4027-8c60-025c1bb2ae22" providerId="ADAL" clId="{7569B0D4-42D7-47A6-8C9A-52B36C84DCA1}" dt="2024-08-12T20:02:28.330" v="296" actId="26606"/>
          <ac:spMkLst>
            <pc:docMk/>
            <pc:sldMk cId="399471550" sldId="261"/>
            <ac:spMk id="18" creationId="{1E020063-2385-44AC-BD67-258E1F0B9FCE}"/>
          </ac:spMkLst>
        </pc:spChg>
        <pc:spChg chg="add del">
          <ac:chgData name="NishanthKumar" userId="5026c8b7-6754-4027-8c60-025c1bb2ae22" providerId="ADAL" clId="{7569B0D4-42D7-47A6-8C9A-52B36C84DCA1}" dt="2024-08-12T20:02:28.330" v="296" actId="26606"/>
          <ac:spMkLst>
            <pc:docMk/>
            <pc:sldMk cId="399471550" sldId="261"/>
            <ac:spMk id="24" creationId="{7E014A0B-5338-4077-AFE9-A90D04D4492B}"/>
          </ac:spMkLst>
        </pc:spChg>
        <pc:spChg chg="add del">
          <ac:chgData name="NishanthKumar" userId="5026c8b7-6754-4027-8c60-025c1bb2ae22" providerId="ADAL" clId="{7569B0D4-42D7-47A6-8C9A-52B36C84DCA1}" dt="2024-08-12T20:02:38.330" v="298" actId="26606"/>
          <ac:spMkLst>
            <pc:docMk/>
            <pc:sldMk cId="399471550" sldId="261"/>
            <ac:spMk id="29" creationId="{2EB492CD-616E-47F8-933B-5E2D952A0593}"/>
          </ac:spMkLst>
        </pc:spChg>
        <pc:spChg chg="add del">
          <ac:chgData name="NishanthKumar" userId="5026c8b7-6754-4027-8c60-025c1bb2ae22" providerId="ADAL" clId="{7569B0D4-42D7-47A6-8C9A-52B36C84DCA1}" dt="2024-08-12T20:02:38.330" v="298" actId="26606"/>
          <ac:spMkLst>
            <pc:docMk/>
            <pc:sldMk cId="399471550" sldId="261"/>
            <ac:spMk id="30" creationId="{59383CF9-23B5-4335-9B21-1791C4CF1C75}"/>
          </ac:spMkLst>
        </pc:spChg>
        <pc:spChg chg="add del">
          <ac:chgData name="NishanthKumar" userId="5026c8b7-6754-4027-8c60-025c1bb2ae22" providerId="ADAL" clId="{7569B0D4-42D7-47A6-8C9A-52B36C84DCA1}" dt="2024-08-12T20:02:38.330" v="298" actId="26606"/>
          <ac:spMkLst>
            <pc:docMk/>
            <pc:sldMk cId="399471550" sldId="261"/>
            <ac:spMk id="31" creationId="{0007FE00-9498-4706-B255-6437B0252C02}"/>
          </ac:spMkLst>
        </pc:spChg>
        <pc:spChg chg="add del">
          <ac:chgData name="NishanthKumar" userId="5026c8b7-6754-4027-8c60-025c1bb2ae22" providerId="ADAL" clId="{7569B0D4-42D7-47A6-8C9A-52B36C84DCA1}" dt="2024-08-12T20:07:49.104" v="420" actId="26606"/>
          <ac:spMkLst>
            <pc:docMk/>
            <pc:sldMk cId="399471550" sldId="261"/>
            <ac:spMk id="33" creationId="{A2679492-7988-4050-9056-542444452411}"/>
          </ac:spMkLst>
        </pc:spChg>
        <pc:spChg chg="add del">
          <ac:chgData name="NishanthKumar" userId="5026c8b7-6754-4027-8c60-025c1bb2ae22" providerId="ADAL" clId="{7569B0D4-42D7-47A6-8C9A-52B36C84DCA1}" dt="2024-08-12T20:07:49.104" v="420" actId="26606"/>
          <ac:spMkLst>
            <pc:docMk/>
            <pc:sldMk cId="399471550" sldId="261"/>
            <ac:spMk id="34" creationId="{B091B163-7D61-4891-ABCF-5C13D9C418D0}"/>
          </ac:spMkLst>
        </pc:spChg>
        <pc:grpChg chg="add del">
          <ac:chgData name="NishanthKumar" userId="5026c8b7-6754-4027-8c60-025c1bb2ae22" providerId="ADAL" clId="{7569B0D4-42D7-47A6-8C9A-52B36C84DCA1}" dt="2024-08-12T20:02:28.330" v="296" actId="26606"/>
          <ac:grpSpMkLst>
            <pc:docMk/>
            <pc:sldMk cId="399471550" sldId="261"/>
            <ac:grpSpMk id="19" creationId="{466920E5-8640-4C24-A775-8647637094A7}"/>
          </ac:grpSpMkLst>
        </pc:grpChg>
        <pc:grpChg chg="add del">
          <ac:chgData name="NishanthKumar" userId="5026c8b7-6754-4027-8c60-025c1bb2ae22" providerId="ADAL" clId="{7569B0D4-42D7-47A6-8C9A-52B36C84DCA1}" dt="2024-08-12T20:02:28.330" v="296" actId="26606"/>
          <ac:grpSpMkLst>
            <pc:docMk/>
            <pc:sldMk cId="399471550" sldId="261"/>
            <ac:grpSpMk id="25" creationId="{78127680-150F-4A90-9950-F66392578116}"/>
          </ac:grpSpMkLst>
        </pc:grpChg>
        <pc:grpChg chg="add">
          <ac:chgData name="NishanthKumar" userId="5026c8b7-6754-4027-8c60-025c1bb2ae22" providerId="ADAL" clId="{7569B0D4-42D7-47A6-8C9A-52B36C84DCA1}" dt="2024-08-12T20:07:49.104" v="420" actId="26606"/>
          <ac:grpSpMkLst>
            <pc:docMk/>
            <pc:sldMk cId="399471550" sldId="261"/>
            <ac:grpSpMk id="40" creationId="{6258F736-B256-8039-9DC6-F4E49A5C5AD5}"/>
          </ac:grpSpMkLst>
        </pc:grpChg>
        <pc:picChg chg="add mod ord">
          <ac:chgData name="NishanthKumar" userId="5026c8b7-6754-4027-8c60-025c1bb2ae22" providerId="ADAL" clId="{7569B0D4-42D7-47A6-8C9A-52B36C84DCA1}" dt="2024-08-12T20:08:03.715" v="421" actId="27614"/>
          <ac:picMkLst>
            <pc:docMk/>
            <pc:sldMk cId="399471550" sldId="261"/>
            <ac:picMk id="4" creationId="{1EEC1D83-8BF7-2A82-254C-E3C7303DCD12}"/>
          </ac:picMkLst>
        </pc:picChg>
        <pc:cxnChg chg="add del">
          <ac:chgData name="NishanthKumar" userId="5026c8b7-6754-4027-8c60-025c1bb2ae22" providerId="ADAL" clId="{7569B0D4-42D7-47A6-8C9A-52B36C84DCA1}" dt="2024-08-12T20:07:49.104" v="420" actId="26606"/>
          <ac:cxnSpMkLst>
            <pc:docMk/>
            <pc:sldMk cId="399471550" sldId="261"/>
            <ac:cxnSpMk id="35" creationId="{C49DA8F6-BCC1-4447-B54C-57856834B94B}"/>
          </ac:cxnSpMkLst>
        </pc:cxnChg>
      </pc:sldChg>
      <pc:sldChg chg="addSp delSp modSp new mod setBg">
        <pc:chgData name="NishanthKumar" userId="5026c8b7-6754-4027-8c60-025c1bb2ae22" providerId="ADAL" clId="{7569B0D4-42D7-47A6-8C9A-52B36C84DCA1}" dt="2024-08-12T20:32:16.738" v="584" actId="20577"/>
        <pc:sldMkLst>
          <pc:docMk/>
          <pc:sldMk cId="1107968275" sldId="262"/>
        </pc:sldMkLst>
        <pc:spChg chg="mod">
          <ac:chgData name="NishanthKumar" userId="5026c8b7-6754-4027-8c60-025c1bb2ae22" providerId="ADAL" clId="{7569B0D4-42D7-47A6-8C9A-52B36C84DCA1}" dt="2024-08-12T20:25:57.562" v="552" actId="26606"/>
          <ac:spMkLst>
            <pc:docMk/>
            <pc:sldMk cId="1107968275" sldId="262"/>
            <ac:spMk id="2" creationId="{BA7BD135-E99C-9A4E-CE66-D50DEAB65210}"/>
          </ac:spMkLst>
        </pc:spChg>
        <pc:spChg chg="mod ord">
          <ac:chgData name="NishanthKumar" userId="5026c8b7-6754-4027-8c60-025c1bb2ae22" providerId="ADAL" clId="{7569B0D4-42D7-47A6-8C9A-52B36C84DCA1}" dt="2024-08-12T20:32:16.738" v="584" actId="20577"/>
          <ac:spMkLst>
            <pc:docMk/>
            <pc:sldMk cId="1107968275" sldId="262"/>
            <ac:spMk id="3" creationId="{36777B5D-17FF-65B3-D634-F15A4B9C375B}"/>
          </ac:spMkLst>
        </pc:spChg>
        <pc:spChg chg="add">
          <ac:chgData name="NishanthKumar" userId="5026c8b7-6754-4027-8c60-025c1bb2ae22" providerId="ADAL" clId="{7569B0D4-42D7-47A6-8C9A-52B36C84DCA1}" dt="2024-08-12T20:00:33.721" v="277"/>
          <ac:spMkLst>
            <pc:docMk/>
            <pc:sldMk cId="1107968275" sldId="262"/>
            <ac:spMk id="4" creationId="{0D12BB82-046F-D75A-2B4D-4244F98E141F}"/>
          </ac:spMkLst>
        </pc:spChg>
        <pc:spChg chg="add">
          <ac:chgData name="NishanthKumar" userId="5026c8b7-6754-4027-8c60-025c1bb2ae22" providerId="ADAL" clId="{7569B0D4-42D7-47A6-8C9A-52B36C84DCA1}" dt="2024-08-12T20:00:33.721" v="277"/>
          <ac:spMkLst>
            <pc:docMk/>
            <pc:sldMk cId="1107968275" sldId="262"/>
            <ac:spMk id="5" creationId="{83598D9D-267F-4EC8-1FF9-C433E698BC98}"/>
          </ac:spMkLst>
        </pc:spChg>
        <pc:spChg chg="add del">
          <ac:chgData name="NishanthKumar" userId="5026c8b7-6754-4027-8c60-025c1bb2ae22" providerId="ADAL" clId="{7569B0D4-42D7-47A6-8C9A-52B36C84DCA1}" dt="2024-08-12T20:02:46.511" v="300" actId="26606"/>
          <ac:spMkLst>
            <pc:docMk/>
            <pc:sldMk cId="1107968275" sldId="262"/>
            <ac:spMk id="11" creationId="{7FF47CB7-972F-479F-A36D-9E72D26EC8DA}"/>
          </ac:spMkLst>
        </pc:spChg>
        <pc:spChg chg="add del">
          <ac:chgData name="NishanthKumar" userId="5026c8b7-6754-4027-8c60-025c1bb2ae22" providerId="ADAL" clId="{7569B0D4-42D7-47A6-8C9A-52B36C84DCA1}" dt="2024-08-12T20:02:46.511" v="300" actId="26606"/>
          <ac:spMkLst>
            <pc:docMk/>
            <pc:sldMk cId="1107968275" sldId="262"/>
            <ac:spMk id="13" creationId="{0D153B68-5844-490D-8E67-F616D6D721CA}"/>
          </ac:spMkLst>
        </pc:spChg>
        <pc:spChg chg="add del">
          <ac:chgData name="NishanthKumar" userId="5026c8b7-6754-4027-8c60-025c1bb2ae22" providerId="ADAL" clId="{7569B0D4-42D7-47A6-8C9A-52B36C84DCA1}" dt="2024-08-12T20:02:46.511" v="300" actId="26606"/>
          <ac:spMkLst>
            <pc:docMk/>
            <pc:sldMk cId="1107968275" sldId="262"/>
            <ac:spMk id="15" creationId="{9A0D773F-7A7D-4DBB-9DEA-86BB8B8F4BC8}"/>
          </ac:spMkLst>
        </pc:spChg>
        <pc:spChg chg="add del">
          <ac:chgData name="NishanthKumar" userId="5026c8b7-6754-4027-8c60-025c1bb2ae22" providerId="ADAL" clId="{7569B0D4-42D7-47A6-8C9A-52B36C84DCA1}" dt="2024-08-12T20:08:12.975" v="422" actId="26606"/>
          <ac:spMkLst>
            <pc:docMk/>
            <pc:sldMk cId="1107968275" sldId="262"/>
            <ac:spMk id="20" creationId="{A2679492-7988-4050-9056-542444452411}"/>
          </ac:spMkLst>
        </pc:spChg>
        <pc:spChg chg="add del">
          <ac:chgData name="NishanthKumar" userId="5026c8b7-6754-4027-8c60-025c1bb2ae22" providerId="ADAL" clId="{7569B0D4-42D7-47A6-8C9A-52B36C84DCA1}" dt="2024-08-12T20:08:12.975" v="422" actId="26606"/>
          <ac:spMkLst>
            <pc:docMk/>
            <pc:sldMk cId="1107968275" sldId="262"/>
            <ac:spMk id="22" creationId="{B091B163-7D61-4891-ABCF-5C13D9C418D0}"/>
          </ac:spMkLst>
        </pc:spChg>
        <pc:grpChg chg="add del">
          <ac:chgData name="NishanthKumar" userId="5026c8b7-6754-4027-8c60-025c1bb2ae22" providerId="ADAL" clId="{7569B0D4-42D7-47A6-8C9A-52B36C84DCA1}" dt="2024-08-12T20:25:57.562" v="552" actId="26606"/>
          <ac:grpSpMkLst>
            <pc:docMk/>
            <pc:sldMk cId="1107968275" sldId="262"/>
            <ac:grpSpMk id="29" creationId="{1FD67D68-9B83-C338-8342-3348D8F22347}"/>
          </ac:grpSpMkLst>
        </pc:grpChg>
        <pc:grpChg chg="add">
          <ac:chgData name="NishanthKumar" userId="5026c8b7-6754-4027-8c60-025c1bb2ae22" providerId="ADAL" clId="{7569B0D4-42D7-47A6-8C9A-52B36C84DCA1}" dt="2024-08-12T20:25:57.562" v="552" actId="26606"/>
          <ac:grpSpMkLst>
            <pc:docMk/>
            <pc:sldMk cId="1107968275" sldId="262"/>
            <ac:grpSpMk id="36" creationId="{6258F736-B256-8039-9DC6-F4E49A5C5AD5}"/>
          </ac:grpSpMkLst>
        </pc:grpChg>
        <pc:picChg chg="add mod ord">
          <ac:chgData name="NishanthKumar" userId="5026c8b7-6754-4027-8c60-025c1bb2ae22" providerId="ADAL" clId="{7569B0D4-42D7-47A6-8C9A-52B36C84DCA1}" dt="2024-08-12T20:25:57.562" v="552" actId="26606"/>
          <ac:picMkLst>
            <pc:docMk/>
            <pc:sldMk cId="1107968275" sldId="262"/>
            <ac:picMk id="6" creationId="{4746491E-476A-A0A0-2572-DC61FC7A3A62}"/>
          </ac:picMkLst>
        </pc:picChg>
        <pc:picChg chg="add">
          <ac:chgData name="NishanthKumar" userId="5026c8b7-6754-4027-8c60-025c1bb2ae22" providerId="ADAL" clId="{7569B0D4-42D7-47A6-8C9A-52B36C84DCA1}" dt="2024-08-12T20:00:33.721" v="277"/>
          <ac:picMkLst>
            <pc:docMk/>
            <pc:sldMk cId="1107968275" sldId="262"/>
            <ac:picMk id="2049" creationId="{D67F4C82-88C7-EE5A-4F55-C462B1D838C5}"/>
          </ac:picMkLst>
        </pc:picChg>
        <pc:cxnChg chg="add del">
          <ac:chgData name="NishanthKumar" userId="5026c8b7-6754-4027-8c60-025c1bb2ae22" providerId="ADAL" clId="{7569B0D4-42D7-47A6-8C9A-52B36C84DCA1}" dt="2024-08-12T20:08:12.975" v="422" actId="26606"/>
          <ac:cxnSpMkLst>
            <pc:docMk/>
            <pc:sldMk cId="1107968275" sldId="262"/>
            <ac:cxnSpMk id="24" creationId="{C49DA8F6-BCC1-4447-B54C-57856834B94B}"/>
          </ac:cxnSpMkLst>
        </pc:cxnChg>
      </pc:sldChg>
      <pc:sldChg chg="new del">
        <pc:chgData name="NishanthKumar" userId="5026c8b7-6754-4027-8c60-025c1bb2ae22" providerId="ADAL" clId="{7569B0D4-42D7-47A6-8C9A-52B36C84DCA1}" dt="2024-08-12T20:06:50.641" v="419" actId="47"/>
        <pc:sldMkLst>
          <pc:docMk/>
          <pc:sldMk cId="2151417359" sldId="263"/>
        </pc:sldMkLst>
      </pc:sldChg>
      <pc:sldChg chg="addSp modSp new mod setBg">
        <pc:chgData name="NishanthKumar" userId="5026c8b7-6754-4027-8c60-025c1bb2ae22" providerId="ADAL" clId="{7569B0D4-42D7-47A6-8C9A-52B36C84DCA1}" dt="2024-08-12T20:24:56.542" v="544" actId="20577"/>
        <pc:sldMkLst>
          <pc:docMk/>
          <pc:sldMk cId="2778730984" sldId="263"/>
        </pc:sldMkLst>
        <pc:spChg chg="mod">
          <ac:chgData name="NishanthKumar" userId="5026c8b7-6754-4027-8c60-025c1bb2ae22" providerId="ADAL" clId="{7569B0D4-42D7-47A6-8C9A-52B36C84DCA1}" dt="2024-08-12T20:22:37.340" v="520" actId="14100"/>
          <ac:spMkLst>
            <pc:docMk/>
            <pc:sldMk cId="2778730984" sldId="263"/>
            <ac:spMk id="2" creationId="{AC350BDA-12F2-C15D-C4E8-1722BAF5FF75}"/>
          </ac:spMkLst>
        </pc:spChg>
        <pc:spChg chg="mod">
          <ac:chgData name="NishanthKumar" userId="5026c8b7-6754-4027-8c60-025c1bb2ae22" providerId="ADAL" clId="{7569B0D4-42D7-47A6-8C9A-52B36C84DCA1}" dt="2024-08-12T20:24:56.542" v="544" actId="20577"/>
          <ac:spMkLst>
            <pc:docMk/>
            <pc:sldMk cId="2778730984" sldId="263"/>
            <ac:spMk id="3" creationId="{C40185E2-1EE4-1828-5E3E-28F6899C582F}"/>
          </ac:spMkLst>
        </pc:spChg>
        <pc:spChg chg="add">
          <ac:chgData name="NishanthKumar" userId="5026c8b7-6754-4027-8c60-025c1bb2ae22" providerId="ADAL" clId="{7569B0D4-42D7-47A6-8C9A-52B36C84DCA1}" dt="2024-08-12T20:09:54.580" v="429"/>
          <ac:spMkLst>
            <pc:docMk/>
            <pc:sldMk cId="2778730984" sldId="263"/>
            <ac:spMk id="4" creationId="{CEC4D636-003D-93D2-7454-34B8E465E375}"/>
          </ac:spMkLst>
        </pc:spChg>
        <pc:spChg chg="add">
          <ac:chgData name="NishanthKumar" userId="5026c8b7-6754-4027-8c60-025c1bb2ae22" providerId="ADAL" clId="{7569B0D4-42D7-47A6-8C9A-52B36C84DCA1}" dt="2024-08-12T20:09:54.580" v="429"/>
          <ac:spMkLst>
            <pc:docMk/>
            <pc:sldMk cId="2778730984" sldId="263"/>
            <ac:spMk id="5" creationId="{CD483424-255E-9E17-AF8B-F32CEDB23E6F}"/>
          </ac:spMkLst>
        </pc:spChg>
        <pc:spChg chg="add mod">
          <ac:chgData name="NishanthKumar" userId="5026c8b7-6754-4027-8c60-025c1bb2ae22" providerId="ADAL" clId="{7569B0D4-42D7-47A6-8C9A-52B36C84DCA1}" dt="2024-08-12T20:10:09.400" v="431"/>
          <ac:spMkLst>
            <pc:docMk/>
            <pc:sldMk cId="2778730984" sldId="263"/>
            <ac:spMk id="6" creationId="{F1212A39-F4D2-B86F-6D50-616470706B13}"/>
          </ac:spMkLst>
        </pc:spChg>
        <pc:spChg chg="add mod">
          <ac:chgData name="NishanthKumar" userId="5026c8b7-6754-4027-8c60-025c1bb2ae22" providerId="ADAL" clId="{7569B0D4-42D7-47A6-8C9A-52B36C84DCA1}" dt="2024-08-12T20:10:09.400" v="431"/>
          <ac:spMkLst>
            <pc:docMk/>
            <pc:sldMk cId="2778730984" sldId="263"/>
            <ac:spMk id="7" creationId="{5D8E4A73-2FFB-C2BA-EBB7-AA57AE8AD6D8}"/>
          </ac:spMkLst>
        </pc:spChg>
        <pc:spChg chg="add mod">
          <ac:chgData name="NishanthKumar" userId="5026c8b7-6754-4027-8c60-025c1bb2ae22" providerId="ADAL" clId="{7569B0D4-42D7-47A6-8C9A-52B36C84DCA1}" dt="2024-08-12T20:10:30.202" v="433"/>
          <ac:spMkLst>
            <pc:docMk/>
            <pc:sldMk cId="2778730984" sldId="263"/>
            <ac:spMk id="8" creationId="{0CD68F17-DB69-EBA0-3232-361DAA8F4679}"/>
          </ac:spMkLst>
        </pc:spChg>
        <pc:spChg chg="add mod">
          <ac:chgData name="NishanthKumar" userId="5026c8b7-6754-4027-8c60-025c1bb2ae22" providerId="ADAL" clId="{7569B0D4-42D7-47A6-8C9A-52B36C84DCA1}" dt="2024-08-12T20:10:30.202" v="433"/>
          <ac:spMkLst>
            <pc:docMk/>
            <pc:sldMk cId="2778730984" sldId="263"/>
            <ac:spMk id="9" creationId="{60FE94E6-0438-48EE-2B88-1159B4602BF5}"/>
          </ac:spMkLst>
        </pc:spChg>
        <pc:grpChg chg="add">
          <ac:chgData name="NishanthKumar" userId="5026c8b7-6754-4027-8c60-025c1bb2ae22" providerId="ADAL" clId="{7569B0D4-42D7-47A6-8C9A-52B36C84DCA1}" dt="2024-08-12T20:21:50.189" v="512" actId="26606"/>
          <ac:grpSpMkLst>
            <pc:docMk/>
            <pc:sldMk cId="2778730984" sldId="263"/>
            <ac:grpSpMk id="15" creationId="{6258F736-B256-8039-9DC6-F4E49A5C5AD5}"/>
          </ac:grpSpMkLst>
        </pc:grpChg>
        <pc:picChg chg="add mod">
          <ac:chgData name="NishanthKumar" userId="5026c8b7-6754-4027-8c60-025c1bb2ae22" providerId="ADAL" clId="{7569B0D4-42D7-47A6-8C9A-52B36C84DCA1}" dt="2024-08-12T20:22:20.086" v="516" actId="14100"/>
          <ac:picMkLst>
            <pc:docMk/>
            <pc:sldMk cId="2778730984" sldId="263"/>
            <ac:picMk id="10" creationId="{174C4C20-351C-1D48-9F97-E547F16D091C}"/>
          </ac:picMkLst>
        </pc:picChg>
        <pc:picChg chg="add mod">
          <ac:chgData name="NishanthKumar" userId="5026c8b7-6754-4027-8c60-025c1bb2ae22" providerId="ADAL" clId="{7569B0D4-42D7-47A6-8C9A-52B36C84DCA1}" dt="2024-08-12T20:24:40.330" v="533"/>
          <ac:picMkLst>
            <pc:docMk/>
            <pc:sldMk cId="2778730984" sldId="263"/>
            <ac:picMk id="11" creationId="{DB1BB824-FF23-8710-8E66-67CA4E7E7F5F}"/>
          </ac:picMkLst>
        </pc:picChg>
        <pc:picChg chg="add">
          <ac:chgData name="NishanthKumar" userId="5026c8b7-6754-4027-8c60-025c1bb2ae22" providerId="ADAL" clId="{7569B0D4-42D7-47A6-8C9A-52B36C84DCA1}" dt="2024-08-12T20:09:54.580" v="429"/>
          <ac:picMkLst>
            <pc:docMk/>
            <pc:sldMk cId="2778730984" sldId="263"/>
            <ac:picMk id="3073" creationId="{2738E1DD-E9DF-F1F2-C1CA-114C3A3F2B55}"/>
          </ac:picMkLst>
        </pc:picChg>
        <pc:picChg chg="add mod">
          <ac:chgData name="NishanthKumar" userId="5026c8b7-6754-4027-8c60-025c1bb2ae22" providerId="ADAL" clId="{7569B0D4-42D7-47A6-8C9A-52B36C84DCA1}" dt="2024-08-12T20:10:09.400" v="431"/>
          <ac:picMkLst>
            <pc:docMk/>
            <pc:sldMk cId="2778730984" sldId="263"/>
            <ac:picMk id="3076" creationId="{CBFFA112-F771-A157-E8A8-81B4C38FEC3B}"/>
          </ac:picMkLst>
        </pc:picChg>
        <pc:picChg chg="add mod">
          <ac:chgData name="NishanthKumar" userId="5026c8b7-6754-4027-8c60-025c1bb2ae22" providerId="ADAL" clId="{7569B0D4-42D7-47A6-8C9A-52B36C84DCA1}" dt="2024-08-12T20:10:30.202" v="433"/>
          <ac:picMkLst>
            <pc:docMk/>
            <pc:sldMk cId="2778730984" sldId="263"/>
            <ac:picMk id="3079" creationId="{22533743-13B3-4D5C-1490-B4C615A04CB4}"/>
          </ac:picMkLst>
        </pc:picChg>
      </pc:sldChg>
      <pc:sldChg chg="addSp modSp new mod setBg">
        <pc:chgData name="NishanthKumar" userId="5026c8b7-6754-4027-8c60-025c1bb2ae22" providerId="ADAL" clId="{7569B0D4-42D7-47A6-8C9A-52B36C84DCA1}" dt="2024-08-12T20:25:43.689" v="551" actId="14100"/>
        <pc:sldMkLst>
          <pc:docMk/>
          <pc:sldMk cId="4229318618" sldId="264"/>
        </pc:sldMkLst>
        <pc:spChg chg="mod">
          <ac:chgData name="NishanthKumar" userId="5026c8b7-6754-4027-8c60-025c1bb2ae22" providerId="ADAL" clId="{7569B0D4-42D7-47A6-8C9A-52B36C84DCA1}" dt="2024-08-12T20:25:12.913" v="545" actId="26606"/>
          <ac:spMkLst>
            <pc:docMk/>
            <pc:sldMk cId="4229318618" sldId="264"/>
            <ac:spMk id="2" creationId="{3DB5B6BF-C33B-4DF5-F172-7A273A6F7959}"/>
          </ac:spMkLst>
        </pc:spChg>
        <pc:spChg chg="mod">
          <ac:chgData name="NishanthKumar" userId="5026c8b7-6754-4027-8c60-025c1bb2ae22" providerId="ADAL" clId="{7569B0D4-42D7-47A6-8C9A-52B36C84DCA1}" dt="2024-08-12T20:25:43.689" v="551" actId="14100"/>
          <ac:spMkLst>
            <pc:docMk/>
            <pc:sldMk cId="4229318618" sldId="264"/>
            <ac:spMk id="3" creationId="{8E1FB718-DAE1-5BCB-2D9F-6B7ABC1C72FA}"/>
          </ac:spMkLst>
        </pc:spChg>
        <pc:grpChg chg="add">
          <ac:chgData name="NishanthKumar" userId="5026c8b7-6754-4027-8c60-025c1bb2ae22" providerId="ADAL" clId="{7569B0D4-42D7-47A6-8C9A-52B36C84DCA1}" dt="2024-08-12T20:25:12.913" v="545" actId="26606"/>
          <ac:grpSpMkLst>
            <pc:docMk/>
            <pc:sldMk cId="4229318618" sldId="264"/>
            <ac:grpSpMk id="9" creationId="{6258F736-B256-8039-9DC6-F4E49A5C5AD5}"/>
          </ac:grpSpMkLst>
        </pc:grpChg>
        <pc:picChg chg="add mod">
          <ac:chgData name="NishanthKumar" userId="5026c8b7-6754-4027-8c60-025c1bb2ae22" providerId="ADAL" clId="{7569B0D4-42D7-47A6-8C9A-52B36C84DCA1}" dt="2024-08-12T20:25:38.779" v="550" actId="14100"/>
          <ac:picMkLst>
            <pc:docMk/>
            <pc:sldMk cId="4229318618" sldId="264"/>
            <ac:picMk id="4" creationId="{94C8B174-1CC5-D62B-D098-73ADE1DF4606}"/>
          </ac:picMkLst>
        </pc:picChg>
      </pc:sldChg>
      <pc:sldChg chg="modSp new del mod">
        <pc:chgData name="NishanthKumar" userId="5026c8b7-6754-4027-8c60-025c1bb2ae22" providerId="ADAL" clId="{7569B0D4-42D7-47A6-8C9A-52B36C84DCA1}" dt="2024-08-12T20:33:11.249" v="585" actId="47"/>
        <pc:sldMkLst>
          <pc:docMk/>
          <pc:sldMk cId="1916732890" sldId="265"/>
        </pc:sldMkLst>
        <pc:spChg chg="mod">
          <ac:chgData name="NishanthKumar" userId="5026c8b7-6754-4027-8c60-025c1bb2ae22" providerId="ADAL" clId="{7569B0D4-42D7-47A6-8C9A-52B36C84DCA1}" dt="2024-08-12T20:30:46.772" v="583" actId="255"/>
          <ac:spMkLst>
            <pc:docMk/>
            <pc:sldMk cId="1916732890" sldId="265"/>
            <ac:spMk id="2" creationId="{5C88A0CE-49B7-C1D7-B556-657CD64CA42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E4EA8-94BC-2FC3-F29D-C3FB6380E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C40BC5-4793-F8AB-5AE0-92012DBC5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70A07F-2442-C5EA-9E8C-20D4CB70A6DC}"/>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5" name="Footer Placeholder 4">
            <a:extLst>
              <a:ext uri="{FF2B5EF4-FFF2-40B4-BE49-F238E27FC236}">
                <a16:creationId xmlns:a16="http://schemas.microsoft.com/office/drawing/2014/main" id="{0BFD7AE0-9200-6B58-9CB1-8F6CAC744D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085BF6-6D9E-6C10-EE90-779287A52C58}"/>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1693543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7E63-154B-118D-8583-A368CC4A5C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A616F2-130A-4EBB-E1F0-7BB447A8EF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EE715-D0BA-38EE-887B-D4EB4822D4EB}"/>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5" name="Footer Placeholder 4">
            <a:extLst>
              <a:ext uri="{FF2B5EF4-FFF2-40B4-BE49-F238E27FC236}">
                <a16:creationId xmlns:a16="http://schemas.microsoft.com/office/drawing/2014/main" id="{9F41E778-8CE0-9EA8-5B4C-28B6FAB79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9D7588-9280-4431-76B1-BD541051A32C}"/>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1628043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323BA1-160D-1537-17A5-45B1237187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B8FD53-E720-8F77-4E15-B1F40B1253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1D3FC3-BD89-39FC-62B4-26DE11956A86}"/>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5" name="Footer Placeholder 4">
            <a:extLst>
              <a:ext uri="{FF2B5EF4-FFF2-40B4-BE49-F238E27FC236}">
                <a16:creationId xmlns:a16="http://schemas.microsoft.com/office/drawing/2014/main" id="{1F59257C-B3BC-0FE2-744A-2AE79C0A6C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36373-AE7E-0327-9FA3-93F4117F56F7}"/>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1972010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7EC14-856C-D36E-A936-F98EAA6F02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8BDCE3-5B80-509C-F531-0500784726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75049C-D75D-D5F9-2B77-474354B0BBEB}"/>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5" name="Footer Placeholder 4">
            <a:extLst>
              <a:ext uri="{FF2B5EF4-FFF2-40B4-BE49-F238E27FC236}">
                <a16:creationId xmlns:a16="http://schemas.microsoft.com/office/drawing/2014/main" id="{863B7858-1972-488C-FDCB-CA665560D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F77960-4179-5BC8-B609-2917AEE5E239}"/>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421440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8C38D-CBA4-93C0-73B1-08B760E1D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7B1EB6-829D-9249-164B-0CB017884A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1CE2A-CA4A-E312-F45D-26569305A2BC}"/>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5" name="Footer Placeholder 4">
            <a:extLst>
              <a:ext uri="{FF2B5EF4-FFF2-40B4-BE49-F238E27FC236}">
                <a16:creationId xmlns:a16="http://schemas.microsoft.com/office/drawing/2014/main" id="{FF6CA3E8-9B7A-407F-3DC8-934E73494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701464-DD8B-17BE-B7C4-EF0BB0F166E8}"/>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712014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FB30-9B08-11C7-2040-8F5B75E7E4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B0F8CE-6A28-9387-BE0A-A3B416797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D5A881-0941-0323-CBC8-3DBFA58FDD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E9BD7A-25BD-6470-658E-0D288ECD6630}"/>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6" name="Footer Placeholder 5">
            <a:extLst>
              <a:ext uri="{FF2B5EF4-FFF2-40B4-BE49-F238E27FC236}">
                <a16:creationId xmlns:a16="http://schemas.microsoft.com/office/drawing/2014/main" id="{85B04259-CA27-E9ED-EDEC-579FC02D2F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871DD-FEE3-8FED-C490-2D9E35DB5A81}"/>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26079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50678-F210-0291-8B2B-7C9336069B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7E5E9D-3968-2407-6978-7876CE745F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BFC9E3-A8B8-CF5D-A1E2-7B39FC2DF4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0708F8-7EB9-D4C2-C6FC-832463E84D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BE5875-1D9B-9D56-11F1-B29EE6C381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DFAAE8-DF23-D918-8EFA-58FDA7793483}"/>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8" name="Footer Placeholder 7">
            <a:extLst>
              <a:ext uri="{FF2B5EF4-FFF2-40B4-BE49-F238E27FC236}">
                <a16:creationId xmlns:a16="http://schemas.microsoft.com/office/drawing/2014/main" id="{9ED32B77-00FA-3940-D0DA-D2187DE61E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9E75C8-21AE-22AD-DFBE-1C9E05FCE67F}"/>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2548438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7088-7FCD-A764-3F90-451A6A89E5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20649B-8FD4-BAED-020F-1DB1E0851C08}"/>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4" name="Footer Placeholder 3">
            <a:extLst>
              <a:ext uri="{FF2B5EF4-FFF2-40B4-BE49-F238E27FC236}">
                <a16:creationId xmlns:a16="http://schemas.microsoft.com/office/drawing/2014/main" id="{26D5CF4D-0453-52DB-BA1F-E488C05FE2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FB6B32-EBAE-0C2E-CC6C-38179986ECE0}"/>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998843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928825-79E2-EAD5-19AC-BD6C93123C3A}"/>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3" name="Footer Placeholder 2">
            <a:extLst>
              <a:ext uri="{FF2B5EF4-FFF2-40B4-BE49-F238E27FC236}">
                <a16:creationId xmlns:a16="http://schemas.microsoft.com/office/drawing/2014/main" id="{8B0C7463-6F7F-94EE-27BA-D776718817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CFC9C2-B4CD-17E7-4E47-66E341CC3C5F}"/>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3192586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FFBA-CC39-C920-629D-8B0DB3050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E0F95D-3343-5A02-6F48-ED609B674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EDFBFE-A910-8A6A-74D6-69E3E25AF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EB95D4-E3E0-2134-D9D6-8D70326B49F1}"/>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6" name="Footer Placeholder 5">
            <a:extLst>
              <a:ext uri="{FF2B5EF4-FFF2-40B4-BE49-F238E27FC236}">
                <a16:creationId xmlns:a16="http://schemas.microsoft.com/office/drawing/2014/main" id="{6A68B114-F764-9E3B-BCB9-617568AEFB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961A44-E790-724F-309E-2EB27CB826CA}"/>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3988417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4EB8-D79B-33B6-FBBA-373EC7912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51F6F6-D204-6BBA-C5B3-2DD17745F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64E78C-6803-CFF2-F6B6-460390A6C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EB8AF-1188-5407-0836-A8415BFABA22}"/>
              </a:ext>
            </a:extLst>
          </p:cNvPr>
          <p:cNvSpPr>
            <a:spLocks noGrp="1"/>
          </p:cNvSpPr>
          <p:nvPr>
            <p:ph type="dt" sz="half" idx="10"/>
          </p:nvPr>
        </p:nvSpPr>
        <p:spPr/>
        <p:txBody>
          <a:bodyPr/>
          <a:lstStyle/>
          <a:p>
            <a:fld id="{5EA40841-9399-4686-826F-67ECC577A9C1}" type="datetimeFigureOut">
              <a:rPr lang="en-IN" smtClean="0"/>
              <a:t>12-08-2024</a:t>
            </a:fld>
            <a:endParaRPr lang="en-IN"/>
          </a:p>
        </p:txBody>
      </p:sp>
      <p:sp>
        <p:nvSpPr>
          <p:cNvPr id="6" name="Footer Placeholder 5">
            <a:extLst>
              <a:ext uri="{FF2B5EF4-FFF2-40B4-BE49-F238E27FC236}">
                <a16:creationId xmlns:a16="http://schemas.microsoft.com/office/drawing/2014/main" id="{E54729E8-94E2-CDE2-C8D7-0422AD14DD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7D8AAB-9AB4-672D-C5B6-CA9E5B11A839}"/>
              </a:ext>
            </a:extLst>
          </p:cNvPr>
          <p:cNvSpPr>
            <a:spLocks noGrp="1"/>
          </p:cNvSpPr>
          <p:nvPr>
            <p:ph type="sldNum" sz="quarter" idx="12"/>
          </p:nvPr>
        </p:nvSpPr>
        <p:spPr/>
        <p:txBody>
          <a:bodyPr/>
          <a:lstStyle/>
          <a:p>
            <a:fld id="{63CA3043-FCD0-4E12-8D12-139E98A5B9D1}" type="slidenum">
              <a:rPr lang="en-IN" smtClean="0"/>
              <a:t>‹#›</a:t>
            </a:fld>
            <a:endParaRPr lang="en-IN"/>
          </a:p>
        </p:txBody>
      </p:sp>
    </p:spTree>
    <p:extLst>
      <p:ext uri="{BB962C8B-B14F-4D97-AF65-F5344CB8AC3E}">
        <p14:creationId xmlns:p14="http://schemas.microsoft.com/office/powerpoint/2010/main" val="119012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9A0729-1451-47C4-560B-DE08A1598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5B3822-1317-3187-6FF9-14DF52F6CC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6E5568-2A0E-1E5B-B638-61B3F7438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A40841-9399-4686-826F-67ECC577A9C1}" type="datetimeFigureOut">
              <a:rPr lang="en-IN" smtClean="0"/>
              <a:t>12-08-2024</a:t>
            </a:fld>
            <a:endParaRPr lang="en-IN"/>
          </a:p>
        </p:txBody>
      </p:sp>
      <p:sp>
        <p:nvSpPr>
          <p:cNvPr id="5" name="Footer Placeholder 4">
            <a:extLst>
              <a:ext uri="{FF2B5EF4-FFF2-40B4-BE49-F238E27FC236}">
                <a16:creationId xmlns:a16="http://schemas.microsoft.com/office/drawing/2014/main" id="{A2DDBF11-8D4A-04EF-8DCF-215DB4FF5D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E6C74A7-0679-FD4A-2151-BFF37EAB6B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CA3043-FCD0-4E12-8D12-139E98A5B9D1}" type="slidenum">
              <a:rPr lang="en-IN" smtClean="0"/>
              <a:t>‹#›</a:t>
            </a:fld>
            <a:endParaRPr lang="en-IN"/>
          </a:p>
        </p:txBody>
      </p:sp>
    </p:spTree>
    <p:extLst>
      <p:ext uri="{BB962C8B-B14F-4D97-AF65-F5344CB8AC3E}">
        <p14:creationId xmlns:p14="http://schemas.microsoft.com/office/powerpoint/2010/main" val="3845828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spring.io/projects/spring-boo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5AD31E-93BA-0EC8-D90F-EC52748D47D1}"/>
              </a:ext>
            </a:extLst>
          </p:cNvPr>
          <p:cNvSpPr>
            <a:spLocks noGrp="1"/>
          </p:cNvSpPr>
          <p:nvPr>
            <p:ph type="ctrTitle"/>
          </p:nvPr>
        </p:nvSpPr>
        <p:spPr>
          <a:xfrm>
            <a:off x="2026693" y="1030406"/>
            <a:ext cx="8147713" cy="3081242"/>
          </a:xfrm>
        </p:spPr>
        <p:txBody>
          <a:bodyPr anchor="ctr">
            <a:normAutofit/>
          </a:bodyPr>
          <a:lstStyle/>
          <a:p>
            <a:r>
              <a:rPr lang="en-IN" sz="4800" dirty="0">
                <a:solidFill>
                  <a:srgbClr val="FFFFFF"/>
                </a:solidFill>
              </a:rPr>
              <a:t>Clean Architecture</a:t>
            </a:r>
          </a:p>
        </p:txBody>
      </p:sp>
      <p:sp>
        <p:nvSpPr>
          <p:cNvPr id="3" name="Subtitle 2">
            <a:extLst>
              <a:ext uri="{FF2B5EF4-FFF2-40B4-BE49-F238E27FC236}">
                <a16:creationId xmlns:a16="http://schemas.microsoft.com/office/drawing/2014/main" id="{6257DEA8-C267-6EA7-7325-09429EDFD5B5}"/>
              </a:ext>
            </a:extLst>
          </p:cNvPr>
          <p:cNvSpPr>
            <a:spLocks noGrp="1"/>
          </p:cNvSpPr>
          <p:nvPr>
            <p:ph type="subTitle" idx="1"/>
          </p:nvPr>
        </p:nvSpPr>
        <p:spPr>
          <a:xfrm>
            <a:off x="1559943" y="5171093"/>
            <a:ext cx="9078628" cy="860620"/>
          </a:xfrm>
        </p:spPr>
        <p:txBody>
          <a:bodyPr anchor="ctr">
            <a:normAutofit/>
          </a:bodyPr>
          <a:lstStyle/>
          <a:p>
            <a:endParaRPr lang="en-IN" dirty="0">
              <a:solidFill>
                <a:srgbClr val="FFFFFF"/>
              </a:solidFill>
            </a:endParaRPr>
          </a:p>
        </p:txBody>
      </p:sp>
    </p:spTree>
    <p:extLst>
      <p:ext uri="{BB962C8B-B14F-4D97-AF65-F5344CB8AC3E}">
        <p14:creationId xmlns:p14="http://schemas.microsoft.com/office/powerpoint/2010/main" val="1452359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16F7-47E7-E5E1-B985-3BBED28B18D7}"/>
              </a:ext>
            </a:extLst>
          </p:cNvPr>
          <p:cNvSpPr>
            <a:spLocks noGrp="1"/>
          </p:cNvSpPr>
          <p:nvPr>
            <p:ph type="title"/>
          </p:nvPr>
        </p:nvSpPr>
        <p:spPr>
          <a:xfrm>
            <a:off x="876693" y="741391"/>
            <a:ext cx="4597747" cy="695313"/>
          </a:xfrm>
        </p:spPr>
        <p:txBody>
          <a:bodyPr anchor="b">
            <a:normAutofit/>
          </a:bodyPr>
          <a:lstStyle/>
          <a:p>
            <a:r>
              <a:rPr lang="en-IN" sz="3200" dirty="0"/>
              <a:t>Clean Architecture</a:t>
            </a:r>
          </a:p>
        </p:txBody>
      </p:sp>
      <p:sp>
        <p:nvSpPr>
          <p:cNvPr id="3" name="Content Placeholder 2">
            <a:extLst>
              <a:ext uri="{FF2B5EF4-FFF2-40B4-BE49-F238E27FC236}">
                <a16:creationId xmlns:a16="http://schemas.microsoft.com/office/drawing/2014/main" id="{87E409C8-2C75-0107-4606-C1B8F308403E}"/>
              </a:ext>
            </a:extLst>
          </p:cNvPr>
          <p:cNvSpPr>
            <a:spLocks noGrp="1"/>
          </p:cNvSpPr>
          <p:nvPr>
            <p:ph idx="1"/>
          </p:nvPr>
        </p:nvSpPr>
        <p:spPr>
          <a:xfrm>
            <a:off x="876693" y="1915886"/>
            <a:ext cx="4597746" cy="3156857"/>
          </a:xfrm>
        </p:spPr>
        <p:txBody>
          <a:bodyPr anchor="t">
            <a:normAutofit/>
          </a:bodyPr>
          <a:lstStyle/>
          <a:p>
            <a:pPr marL="0" indent="0">
              <a:buNone/>
            </a:pPr>
            <a:endParaRPr lang="en-IN" sz="2000" kern="1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IN" sz="2000" kern="100" dirty="0">
                <a:effectLst/>
                <a:latin typeface="Calibri" panose="020F0502020204030204" pitchFamily="34" charset="0"/>
                <a:ea typeface="Calibri" panose="020F0502020204030204" pitchFamily="34" charset="0"/>
                <a:cs typeface="Calibri" panose="020F0502020204030204" pitchFamily="34" charset="0"/>
              </a:rPr>
              <a:t>Clean Architecture is a software architectural approach that seeks to </a:t>
            </a:r>
            <a:r>
              <a:rPr lang="en-IN" sz="2000" b="1" kern="100" dirty="0">
                <a:effectLst/>
                <a:latin typeface="Calibri" panose="020F0502020204030204" pitchFamily="34" charset="0"/>
                <a:ea typeface="Calibri" panose="020F0502020204030204" pitchFamily="34" charset="0"/>
                <a:cs typeface="Calibri" panose="020F0502020204030204" pitchFamily="34" charset="0"/>
              </a:rPr>
              <a:t>separate system responsibilities into distinct, independent layers</a:t>
            </a:r>
            <a:r>
              <a:rPr lang="en-IN" sz="2000" kern="100" dirty="0">
                <a:effectLst/>
                <a:latin typeface="Calibri" panose="020F0502020204030204" pitchFamily="34" charset="0"/>
                <a:ea typeface="Calibri" panose="020F0502020204030204" pitchFamily="34" charset="0"/>
                <a:cs typeface="Calibri" panose="020F0502020204030204" pitchFamily="34" charset="0"/>
              </a:rPr>
              <a:t>. These layers are organized in concentric circles, with the inner layers containing the business rules and the outer layers dealing with the user interfaces and infrastructure.</a:t>
            </a:r>
          </a:p>
          <a:p>
            <a:endParaRPr lang="en-IN" sz="2000" dirty="0"/>
          </a:p>
        </p:txBody>
      </p:sp>
      <p:pic>
        <p:nvPicPr>
          <p:cNvPr id="4" name="Picture 3" descr="Diagram of a diagram of a clean architecture&#10;&#10;Description automatically generated">
            <a:extLst>
              <a:ext uri="{FF2B5EF4-FFF2-40B4-BE49-F238E27FC236}">
                <a16:creationId xmlns:a16="http://schemas.microsoft.com/office/drawing/2014/main" id="{6EEB5C50-4D1F-F285-A19E-E2A2AB1FB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436704"/>
            <a:ext cx="5319062" cy="3909510"/>
          </a:xfrm>
          <a:prstGeom prst="rect">
            <a:avLst/>
          </a:prstGeom>
        </p:spPr>
      </p:pic>
      <p:grpSp>
        <p:nvGrpSpPr>
          <p:cNvPr id="9" name="Group 8">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903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5" name="Rectangle 2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9198F-115E-045F-3DA7-466B0A585BD2}"/>
              </a:ext>
            </a:extLst>
          </p:cNvPr>
          <p:cNvSpPr>
            <a:spLocks noGrp="1"/>
          </p:cNvSpPr>
          <p:nvPr>
            <p:ph type="title"/>
          </p:nvPr>
        </p:nvSpPr>
        <p:spPr>
          <a:xfrm>
            <a:off x="761803" y="350196"/>
            <a:ext cx="4646904" cy="1624520"/>
          </a:xfrm>
        </p:spPr>
        <p:txBody>
          <a:bodyPr anchor="ctr">
            <a:normAutofit/>
          </a:bodyPr>
          <a:lstStyle/>
          <a:p>
            <a:r>
              <a:rPr lang="en-IN" sz="4000" b="1" kern="100" dirty="0">
                <a:effectLst/>
                <a:latin typeface="Calibri" panose="020F0502020204030204" pitchFamily="34" charset="0"/>
                <a:ea typeface="Aptos" panose="020B0004020202020204" pitchFamily="34" charset="0"/>
                <a:cs typeface="Times New Roman" panose="02020603050405020304" pitchFamily="18" charset="0"/>
              </a:rPr>
              <a:t>Why we need clean Architecture:</a:t>
            </a:r>
            <a:endParaRPr lang="en-IN" sz="4000" dirty="0"/>
          </a:p>
        </p:txBody>
      </p:sp>
      <p:sp>
        <p:nvSpPr>
          <p:cNvPr id="3" name="Content Placeholder 2">
            <a:extLst>
              <a:ext uri="{FF2B5EF4-FFF2-40B4-BE49-F238E27FC236}">
                <a16:creationId xmlns:a16="http://schemas.microsoft.com/office/drawing/2014/main" id="{4760D158-6E7D-CF90-F754-0F1BB86D63F0}"/>
              </a:ext>
            </a:extLst>
          </p:cNvPr>
          <p:cNvSpPr>
            <a:spLocks noGrp="1"/>
          </p:cNvSpPr>
          <p:nvPr>
            <p:ph idx="1"/>
          </p:nvPr>
        </p:nvSpPr>
        <p:spPr>
          <a:xfrm>
            <a:off x="761803" y="2286000"/>
            <a:ext cx="6248598" cy="4070350"/>
          </a:xfrm>
        </p:spPr>
        <p:txBody>
          <a:bodyPr anchor="ctr">
            <a:normAutofit/>
          </a:bodyPr>
          <a:lstStyle/>
          <a:p>
            <a:pPr marL="0" indent="0">
              <a:buNone/>
            </a:pPr>
            <a:endParaRPr lang="en-IN" sz="1400" dirty="0"/>
          </a:p>
          <a:p>
            <a:pPr algn="just"/>
            <a:r>
              <a:rPr lang="en-IN" sz="1800" kern="100" dirty="0">
                <a:effectLst/>
                <a:latin typeface="Calibri" panose="020F0502020204030204" pitchFamily="34" charset="0"/>
                <a:ea typeface="Calibri" panose="020F0502020204030204" pitchFamily="34" charset="0"/>
                <a:cs typeface="Calibri" panose="020F0502020204030204" pitchFamily="34" charset="0"/>
              </a:rPr>
              <a:t>The </a:t>
            </a:r>
            <a:r>
              <a:rPr lang="en-IN" sz="1800" u="sng" kern="100" dirty="0">
                <a:effectLst/>
                <a:latin typeface="Calibri" panose="020F0502020204030204" pitchFamily="34" charset="0"/>
                <a:ea typeface="Calibri" panose="020F0502020204030204" pitchFamily="34" charset="0"/>
                <a:cs typeface="Calibri" panose="020F0502020204030204" pitchFamily="34" charset="0"/>
                <a:hlinkClick r:id="rId2"/>
              </a:rPr>
              <a:t>Spring Boot framework</a:t>
            </a:r>
            <a:r>
              <a:rPr lang="en-IN" sz="1800" kern="100" dirty="0">
                <a:effectLst/>
                <a:latin typeface="Calibri" panose="020F0502020204030204" pitchFamily="34" charset="0"/>
                <a:ea typeface="Calibri" panose="020F0502020204030204" pitchFamily="34" charset="0"/>
                <a:cs typeface="Calibri" panose="020F0502020204030204" pitchFamily="34" charset="0"/>
              </a:rPr>
              <a:t> is the most famous framework for back-end applications in Java, it brings several facilities that have been appreciated by Web developers since the first applications using pure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Servlets.</a:t>
            </a:r>
            <a:r>
              <a:rPr lang="en-IN" sz="1800" dirty="0" err="1">
                <a:effectLst/>
                <a:latin typeface="Calibri" panose="020F0502020204030204" pitchFamily="34" charset="0"/>
                <a:ea typeface="Calibri" panose="020F0502020204030204" pitchFamily="34" charset="0"/>
                <a:cs typeface="Calibri" panose="020F0502020204030204" pitchFamily="34" charset="0"/>
              </a:rPr>
              <a:t>The</a:t>
            </a:r>
            <a:r>
              <a:rPr lang="en-IN" sz="1800" dirty="0">
                <a:effectLst/>
                <a:latin typeface="Calibri" panose="020F0502020204030204" pitchFamily="34" charset="0"/>
                <a:ea typeface="Calibri" panose="020F0502020204030204" pitchFamily="34" charset="0"/>
                <a:cs typeface="Calibri" panose="020F0502020204030204" pitchFamily="34" charset="0"/>
              </a:rPr>
              <a:t> architecture in this framework basically consists of a layered architecture in which each layer communicates with another.</a:t>
            </a:r>
          </a:p>
          <a:p>
            <a:endParaRPr lang="en-IN" sz="1400" dirty="0">
              <a:latin typeface="Calibri" panose="020F0502020204030204" pitchFamily="34" charset="0"/>
              <a:ea typeface="Calibri" panose="020F0502020204030204" pitchFamily="34" charset="0"/>
              <a:cs typeface="Calibri" panose="020F0502020204030204" pitchFamily="34" charset="0"/>
            </a:endParaRPr>
          </a:p>
          <a:p>
            <a:pPr algn="just"/>
            <a:r>
              <a:rPr lang="en-IN" sz="1800" kern="100" dirty="0">
                <a:effectLst/>
                <a:latin typeface="Calibri" panose="020F0502020204030204" pitchFamily="34" charset="0"/>
                <a:ea typeface="Calibri" panose="020F0502020204030204" pitchFamily="34" charset="0"/>
                <a:cs typeface="Calibri" panose="020F0502020204030204" pitchFamily="34" charset="0"/>
              </a:rPr>
              <a:t>However, such architecture brings some problems such as domain dependency (application core) to the framework and dependency cycles between layers, which bring several points of attention that can be harmful in most cases.</a:t>
            </a:r>
          </a:p>
          <a:p>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1400" dirty="0">
              <a:effectLst/>
              <a:latin typeface="Calibri" panose="020F0502020204030204" pitchFamily="34" charset="0"/>
              <a:ea typeface="Aptos" panose="020B0004020202020204" pitchFamily="34" charset="0"/>
            </a:endParaRPr>
          </a:p>
          <a:p>
            <a:endParaRPr lang="en-IN" sz="1400" dirty="0">
              <a:latin typeface="Calibri" panose="020F0502020204030204" pitchFamily="34" charset="0"/>
            </a:endParaRPr>
          </a:p>
          <a:p>
            <a:pPr marL="0" indent="0">
              <a:buNone/>
            </a:pPr>
            <a:endParaRPr lang="en-IN" sz="1400" dirty="0"/>
          </a:p>
        </p:txBody>
      </p:sp>
      <p:pic>
        <p:nvPicPr>
          <p:cNvPr id="19" name="Picture 18" descr="White 3D art">
            <a:extLst>
              <a:ext uri="{FF2B5EF4-FFF2-40B4-BE49-F238E27FC236}">
                <a16:creationId xmlns:a16="http://schemas.microsoft.com/office/drawing/2014/main" id="{1D84559D-FA1F-26B1-B51C-C6175AAA53E8}"/>
              </a:ext>
            </a:extLst>
          </p:cNvPr>
          <p:cNvPicPr>
            <a:picLocks noChangeAspect="1"/>
          </p:cNvPicPr>
          <p:nvPr/>
        </p:nvPicPr>
        <p:blipFill>
          <a:blip r:embed="rId3"/>
          <a:srcRect l="33323" r="7276" b="-2"/>
          <a:stretch/>
        </p:blipFill>
        <p:spPr>
          <a:xfrm>
            <a:off x="7445829" y="1"/>
            <a:ext cx="4752996" cy="6858000"/>
          </a:xfrm>
          <a:prstGeom prst="rect">
            <a:avLst/>
          </a:prstGeom>
        </p:spPr>
      </p:pic>
    </p:spTree>
    <p:extLst>
      <p:ext uri="{BB962C8B-B14F-4D97-AF65-F5344CB8AC3E}">
        <p14:creationId xmlns:p14="http://schemas.microsoft.com/office/powerpoint/2010/main" val="1982505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5F2ED-0CE5-259A-1238-49665BDBA73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Spring boot Layered Architecture</a:t>
            </a:r>
          </a:p>
        </p:txBody>
      </p:sp>
      <p:pic>
        <p:nvPicPr>
          <p:cNvPr id="5" name="Content Placeholder 4" descr="A diagram of a boot layered architecture&#10;&#10;Description automatically generated">
            <a:extLst>
              <a:ext uri="{FF2B5EF4-FFF2-40B4-BE49-F238E27FC236}">
                <a16:creationId xmlns:a16="http://schemas.microsoft.com/office/drawing/2014/main" id="{E7561116-4E4F-93BF-C8B6-63DFC5347D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14610"/>
            <a:ext cx="7188199" cy="4025391"/>
          </a:xfrm>
          <a:prstGeom prst="rect">
            <a:avLst/>
          </a:prstGeom>
        </p:spPr>
      </p:pic>
    </p:spTree>
    <p:extLst>
      <p:ext uri="{BB962C8B-B14F-4D97-AF65-F5344CB8AC3E}">
        <p14:creationId xmlns:p14="http://schemas.microsoft.com/office/powerpoint/2010/main" val="170001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57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A58421-CA11-22E7-CA78-28FD921484F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Implement Clean Architecture</a:t>
            </a:r>
          </a:p>
        </p:txBody>
      </p:sp>
      <p:pic>
        <p:nvPicPr>
          <p:cNvPr id="4" name="Content Placeholder 3" descr="A diagram of a computer&#10;&#10;Description automatically generated">
            <a:extLst>
              <a:ext uri="{FF2B5EF4-FFF2-40B4-BE49-F238E27FC236}">
                <a16:creationId xmlns:a16="http://schemas.microsoft.com/office/drawing/2014/main" id="{63DE1F70-AF9D-8549-C5E9-785A9E4BA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208403" y="961812"/>
            <a:ext cx="6848593" cy="4930987"/>
          </a:xfrm>
          <a:prstGeom prst="rect">
            <a:avLst/>
          </a:prstGeom>
          <a:noFill/>
        </p:spPr>
      </p:pic>
    </p:spTree>
    <p:extLst>
      <p:ext uri="{BB962C8B-B14F-4D97-AF65-F5344CB8AC3E}">
        <p14:creationId xmlns:p14="http://schemas.microsoft.com/office/powerpoint/2010/main" val="58456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70F3-209B-1AEB-6FA5-C570CF786724}"/>
              </a:ext>
            </a:extLst>
          </p:cNvPr>
          <p:cNvSpPr>
            <a:spLocks noGrp="1"/>
          </p:cNvSpPr>
          <p:nvPr>
            <p:ph type="title"/>
          </p:nvPr>
        </p:nvSpPr>
        <p:spPr>
          <a:xfrm>
            <a:off x="876693" y="741391"/>
            <a:ext cx="3455821" cy="1616203"/>
          </a:xfrm>
        </p:spPr>
        <p:txBody>
          <a:bodyPr anchor="b">
            <a:normAutofit/>
          </a:bodyPr>
          <a:lstStyle/>
          <a:p>
            <a:r>
              <a:rPr lang="en-IN" sz="3200"/>
              <a:t>Domain/Entity</a:t>
            </a:r>
          </a:p>
        </p:txBody>
      </p:sp>
      <p:sp>
        <p:nvSpPr>
          <p:cNvPr id="3" name="Content Placeholder 2">
            <a:extLst>
              <a:ext uri="{FF2B5EF4-FFF2-40B4-BE49-F238E27FC236}">
                <a16:creationId xmlns:a16="http://schemas.microsoft.com/office/drawing/2014/main" id="{76C982B4-FCD1-B3CF-D6D4-81E88AC6B69E}"/>
              </a:ext>
            </a:extLst>
          </p:cNvPr>
          <p:cNvSpPr>
            <a:spLocks noGrp="1"/>
          </p:cNvSpPr>
          <p:nvPr>
            <p:ph idx="1"/>
          </p:nvPr>
        </p:nvSpPr>
        <p:spPr>
          <a:xfrm>
            <a:off x="876693" y="2533476"/>
            <a:ext cx="3455821" cy="3447832"/>
          </a:xfrm>
        </p:spPr>
        <p:txBody>
          <a:bodyPr anchor="t">
            <a:normAutofit/>
          </a:bodyPr>
          <a:lstStyle/>
          <a:p>
            <a:pPr marL="342900" lvl="0" indent="-342900">
              <a:spcAft>
                <a:spcPts val="800"/>
              </a:spcAft>
              <a:buFont typeface="+mj-lt"/>
              <a:buAutoNum type="arabicPeriod"/>
            </a:pPr>
            <a:r>
              <a:rPr lang="en-IN" sz="1300" b="1" kern="100" dirty="0">
                <a:effectLst/>
                <a:latin typeface="Aptos" panose="020B0004020202020204" pitchFamily="34" charset="0"/>
                <a:ea typeface="Aptos" panose="020B0004020202020204" pitchFamily="34" charset="0"/>
                <a:cs typeface="Times New Roman" panose="02020603050405020304" pitchFamily="18" charset="0"/>
              </a:rPr>
              <a:t>Domain/Entity</a:t>
            </a: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spcAft>
                <a:spcPts val="800"/>
              </a:spcAft>
            </a:pPr>
            <a:r>
              <a:rPr lang="en-IN" sz="1300" kern="100" dirty="0">
                <a:effectLst/>
                <a:latin typeface="Aptos" panose="020B0004020202020204" pitchFamily="34" charset="0"/>
                <a:ea typeface="Aptos" panose="020B0004020202020204" pitchFamily="34" charset="0"/>
                <a:cs typeface="Times New Roman" panose="02020603050405020304" pitchFamily="18" charset="0"/>
              </a:rPr>
              <a:t>Entities are the primary building blocks of a software system, and they represent the business objects that are manipulated by the use cases. Entities encapsulate the core business rules, and they are not influenced by the user interface or any other external factor. The entities form the backbone of the application and are the most stable part of the architecture.</a:t>
            </a:r>
          </a:p>
          <a:p>
            <a:pPr marL="457200">
              <a:spcAft>
                <a:spcPts val="800"/>
              </a:spcAft>
            </a:pPr>
            <a:r>
              <a:rPr lang="en-IN" sz="1300" kern="100" dirty="0" err="1">
                <a:latin typeface="Aptos" panose="020B0004020202020204" pitchFamily="34" charset="0"/>
                <a:ea typeface="Aptos" panose="020B0004020202020204" pitchFamily="34" charset="0"/>
                <a:cs typeface="Times New Roman" panose="02020603050405020304" pitchFamily="18" charset="0"/>
              </a:rPr>
              <a:t>Eg</a:t>
            </a:r>
            <a:r>
              <a:rPr lang="en-IN" sz="1300" kern="100" dirty="0">
                <a:latin typeface="Aptos" panose="020B0004020202020204" pitchFamily="34" charset="0"/>
                <a:ea typeface="Aptos" panose="020B0004020202020204" pitchFamily="34" charset="0"/>
                <a:cs typeface="Times New Roman" panose="02020603050405020304" pitchFamily="18" charset="0"/>
              </a:rPr>
              <a:t> : Quote</a:t>
            </a:r>
          </a:p>
          <a:p>
            <a:pPr marL="457200">
              <a:spcAft>
                <a:spcPts val="800"/>
              </a:spcAft>
            </a:pPr>
            <a:r>
              <a:rPr lang="en-IN" sz="1300" kern="100" dirty="0">
                <a:effectLst/>
                <a:latin typeface="Aptos" panose="020B0004020202020204" pitchFamily="34" charset="0"/>
                <a:ea typeface="Aptos" panose="020B0004020202020204" pitchFamily="34" charset="0"/>
                <a:cs typeface="Times New Roman" panose="02020603050405020304" pitchFamily="18" charset="0"/>
              </a:rPr>
              <a:t>         Address</a:t>
            </a:r>
          </a:p>
          <a:p>
            <a:pPr marL="457200">
              <a:spcAft>
                <a:spcPts val="800"/>
              </a:spcAft>
            </a:pPr>
            <a:endParaRPr lang="en-IN" sz="13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300" dirty="0"/>
          </a:p>
        </p:txBody>
      </p:sp>
      <p:pic>
        <p:nvPicPr>
          <p:cNvPr id="4" name="Picture 3" descr="A screen shot of a computer&#10;&#10;Description automatically generated">
            <a:extLst>
              <a:ext uri="{FF2B5EF4-FFF2-40B4-BE49-F238E27FC236}">
                <a16:creationId xmlns:a16="http://schemas.microsoft.com/office/drawing/2014/main" id="{1EEC1D83-8BF7-2A82-254C-E3C7303DCD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7672" y="1668598"/>
            <a:ext cx="6389346" cy="3530114"/>
          </a:xfrm>
          <a:prstGeom prst="rect">
            <a:avLst/>
          </a:prstGeom>
        </p:spPr>
      </p:pic>
      <p:grpSp>
        <p:nvGrpSpPr>
          <p:cNvPr id="40" name="Group 3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41" name="Rectangle 4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47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BD135-E99C-9A4E-CE66-D50DEAB65210}"/>
              </a:ext>
            </a:extLst>
          </p:cNvPr>
          <p:cNvSpPr>
            <a:spLocks noGrp="1"/>
          </p:cNvSpPr>
          <p:nvPr>
            <p:ph type="title"/>
          </p:nvPr>
        </p:nvSpPr>
        <p:spPr>
          <a:xfrm>
            <a:off x="876693" y="741391"/>
            <a:ext cx="3455821" cy="1616203"/>
          </a:xfrm>
        </p:spPr>
        <p:txBody>
          <a:bodyPr anchor="b">
            <a:normAutofit/>
          </a:bodyPr>
          <a:lstStyle/>
          <a:p>
            <a:r>
              <a:rPr lang="en-IN" sz="3200"/>
              <a:t>Use Case</a:t>
            </a:r>
          </a:p>
        </p:txBody>
      </p:sp>
      <p:sp>
        <p:nvSpPr>
          <p:cNvPr id="3" name="Content Placeholder 2">
            <a:extLst>
              <a:ext uri="{FF2B5EF4-FFF2-40B4-BE49-F238E27FC236}">
                <a16:creationId xmlns:a16="http://schemas.microsoft.com/office/drawing/2014/main" id="{36777B5D-17FF-65B3-D634-F15A4B9C375B}"/>
              </a:ext>
            </a:extLst>
          </p:cNvPr>
          <p:cNvSpPr>
            <a:spLocks noGrp="1"/>
          </p:cNvSpPr>
          <p:nvPr>
            <p:ph idx="1"/>
          </p:nvPr>
        </p:nvSpPr>
        <p:spPr>
          <a:xfrm>
            <a:off x="876693" y="2533476"/>
            <a:ext cx="3455821" cy="3447832"/>
          </a:xfrm>
        </p:spPr>
        <p:txBody>
          <a:bodyPr anchor="t">
            <a:normAutofit/>
          </a:bodyPr>
          <a:lstStyle/>
          <a:p>
            <a:r>
              <a:rPr lang="en-IN" sz="1400" dirty="0">
                <a:effectLst/>
                <a:latin typeface="Calibri" panose="020F0502020204030204" pitchFamily="34" charset="0"/>
                <a:ea typeface="Calibri" panose="020F0502020204030204" pitchFamily="34" charset="0"/>
                <a:cs typeface="Calibri" panose="020F0502020204030204" pitchFamily="34" charset="0"/>
              </a:rPr>
              <a:t>They represent the application business rules, which are specific to the application and not to the enterprise. Use cases use entities to implement specific business rules and represent the various ways that the system can be used. Each use case represents a single action that the user can perform, and they operate on entities to produce the desired outcome.</a:t>
            </a:r>
          </a:p>
          <a:p>
            <a:r>
              <a:rPr lang="en-IN" sz="1400" dirty="0" err="1">
                <a:latin typeface="Calibri" panose="020F0502020204030204" pitchFamily="34" charset="0"/>
                <a:ea typeface="Calibri" panose="020F0502020204030204" pitchFamily="34" charset="0"/>
                <a:cs typeface="Calibri" panose="020F0502020204030204" pitchFamily="34" charset="0"/>
              </a:rPr>
              <a:t>Eg</a:t>
            </a: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dirty="0" err="1">
                <a:latin typeface="Calibri" panose="020F0502020204030204" pitchFamily="34" charset="0"/>
                <a:ea typeface="Calibri" panose="020F0502020204030204" pitchFamily="34" charset="0"/>
                <a:cs typeface="Calibri" panose="020F0502020204030204" pitchFamily="34" charset="0"/>
              </a:rPr>
              <a:t>CreateQuote</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effectLst/>
                <a:latin typeface="Calibri" panose="020F0502020204030204" pitchFamily="34" charset="0"/>
                <a:ea typeface="Calibri" panose="020F0502020204030204" pitchFamily="34" charset="0"/>
                <a:cs typeface="Calibri" panose="020F0502020204030204" pitchFamily="34" charset="0"/>
              </a:rPr>
              <a:t>       </a:t>
            </a:r>
            <a:r>
              <a:rPr lang="en-IN" sz="1400" dirty="0" err="1">
                <a:effectLst/>
                <a:latin typeface="Calibri" panose="020F0502020204030204" pitchFamily="34" charset="0"/>
                <a:ea typeface="Calibri" panose="020F0502020204030204" pitchFamily="34" charset="0"/>
                <a:cs typeface="Calibri" panose="020F0502020204030204" pitchFamily="34" charset="0"/>
              </a:rPr>
              <a:t>UpdateQuote</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       Revising Quote</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endParaRPr lang="en-IN" sz="1400" dirty="0">
              <a:effectLst/>
              <a:latin typeface="Calibri" panose="020F0502020204030204" pitchFamily="34" charset="0"/>
              <a:ea typeface="Calibri" panose="020F0502020204030204" pitchFamily="34" charset="0"/>
              <a:cs typeface="Calibri" panose="020F0502020204030204" pitchFamily="34" charset="0"/>
            </a:endParaRPr>
          </a:p>
          <a:p>
            <a:endParaRPr lang="en-IN" sz="1400" dirty="0">
              <a:effectLst/>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4746491E-476A-A0A0-2572-DC61FC7A3A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87672" y="1860279"/>
            <a:ext cx="6389346" cy="3146751"/>
          </a:xfrm>
          <a:prstGeom prst="rect">
            <a:avLst/>
          </a:prstGeom>
        </p:spPr>
      </p:pic>
      <p:grpSp>
        <p:nvGrpSpPr>
          <p:cNvPr id="36" name="Group 35">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7" name="Rectangle 36">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796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0BDA-12F2-C15D-C4E8-1722BAF5FF75}"/>
              </a:ext>
            </a:extLst>
          </p:cNvPr>
          <p:cNvSpPr>
            <a:spLocks noGrp="1"/>
          </p:cNvSpPr>
          <p:nvPr>
            <p:ph type="title"/>
          </p:nvPr>
        </p:nvSpPr>
        <p:spPr>
          <a:xfrm>
            <a:off x="876693" y="741391"/>
            <a:ext cx="3477593" cy="1109179"/>
          </a:xfrm>
        </p:spPr>
        <p:txBody>
          <a:bodyPr anchor="b">
            <a:normAutofit/>
          </a:bodyPr>
          <a:lstStyle/>
          <a:p>
            <a:r>
              <a:rPr lang="en-IN" sz="3200" b="1" kern="100" dirty="0">
                <a:effectLst/>
                <a:latin typeface="Calibri" panose="020F0502020204030204" pitchFamily="34" charset="0"/>
                <a:ea typeface="Calibri" panose="020F0502020204030204" pitchFamily="34" charset="0"/>
                <a:cs typeface="Calibri" panose="020F0502020204030204" pitchFamily="34" charset="0"/>
              </a:rPr>
              <a:t>Interface Adapters</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40185E2-1EE4-1828-5E3E-28F6899C582F}"/>
              </a:ext>
            </a:extLst>
          </p:cNvPr>
          <p:cNvSpPr>
            <a:spLocks noGrp="1"/>
          </p:cNvSpPr>
          <p:nvPr>
            <p:ph idx="1"/>
          </p:nvPr>
        </p:nvSpPr>
        <p:spPr>
          <a:xfrm>
            <a:off x="876693" y="2533476"/>
            <a:ext cx="4555278" cy="3447832"/>
          </a:xfrm>
        </p:spPr>
        <p:txBody>
          <a:bodyPr anchor="t">
            <a:normAutofit/>
          </a:bodyPr>
          <a:lstStyle/>
          <a:p>
            <a:pPr algn="just"/>
            <a:r>
              <a:rPr lang="en-IN" sz="1600" kern="100" dirty="0">
                <a:effectLst/>
                <a:latin typeface="Calibri" panose="020F0502020204030204" pitchFamily="34" charset="0"/>
                <a:ea typeface="Calibri" panose="020F0502020204030204" pitchFamily="34" charset="0"/>
                <a:cs typeface="Calibri" panose="020F0502020204030204" pitchFamily="34" charset="0"/>
              </a:rPr>
              <a:t>The interface adapters layer is responsible for converting data between the outside world and the use case layer. </a:t>
            </a:r>
          </a:p>
          <a:p>
            <a:pPr algn="just"/>
            <a:r>
              <a:rPr lang="en-IN" sz="1600" kern="100" dirty="0">
                <a:effectLst/>
                <a:latin typeface="Calibri" panose="020F0502020204030204" pitchFamily="34" charset="0"/>
                <a:ea typeface="Calibri" panose="020F0502020204030204" pitchFamily="34" charset="0"/>
                <a:cs typeface="Calibri" panose="020F0502020204030204" pitchFamily="34" charset="0"/>
              </a:rPr>
              <a:t>This layer is where controllers, gateways, presenters, and other interface-related components reside. </a:t>
            </a:r>
          </a:p>
          <a:p>
            <a:pPr algn="just"/>
            <a:r>
              <a:rPr lang="en-IN" sz="1600" kern="100" dirty="0">
                <a:effectLst/>
                <a:latin typeface="Calibri" panose="020F0502020204030204" pitchFamily="34" charset="0"/>
                <a:ea typeface="Calibri" panose="020F0502020204030204" pitchFamily="34" charset="0"/>
                <a:cs typeface="Calibri" panose="020F0502020204030204" pitchFamily="34" charset="0"/>
              </a:rPr>
              <a:t>Controllers handle user input, while gateways are responsible for accessing external data sources, such as databases or web services. Presenters are responsible for rendering data in the user interface.</a:t>
            </a:r>
          </a:p>
          <a:p>
            <a:endParaRPr lang="en-IN" sz="1700" dirty="0">
              <a:latin typeface="Calibri" panose="020F0502020204030204" pitchFamily="34" charset="0"/>
              <a:ea typeface="Calibri" panose="020F0502020204030204" pitchFamily="34" charset="0"/>
              <a:cs typeface="Calibri" panose="020F0502020204030204" pitchFamily="34" charset="0"/>
            </a:endParaRPr>
          </a:p>
          <a:p>
            <a:endParaRPr lang="en-IN" sz="1700" dirty="0">
              <a:latin typeface="Aptos" panose="020B0004020202020204" pitchFamily="34" charset="0"/>
              <a:cs typeface="Times New Roman" panose="02020603050405020304" pitchFamily="18" charset="0"/>
            </a:endParaRPr>
          </a:p>
          <a:p>
            <a:endParaRPr lang="en-IN" sz="1700" dirty="0"/>
          </a:p>
        </p:txBody>
      </p:sp>
      <p:pic>
        <p:nvPicPr>
          <p:cNvPr id="10" name="Picture 9" descr="A screen shot of a computer&#10;&#10;Description automatically generated">
            <a:extLst>
              <a:ext uri="{FF2B5EF4-FFF2-40B4-BE49-F238E27FC236}">
                <a16:creationId xmlns:a16="http://schemas.microsoft.com/office/drawing/2014/main" id="{174C4C20-351C-1D48-9F97-E547F16D09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6143" y="2139813"/>
            <a:ext cx="5770875" cy="2587684"/>
          </a:xfrm>
          <a:prstGeom prst="rect">
            <a:avLst/>
          </a:prstGeom>
        </p:spPr>
      </p:pic>
      <p:grpSp>
        <p:nvGrpSpPr>
          <p:cNvPr id="15" name="Group 1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6" name="Rectangle 1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873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5B6BF-C33B-4DF5-F172-7A273A6F7959}"/>
              </a:ext>
            </a:extLst>
          </p:cNvPr>
          <p:cNvSpPr>
            <a:spLocks noGrp="1"/>
          </p:cNvSpPr>
          <p:nvPr>
            <p:ph type="title"/>
          </p:nvPr>
        </p:nvSpPr>
        <p:spPr>
          <a:xfrm>
            <a:off x="876693" y="741391"/>
            <a:ext cx="3455821" cy="1616203"/>
          </a:xfrm>
        </p:spPr>
        <p:txBody>
          <a:bodyPr anchor="b">
            <a:normAutofit/>
          </a:bodyPr>
          <a:lstStyle/>
          <a:p>
            <a:r>
              <a:rPr lang="en-IN" sz="2500" b="1" kern="100" dirty="0">
                <a:effectLst/>
                <a:latin typeface="Calibri" panose="020F0502020204030204" pitchFamily="34" charset="0"/>
                <a:ea typeface="Calibri" panose="020F0502020204030204" pitchFamily="34" charset="0"/>
                <a:cs typeface="Calibri" panose="020F0502020204030204" pitchFamily="34" charset="0"/>
              </a:rPr>
              <a:t>External Interface/Infrastructure</a:t>
            </a:r>
            <a:endParaRPr lang="en-IN" sz="25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E1FB718-DAE1-5BCB-2D9F-6B7ABC1C72FA}"/>
              </a:ext>
            </a:extLst>
          </p:cNvPr>
          <p:cNvSpPr>
            <a:spLocks noGrp="1"/>
          </p:cNvSpPr>
          <p:nvPr>
            <p:ph idx="1"/>
          </p:nvPr>
        </p:nvSpPr>
        <p:spPr>
          <a:xfrm>
            <a:off x="876693" y="2533476"/>
            <a:ext cx="4196050" cy="3447832"/>
          </a:xfrm>
        </p:spPr>
        <p:txBody>
          <a:bodyPr anchor="t">
            <a:normAutofit/>
          </a:bodyPr>
          <a:lstStyle/>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The external interfaces layer represents the interfaces that the system has with the outside world. </a:t>
            </a:r>
          </a:p>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These interfaces can include databases, user interfaces, web APIs, and other external systems. </a:t>
            </a:r>
          </a:p>
          <a:p>
            <a:pPr algn="just"/>
            <a:r>
              <a:rPr lang="en-IN" sz="1800" dirty="0">
                <a:effectLst/>
                <a:latin typeface="Calibri" panose="020F0502020204030204" pitchFamily="34" charset="0"/>
                <a:ea typeface="Calibri" panose="020F0502020204030204" pitchFamily="34" charset="0"/>
                <a:cs typeface="Calibri" panose="020F0502020204030204" pitchFamily="34" charset="0"/>
              </a:rPr>
              <a:t>The external interfaces layer is responsible for translating data between the application and external systems</a:t>
            </a: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screenshot of a computer program&#10;&#10;Description automatically generated">
            <a:extLst>
              <a:ext uri="{FF2B5EF4-FFF2-40B4-BE49-F238E27FC236}">
                <a16:creationId xmlns:a16="http://schemas.microsoft.com/office/drawing/2014/main" id="{94C8B174-1CC5-D62B-D098-73ADE1DF46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9314" y="1932159"/>
            <a:ext cx="5977704" cy="3002991"/>
          </a:xfrm>
          <a:prstGeom prst="rect">
            <a:avLst/>
          </a:prstGeom>
        </p:spPr>
      </p:pic>
      <p:grpSp>
        <p:nvGrpSpPr>
          <p:cNvPr id="9" name="Group 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 name="Rectangle 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9318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482</TotalTime>
  <Words>427</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Clean Architecture</vt:lpstr>
      <vt:lpstr>Clean Architecture</vt:lpstr>
      <vt:lpstr>Why we need clean Architecture:</vt:lpstr>
      <vt:lpstr>Spring boot Layered Architecture</vt:lpstr>
      <vt:lpstr>Implement Clean Architecture</vt:lpstr>
      <vt:lpstr>Domain/Entity</vt:lpstr>
      <vt:lpstr>Use Case</vt:lpstr>
      <vt:lpstr>Interface Adapters</vt:lpstr>
      <vt:lpstr>External Interface/Infrastructure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NishanthKumar</dc:creator>
  <cp:lastModifiedBy>NishanthKumar</cp:lastModifiedBy>
  <cp:revision>1</cp:revision>
  <dcterms:created xsi:type="dcterms:W3CDTF">2024-08-12T12:30:31Z</dcterms:created>
  <dcterms:modified xsi:type="dcterms:W3CDTF">2024-08-12T20:33:19Z</dcterms:modified>
</cp:coreProperties>
</file>