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FB25-F143-4EB9-9BDC-05ECEACFA59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2DE0-4BFD-40EB-BED8-5D5C81D0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FB25-F143-4EB9-9BDC-05ECEACFA59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2DE0-4BFD-40EB-BED8-5D5C81D0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6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FB25-F143-4EB9-9BDC-05ECEACFA59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2DE0-4BFD-40EB-BED8-5D5C81D0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FB25-F143-4EB9-9BDC-05ECEACFA59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2DE0-4BFD-40EB-BED8-5D5C81D0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1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FB25-F143-4EB9-9BDC-05ECEACFA59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2DE0-4BFD-40EB-BED8-5D5C81D0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FB25-F143-4EB9-9BDC-05ECEACFA59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2DE0-4BFD-40EB-BED8-5D5C81D0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FB25-F143-4EB9-9BDC-05ECEACFA59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2DE0-4BFD-40EB-BED8-5D5C81D0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0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FB25-F143-4EB9-9BDC-05ECEACFA59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2DE0-4BFD-40EB-BED8-5D5C81D0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7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FB25-F143-4EB9-9BDC-05ECEACFA59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2DE0-4BFD-40EB-BED8-5D5C81D0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FB25-F143-4EB9-9BDC-05ECEACFA59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2DE0-4BFD-40EB-BED8-5D5C81D0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3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FB25-F143-4EB9-9BDC-05ECEACFA59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2DE0-4BFD-40EB-BED8-5D5C81D0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FB25-F143-4EB9-9BDC-05ECEACFA59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2DE0-4BFD-40EB-BED8-5D5C81D0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4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72732" y="4675032"/>
            <a:ext cx="4881093" cy="190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2050" y="1268627"/>
            <a:ext cx="4340181" cy="248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2141" y="515156"/>
            <a:ext cx="628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Opmode10_27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4147" y="1401501"/>
            <a:ext cx="2562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Dcmotor</a:t>
            </a:r>
            <a:r>
              <a:rPr lang="en-US" dirty="0" smtClean="0"/>
              <a:t> Left1</a:t>
            </a:r>
          </a:p>
          <a:p>
            <a:r>
              <a:rPr lang="en-US" dirty="0" err="1" smtClean="0"/>
              <a:t>Dcmotor</a:t>
            </a:r>
            <a:r>
              <a:rPr lang="en-US" dirty="0" smtClean="0"/>
              <a:t> Left 2</a:t>
            </a:r>
          </a:p>
          <a:p>
            <a:endParaRPr lang="en-US" dirty="0"/>
          </a:p>
          <a:p>
            <a:r>
              <a:rPr lang="en-US" dirty="0" err="1" smtClean="0"/>
              <a:t>Dcmotor</a:t>
            </a:r>
            <a:r>
              <a:rPr lang="en-US" dirty="0" smtClean="0"/>
              <a:t> Right1</a:t>
            </a:r>
          </a:p>
          <a:p>
            <a:r>
              <a:rPr lang="en-US" dirty="0" err="1" smtClean="0"/>
              <a:t>Dcmotor</a:t>
            </a:r>
            <a:r>
              <a:rPr lang="en-US" dirty="0" smtClean="0"/>
              <a:t> Right2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421228" y="2034862"/>
            <a:ext cx="1159099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05129" y="2675720"/>
            <a:ext cx="1039970" cy="61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0327" y="1517319"/>
            <a:ext cx="204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“lmotor_1”</a:t>
            </a:r>
          </a:p>
          <a:p>
            <a:r>
              <a:rPr lang="en-US" dirty="0" smtClean="0"/>
              <a:t>“rmotor_2”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69973" y="2403435"/>
            <a:ext cx="204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“rmotor_1”</a:t>
            </a:r>
          </a:p>
          <a:p>
            <a:r>
              <a:rPr lang="en-US" dirty="0" smtClean="0"/>
              <a:t>“lmotor_2”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2732" y="4913047"/>
            <a:ext cx="1856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Dcmotor</a:t>
            </a:r>
            <a:r>
              <a:rPr lang="en-US" dirty="0" smtClean="0"/>
              <a:t> Left1</a:t>
            </a:r>
          </a:p>
          <a:p>
            <a:r>
              <a:rPr lang="en-US" dirty="0" err="1" smtClean="0"/>
              <a:t>Dcmotor</a:t>
            </a:r>
            <a:r>
              <a:rPr lang="en-US" dirty="0" smtClean="0"/>
              <a:t> Left 2</a:t>
            </a:r>
          </a:p>
          <a:p>
            <a:endParaRPr lang="en-US" dirty="0"/>
          </a:p>
          <a:p>
            <a:r>
              <a:rPr lang="en-US" dirty="0" err="1" smtClean="0"/>
              <a:t>Dcmotor</a:t>
            </a:r>
            <a:r>
              <a:rPr lang="en-US" dirty="0" smtClean="0"/>
              <a:t> Right1</a:t>
            </a:r>
          </a:p>
          <a:p>
            <a:r>
              <a:rPr lang="en-US" dirty="0" err="1" smtClean="0"/>
              <a:t>Dcmotor</a:t>
            </a:r>
            <a:r>
              <a:rPr lang="en-US" dirty="0" smtClean="0"/>
              <a:t> Right2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307465" y="5073477"/>
            <a:ext cx="1506828" cy="14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4293" y="4788392"/>
            <a:ext cx="202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Direction.reverse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2962140" y="3754250"/>
            <a:ext cx="1" cy="70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3"/>
            <a:endCxn id="40" idx="1"/>
          </p:cNvCxnSpPr>
          <p:nvPr/>
        </p:nvCxnSpPr>
        <p:spPr>
          <a:xfrm flipV="1">
            <a:off x="5653825" y="2998886"/>
            <a:ext cx="1275009" cy="26304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421228" y="5031897"/>
            <a:ext cx="1300766" cy="18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09138" y="1268627"/>
            <a:ext cx="387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Float right = throttle – direction</a:t>
            </a:r>
          </a:p>
          <a:p>
            <a:r>
              <a:rPr lang="en-US" dirty="0" smtClean="0"/>
              <a:t>Float left = throttle + direction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928834" y="2675720"/>
            <a:ext cx="448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Float Direction = </a:t>
            </a:r>
            <a:r>
              <a:rPr lang="en-US" dirty="0" err="1" smtClean="0"/>
              <a:t>gamepad.left_stick</a:t>
            </a:r>
            <a:r>
              <a:rPr lang="en-US" dirty="0" smtClean="0"/>
              <a:t> : X- axis</a:t>
            </a:r>
          </a:p>
          <a:p>
            <a:r>
              <a:rPr lang="en-US" dirty="0" smtClean="0"/>
              <a:t>Float Throttle= </a:t>
            </a:r>
            <a:r>
              <a:rPr lang="en-US" dirty="0" err="1" smtClean="0"/>
              <a:t>gamepad.left_stick</a:t>
            </a:r>
            <a:r>
              <a:rPr lang="en-US" dirty="0" smtClean="0"/>
              <a:t> :Y-axis 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0" idx="0"/>
          </p:cNvCxnSpPr>
          <p:nvPr/>
        </p:nvCxnSpPr>
        <p:spPr>
          <a:xfrm flipV="1">
            <a:off x="9169758" y="2034862"/>
            <a:ext cx="0" cy="64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H="1">
            <a:off x="9232960" y="2407158"/>
            <a:ext cx="3157711" cy="1378036"/>
          </a:xfrm>
          <a:prstGeom prst="bentConnector3">
            <a:avLst>
              <a:gd name="adj1" fmla="val 214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50806" y="4107582"/>
            <a:ext cx="3889419" cy="80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5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 ban</dc:creator>
  <cp:lastModifiedBy>div ban</cp:lastModifiedBy>
  <cp:revision>8</cp:revision>
  <dcterms:created xsi:type="dcterms:W3CDTF">2015-11-01T19:07:29Z</dcterms:created>
  <dcterms:modified xsi:type="dcterms:W3CDTF">2015-11-01T21:02:56Z</dcterms:modified>
</cp:coreProperties>
</file>