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66" r:id="rId3"/>
    <p:sldId id="259" r:id="rId4"/>
    <p:sldId id="261" r:id="rId5"/>
    <p:sldId id="262" r:id="rId6"/>
    <p:sldId id="263" r:id="rId7"/>
    <p:sldId id="264" r:id="rId8"/>
    <p:sldId id="265"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8" autoAdjust="0"/>
    <p:restoredTop sz="94660"/>
  </p:normalViewPr>
  <p:slideViewPr>
    <p:cSldViewPr snapToGrid="0">
      <p:cViewPr varScale="1">
        <p:scale>
          <a:sx n="110" d="100"/>
          <a:sy n="110" d="100"/>
        </p:scale>
        <p:origin x="5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5D1EFE-0460-4B18-BE44-53E5B6E29A8B}" type="datetimeFigureOut">
              <a:rPr lang="en-US" smtClean="0"/>
              <a:t>10/24/2015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1308E4-AF49-43BC-A7F7-85708693DE49}" type="slidenum">
              <a:rPr lang="en-US" smtClean="0"/>
              <a:t>‹#›</a:t>
            </a:fld>
            <a:endParaRPr lang="en-US"/>
          </a:p>
        </p:txBody>
      </p:sp>
    </p:spTree>
    <p:extLst>
      <p:ext uri="{BB962C8B-B14F-4D97-AF65-F5344CB8AC3E}">
        <p14:creationId xmlns:p14="http://schemas.microsoft.com/office/powerpoint/2010/main" val="1872805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AA53AB8-16CD-4E3B-AB88-AD5DF8BB944F}" type="datetimeFigureOut">
              <a:rPr lang="en-US" smtClean="0"/>
              <a:t>10/24/2015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A7B08482-AD12-4576-81FB-E492C16982AA}" type="slidenum">
              <a:rPr lang="en-US" smtClean="0"/>
              <a:t>‹#›</a:t>
            </a:fld>
            <a:endParaRPr lang="en-US"/>
          </a:p>
        </p:txBody>
      </p:sp>
    </p:spTree>
    <p:extLst>
      <p:ext uri="{BB962C8B-B14F-4D97-AF65-F5344CB8AC3E}">
        <p14:creationId xmlns:p14="http://schemas.microsoft.com/office/powerpoint/2010/main" val="2789217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A53AB8-16CD-4E3B-AB88-AD5DF8BB944F}" type="datetimeFigureOut">
              <a:rPr lang="en-US" smtClean="0"/>
              <a:t>10/24/2015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B08482-AD12-4576-81FB-E492C16982AA}" type="slidenum">
              <a:rPr lang="en-US" smtClean="0"/>
              <a:t>‹#›</a:t>
            </a:fld>
            <a:endParaRPr lang="en-US"/>
          </a:p>
        </p:txBody>
      </p:sp>
    </p:spTree>
    <p:extLst>
      <p:ext uri="{BB962C8B-B14F-4D97-AF65-F5344CB8AC3E}">
        <p14:creationId xmlns:p14="http://schemas.microsoft.com/office/powerpoint/2010/main" val="338514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A53AB8-16CD-4E3B-AB88-AD5DF8BB944F}" type="datetimeFigureOut">
              <a:rPr lang="en-US" smtClean="0"/>
              <a:t>10/24/2015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08482-AD12-4576-81FB-E492C16982AA}" type="slidenum">
              <a:rPr lang="en-US" smtClean="0"/>
              <a:t>‹#›</a:t>
            </a:fld>
            <a:endParaRPr lang="en-US"/>
          </a:p>
        </p:txBody>
      </p:sp>
    </p:spTree>
    <p:extLst>
      <p:ext uri="{BB962C8B-B14F-4D97-AF65-F5344CB8AC3E}">
        <p14:creationId xmlns:p14="http://schemas.microsoft.com/office/powerpoint/2010/main" val="3784513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A53AB8-16CD-4E3B-AB88-AD5DF8BB944F}" type="datetimeFigureOut">
              <a:rPr lang="en-US" smtClean="0"/>
              <a:t>10/24/2015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08482-AD12-4576-81FB-E492C16982AA}" type="slidenum">
              <a:rPr lang="en-US" smtClean="0"/>
              <a:t>‹#›</a:t>
            </a:fld>
            <a:endParaRPr lang="en-US"/>
          </a:p>
        </p:txBody>
      </p:sp>
    </p:spTree>
    <p:extLst>
      <p:ext uri="{BB962C8B-B14F-4D97-AF65-F5344CB8AC3E}">
        <p14:creationId xmlns:p14="http://schemas.microsoft.com/office/powerpoint/2010/main" val="317473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A53AB8-16CD-4E3B-AB88-AD5DF8BB944F}" type="datetimeFigureOut">
              <a:rPr lang="en-US" smtClean="0"/>
              <a:t>10/24/2015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08482-AD12-4576-81FB-E492C16982AA}" type="slidenum">
              <a:rPr lang="en-US" smtClean="0"/>
              <a:t>‹#›</a:t>
            </a:fld>
            <a:endParaRPr lang="en-US"/>
          </a:p>
        </p:txBody>
      </p:sp>
    </p:spTree>
    <p:extLst>
      <p:ext uri="{BB962C8B-B14F-4D97-AF65-F5344CB8AC3E}">
        <p14:creationId xmlns:p14="http://schemas.microsoft.com/office/powerpoint/2010/main" val="4173271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A53AB8-16CD-4E3B-AB88-AD5DF8BB944F}" type="datetimeFigureOut">
              <a:rPr lang="en-US" smtClean="0"/>
              <a:t>10/24/2015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08482-AD12-4576-81FB-E492C16982AA}" type="slidenum">
              <a:rPr lang="en-US" smtClean="0"/>
              <a:t>‹#›</a:t>
            </a:fld>
            <a:endParaRPr lang="en-US"/>
          </a:p>
        </p:txBody>
      </p:sp>
    </p:spTree>
    <p:extLst>
      <p:ext uri="{BB962C8B-B14F-4D97-AF65-F5344CB8AC3E}">
        <p14:creationId xmlns:p14="http://schemas.microsoft.com/office/powerpoint/2010/main" val="438166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A53AB8-16CD-4E3B-AB88-AD5DF8BB944F}" type="datetimeFigureOut">
              <a:rPr lang="en-US" smtClean="0"/>
              <a:t>10/24/2015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08482-AD12-4576-81FB-E492C16982AA}" type="slidenum">
              <a:rPr lang="en-US" smtClean="0"/>
              <a:t>‹#›</a:t>
            </a:fld>
            <a:endParaRPr lang="en-US"/>
          </a:p>
        </p:txBody>
      </p:sp>
    </p:spTree>
    <p:extLst>
      <p:ext uri="{BB962C8B-B14F-4D97-AF65-F5344CB8AC3E}">
        <p14:creationId xmlns:p14="http://schemas.microsoft.com/office/powerpoint/2010/main" val="1942476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A53AB8-16CD-4E3B-AB88-AD5DF8BB944F}" type="datetimeFigureOut">
              <a:rPr lang="en-US" smtClean="0"/>
              <a:t>10/24/2015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08482-AD12-4576-81FB-E492C16982AA}" type="slidenum">
              <a:rPr lang="en-US" smtClean="0"/>
              <a:t>‹#›</a:t>
            </a:fld>
            <a:endParaRPr lang="en-US"/>
          </a:p>
        </p:txBody>
      </p:sp>
    </p:spTree>
    <p:extLst>
      <p:ext uri="{BB962C8B-B14F-4D97-AF65-F5344CB8AC3E}">
        <p14:creationId xmlns:p14="http://schemas.microsoft.com/office/powerpoint/2010/main" val="7277457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A53AB8-16CD-4E3B-AB88-AD5DF8BB944F}" type="datetimeFigureOut">
              <a:rPr lang="en-US" smtClean="0"/>
              <a:t>10/24/2015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08482-AD12-4576-81FB-E492C16982AA}" type="slidenum">
              <a:rPr lang="en-US" smtClean="0"/>
              <a:t>‹#›</a:t>
            </a:fld>
            <a:endParaRPr lang="en-US"/>
          </a:p>
        </p:txBody>
      </p:sp>
    </p:spTree>
    <p:extLst>
      <p:ext uri="{BB962C8B-B14F-4D97-AF65-F5344CB8AC3E}">
        <p14:creationId xmlns:p14="http://schemas.microsoft.com/office/powerpoint/2010/main" val="2624957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A53AB8-16CD-4E3B-AB88-AD5DF8BB944F}" type="datetimeFigureOut">
              <a:rPr lang="en-US" smtClean="0"/>
              <a:t>10/24/2015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A7B08482-AD12-4576-81FB-E492C16982AA}" type="slidenum">
              <a:rPr lang="en-US" smtClean="0"/>
              <a:t>‹#›</a:t>
            </a:fld>
            <a:endParaRPr lang="en-US"/>
          </a:p>
        </p:txBody>
      </p:sp>
    </p:spTree>
    <p:extLst>
      <p:ext uri="{BB962C8B-B14F-4D97-AF65-F5344CB8AC3E}">
        <p14:creationId xmlns:p14="http://schemas.microsoft.com/office/powerpoint/2010/main" val="3170911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A53AB8-16CD-4E3B-AB88-AD5DF8BB944F}" type="datetimeFigureOut">
              <a:rPr lang="en-US" smtClean="0"/>
              <a:t>10/24/2015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08482-AD12-4576-81FB-E492C16982AA}" type="slidenum">
              <a:rPr lang="en-US" smtClean="0"/>
              <a:t>‹#›</a:t>
            </a:fld>
            <a:endParaRPr lang="en-US"/>
          </a:p>
        </p:txBody>
      </p:sp>
    </p:spTree>
    <p:extLst>
      <p:ext uri="{BB962C8B-B14F-4D97-AF65-F5344CB8AC3E}">
        <p14:creationId xmlns:p14="http://schemas.microsoft.com/office/powerpoint/2010/main" val="2667950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AA53AB8-16CD-4E3B-AB88-AD5DF8BB944F}" type="datetimeFigureOut">
              <a:rPr lang="en-US" smtClean="0"/>
              <a:t>10/24/2015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B08482-AD12-4576-81FB-E492C16982AA}" type="slidenum">
              <a:rPr lang="en-US" smtClean="0"/>
              <a:t>‹#›</a:t>
            </a:fld>
            <a:endParaRPr lang="en-US"/>
          </a:p>
        </p:txBody>
      </p:sp>
    </p:spTree>
    <p:extLst>
      <p:ext uri="{BB962C8B-B14F-4D97-AF65-F5344CB8AC3E}">
        <p14:creationId xmlns:p14="http://schemas.microsoft.com/office/powerpoint/2010/main" val="1264411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AA53AB8-16CD-4E3B-AB88-AD5DF8BB944F}" type="datetimeFigureOut">
              <a:rPr lang="en-US" smtClean="0"/>
              <a:t>10/24/2015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B08482-AD12-4576-81FB-E492C16982AA}" type="slidenum">
              <a:rPr lang="en-US" smtClean="0"/>
              <a:t>‹#›</a:t>
            </a:fld>
            <a:endParaRPr lang="en-US"/>
          </a:p>
        </p:txBody>
      </p:sp>
    </p:spTree>
    <p:extLst>
      <p:ext uri="{BB962C8B-B14F-4D97-AF65-F5344CB8AC3E}">
        <p14:creationId xmlns:p14="http://schemas.microsoft.com/office/powerpoint/2010/main" val="1760370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AA53AB8-16CD-4E3B-AB88-AD5DF8BB944F}" type="datetimeFigureOut">
              <a:rPr lang="en-US" smtClean="0"/>
              <a:t>10/24/2015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B08482-AD12-4576-81FB-E492C16982AA}" type="slidenum">
              <a:rPr lang="en-US" smtClean="0"/>
              <a:t>‹#›</a:t>
            </a:fld>
            <a:endParaRPr lang="en-US"/>
          </a:p>
        </p:txBody>
      </p:sp>
    </p:spTree>
    <p:extLst>
      <p:ext uri="{BB962C8B-B14F-4D97-AF65-F5344CB8AC3E}">
        <p14:creationId xmlns:p14="http://schemas.microsoft.com/office/powerpoint/2010/main" val="1294843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A53AB8-16CD-4E3B-AB88-AD5DF8BB944F}" type="datetimeFigureOut">
              <a:rPr lang="en-US" smtClean="0"/>
              <a:t>10/24/2015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B08482-AD12-4576-81FB-E492C16982AA}" type="slidenum">
              <a:rPr lang="en-US" smtClean="0"/>
              <a:t>‹#›</a:t>
            </a:fld>
            <a:endParaRPr lang="en-US"/>
          </a:p>
        </p:txBody>
      </p:sp>
    </p:spTree>
    <p:extLst>
      <p:ext uri="{BB962C8B-B14F-4D97-AF65-F5344CB8AC3E}">
        <p14:creationId xmlns:p14="http://schemas.microsoft.com/office/powerpoint/2010/main" val="310067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A53AB8-16CD-4E3B-AB88-AD5DF8BB944F}" type="datetimeFigureOut">
              <a:rPr lang="en-US" smtClean="0"/>
              <a:t>10/24/2015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B08482-AD12-4576-81FB-E492C16982AA}" type="slidenum">
              <a:rPr lang="en-US" smtClean="0"/>
              <a:t>‹#›</a:t>
            </a:fld>
            <a:endParaRPr lang="en-US"/>
          </a:p>
        </p:txBody>
      </p:sp>
    </p:spTree>
    <p:extLst>
      <p:ext uri="{BB962C8B-B14F-4D97-AF65-F5344CB8AC3E}">
        <p14:creationId xmlns:p14="http://schemas.microsoft.com/office/powerpoint/2010/main" val="3829806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A53AB8-16CD-4E3B-AB88-AD5DF8BB944F}" type="datetimeFigureOut">
              <a:rPr lang="en-US" smtClean="0"/>
              <a:t>10/24/2015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B08482-AD12-4576-81FB-E492C16982AA}" type="slidenum">
              <a:rPr lang="en-US" smtClean="0"/>
              <a:t>‹#›</a:t>
            </a:fld>
            <a:endParaRPr lang="en-US"/>
          </a:p>
        </p:txBody>
      </p:sp>
    </p:spTree>
    <p:extLst>
      <p:ext uri="{BB962C8B-B14F-4D97-AF65-F5344CB8AC3E}">
        <p14:creationId xmlns:p14="http://schemas.microsoft.com/office/powerpoint/2010/main" val="2791785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AA53AB8-16CD-4E3B-AB88-AD5DF8BB944F}" type="datetimeFigureOut">
              <a:rPr lang="en-US" smtClean="0"/>
              <a:t>10/24/2015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7B08482-AD12-4576-81FB-E492C16982AA}" type="slidenum">
              <a:rPr lang="en-US" smtClean="0"/>
              <a:t>‹#›</a:t>
            </a:fld>
            <a:endParaRPr lang="en-US"/>
          </a:p>
        </p:txBody>
      </p:sp>
    </p:spTree>
    <p:extLst>
      <p:ext uri="{BB962C8B-B14F-4D97-AF65-F5344CB8AC3E}">
        <p14:creationId xmlns:p14="http://schemas.microsoft.com/office/powerpoint/2010/main" val="23617453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Organization in Programming</a:t>
            </a:r>
            <a:endParaRPr lang="en-US" dirty="0"/>
          </a:p>
        </p:txBody>
      </p:sp>
      <p:sp>
        <p:nvSpPr>
          <p:cNvPr id="3" name="Subtitle 2"/>
          <p:cNvSpPr>
            <a:spLocks noGrp="1"/>
          </p:cNvSpPr>
          <p:nvPr>
            <p:ph type="subTitle" idx="1"/>
          </p:nvPr>
        </p:nvSpPr>
        <p:spPr/>
        <p:txBody>
          <a:bodyPr/>
          <a:lstStyle/>
          <a:p>
            <a:r>
              <a:rPr lang="en-US" dirty="0" smtClean="0"/>
              <a:t>Wei Gao </a:t>
            </a:r>
            <a:br>
              <a:rPr lang="en-US" dirty="0" smtClean="0"/>
            </a:br>
            <a:r>
              <a:rPr lang="en-US" dirty="0" smtClean="0"/>
              <a:t>Silicon Edge Robotics (FTC Team 10341)</a:t>
            </a:r>
          </a:p>
        </p:txBody>
      </p:sp>
    </p:spTree>
    <p:extLst>
      <p:ext uri="{BB962C8B-B14F-4D97-AF65-F5344CB8AC3E}">
        <p14:creationId xmlns:p14="http://schemas.microsoft.com/office/powerpoint/2010/main" val="840738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 File Naming</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37974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687" y="5144586"/>
            <a:ext cx="10018713" cy="1752599"/>
          </a:xfrm>
        </p:spPr>
        <p:txBody>
          <a:bodyPr>
            <a:normAutofit/>
          </a:bodyPr>
          <a:lstStyle/>
          <a:p>
            <a:r>
              <a:rPr lang="en-US" sz="1600" i="1" dirty="0"/>
              <a:t>Copy of Copy of Copy of Copy of Copy of Copy of Copy of Copy of Copy of Copy of Copy of Copy of Copy of Copy of Copy of Copy of Copy of Copy of Copy of Copy of Copy of Copy of Copy of Copy of Copy of Copy of Copy of Copy of Copy of Copy of Copy of Copy of Copy of </a:t>
            </a:r>
            <a:r>
              <a:rPr lang="en-US" sz="1600" i="1" dirty="0" smtClean="0"/>
              <a:t>Untitled.doc (</a:t>
            </a:r>
            <a:r>
              <a:rPr lang="en-US" sz="1600" i="1" dirty="0" err="1" smtClean="0"/>
              <a:t>xkcd</a:t>
            </a:r>
            <a:r>
              <a:rPr lang="en-US" sz="1600" i="1" dirty="0" smtClean="0"/>
              <a:t> #1459)</a:t>
            </a:r>
            <a:endParaRPr lang="en-US" sz="1600" i="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65998" y="199079"/>
            <a:ext cx="3255333" cy="5409240"/>
          </a:xfrm>
        </p:spPr>
      </p:pic>
    </p:spTree>
    <p:extLst>
      <p:ext uri="{BB962C8B-B14F-4D97-AF65-F5344CB8AC3E}">
        <p14:creationId xmlns:p14="http://schemas.microsoft.com/office/powerpoint/2010/main" val="4142931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Files</a:t>
            </a:r>
            <a:endParaRPr lang="en-US" dirty="0"/>
          </a:p>
        </p:txBody>
      </p:sp>
      <p:sp>
        <p:nvSpPr>
          <p:cNvPr id="4" name="Content Placeholder 2"/>
          <p:cNvSpPr>
            <a:spLocks noGrp="1"/>
          </p:cNvSpPr>
          <p:nvPr>
            <p:ph idx="1"/>
          </p:nvPr>
        </p:nvSpPr>
        <p:spPr/>
        <p:txBody>
          <a:bodyPr/>
          <a:lstStyle/>
          <a:p>
            <a:r>
              <a:rPr lang="en-US" dirty="0" smtClean="0"/>
              <a:t>Make it meaningful</a:t>
            </a:r>
          </a:p>
          <a:p>
            <a:r>
              <a:rPr lang="en-US" dirty="0" smtClean="0"/>
              <a:t>Make it easy to read</a:t>
            </a:r>
          </a:p>
          <a:p>
            <a:pPr lvl="1"/>
            <a:r>
              <a:rPr lang="en-US" dirty="0" err="1" smtClean="0"/>
              <a:t>CamelCase</a:t>
            </a:r>
            <a:r>
              <a:rPr lang="en-US" dirty="0" smtClean="0"/>
              <a:t> or </a:t>
            </a:r>
            <a:r>
              <a:rPr lang="en-US" dirty="0" err="1" smtClean="0"/>
              <a:t>snake_case</a:t>
            </a:r>
            <a:r>
              <a:rPr lang="en-US" dirty="0" smtClean="0"/>
              <a:t> often used</a:t>
            </a:r>
          </a:p>
          <a:p>
            <a:r>
              <a:rPr lang="en-US" dirty="0" smtClean="0"/>
              <a:t>Shorter is often better</a:t>
            </a:r>
          </a:p>
          <a:p>
            <a:r>
              <a:rPr lang="en-US" dirty="0" smtClean="0"/>
              <a:t>Abbreviations don’t help</a:t>
            </a:r>
          </a:p>
        </p:txBody>
      </p:sp>
    </p:spTree>
    <p:extLst>
      <p:ext uri="{BB962C8B-B14F-4D97-AF65-F5344CB8AC3E}">
        <p14:creationId xmlns:p14="http://schemas.microsoft.com/office/powerpoint/2010/main" val="3377025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Examples</a:t>
            </a:r>
            <a:endParaRPr lang="en-US" dirty="0"/>
          </a:p>
        </p:txBody>
      </p:sp>
      <p:sp>
        <p:nvSpPr>
          <p:cNvPr id="3" name="Content Placeholder 2"/>
          <p:cNvSpPr>
            <a:spLocks noGrp="1"/>
          </p:cNvSpPr>
          <p:nvPr>
            <p:ph idx="1"/>
          </p:nvPr>
        </p:nvSpPr>
        <p:spPr/>
        <p:txBody>
          <a:bodyPr>
            <a:normAutofit lnSpcReduction="10000"/>
          </a:bodyPr>
          <a:lstStyle/>
          <a:p>
            <a:r>
              <a:rPr lang="en-US" dirty="0" smtClean="0"/>
              <a:t>Great: get_telemetry_data.py</a:t>
            </a:r>
          </a:p>
          <a:p>
            <a:pPr lvl="1"/>
            <a:r>
              <a:rPr lang="en-US" dirty="0" smtClean="0"/>
              <a:t>Relatively short</a:t>
            </a:r>
          </a:p>
          <a:p>
            <a:pPr lvl="1"/>
            <a:r>
              <a:rPr lang="en-US" dirty="0" smtClean="0"/>
              <a:t>Function very obvious</a:t>
            </a:r>
          </a:p>
          <a:p>
            <a:r>
              <a:rPr lang="en-US" dirty="0" smtClean="0"/>
              <a:t>Good: telemetry.py</a:t>
            </a:r>
          </a:p>
          <a:p>
            <a:pPr lvl="1"/>
            <a:r>
              <a:rPr lang="en-US" dirty="0" smtClean="0"/>
              <a:t>Function obvious</a:t>
            </a:r>
          </a:p>
          <a:p>
            <a:pPr lvl="1"/>
            <a:r>
              <a:rPr lang="en-US" dirty="0" smtClean="0"/>
              <a:t>Vague content</a:t>
            </a:r>
          </a:p>
          <a:p>
            <a:pPr lvl="2"/>
            <a:r>
              <a:rPr lang="en-US" dirty="0" smtClean="0"/>
              <a:t>Better: datalog_01-01-1970.txt</a:t>
            </a:r>
            <a:endParaRPr lang="en-US" dirty="0"/>
          </a:p>
        </p:txBody>
      </p:sp>
    </p:spTree>
    <p:extLst>
      <p:ext uri="{BB962C8B-B14F-4D97-AF65-F5344CB8AC3E}">
        <p14:creationId xmlns:p14="http://schemas.microsoft.com/office/powerpoint/2010/main" val="798895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Examples (cont.)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Bad: gettelemetryandprintdatatoscreen.py</a:t>
            </a:r>
            <a:endParaRPr lang="en-US" dirty="0"/>
          </a:p>
          <a:p>
            <a:pPr lvl="1"/>
            <a:r>
              <a:rPr lang="en-US" dirty="0" smtClean="0"/>
              <a:t>Function obvious, but hard to read</a:t>
            </a:r>
          </a:p>
          <a:p>
            <a:pPr lvl="1"/>
            <a:r>
              <a:rPr lang="en-US" dirty="0" smtClean="0"/>
              <a:t>Too long, could be more concise</a:t>
            </a:r>
          </a:p>
          <a:p>
            <a:pPr lvl="2"/>
            <a:r>
              <a:rPr lang="en-US" dirty="0" smtClean="0"/>
              <a:t>Ex: telemetry_handler.py</a:t>
            </a:r>
            <a:endParaRPr lang="en-US" dirty="0"/>
          </a:p>
          <a:p>
            <a:r>
              <a:rPr lang="en-US" dirty="0" smtClean="0"/>
              <a:t>Bad: gtd01.py</a:t>
            </a:r>
          </a:p>
          <a:p>
            <a:pPr lvl="1"/>
            <a:r>
              <a:rPr lang="en-US" dirty="0" smtClean="0"/>
              <a:t>What the heck does ‘</a:t>
            </a:r>
            <a:r>
              <a:rPr lang="en-US" dirty="0" err="1" smtClean="0"/>
              <a:t>gtd</a:t>
            </a:r>
            <a:r>
              <a:rPr lang="en-US" dirty="0" smtClean="0"/>
              <a:t>’ or ‘01’ mean</a:t>
            </a:r>
          </a:p>
          <a:p>
            <a:pPr lvl="1"/>
            <a:r>
              <a:rPr lang="en-US" dirty="0" smtClean="0"/>
              <a:t>Undescriptive</a:t>
            </a:r>
          </a:p>
          <a:p>
            <a:pPr lvl="1"/>
            <a:r>
              <a:rPr lang="en-US" dirty="0" smtClean="0"/>
              <a:t>Note: May be good for obfuscation</a:t>
            </a:r>
          </a:p>
        </p:txBody>
      </p:sp>
    </p:spTree>
    <p:extLst>
      <p:ext uri="{BB962C8B-B14F-4D97-AF65-F5344CB8AC3E}">
        <p14:creationId xmlns:p14="http://schemas.microsoft.com/office/powerpoint/2010/main" val="1232435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2296891"/>
            <a:ext cx="10018713" cy="1752599"/>
          </a:xfrm>
        </p:spPr>
        <p:txBody>
          <a:bodyPr/>
          <a:lstStyle/>
          <a:p>
            <a:r>
              <a:rPr lang="en-US" dirty="0" smtClean="0"/>
              <a:t>Bottom line: Keep it concise but descriptive</a:t>
            </a:r>
            <a:endParaRPr lang="en-US" dirty="0"/>
          </a:p>
        </p:txBody>
      </p:sp>
    </p:spTree>
    <p:extLst>
      <p:ext uri="{BB962C8B-B14F-4D97-AF65-F5344CB8AC3E}">
        <p14:creationId xmlns:p14="http://schemas.microsoft.com/office/powerpoint/2010/main" val="1241880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Part 2: Naming in Code</a:t>
            </a:r>
            <a:endParaRPr lang="en-US" dirty="0"/>
          </a:p>
        </p:txBody>
      </p:sp>
      <p:sp>
        <p:nvSpPr>
          <p:cNvPr id="4" name="Text Placeholder 3"/>
          <p:cNvSpPr>
            <a:spLocks noGrp="1"/>
          </p:cNvSpPr>
          <p:nvPr>
            <p:ph type="body" idx="1"/>
          </p:nvPr>
        </p:nvSpPr>
        <p:spPr/>
        <p:txBody>
          <a:bodyPr/>
          <a:lstStyle/>
          <a:p>
            <a:r>
              <a:rPr lang="en-US" dirty="0" smtClean="0"/>
              <a:t>Variable Naming and Code Structure</a:t>
            </a:r>
            <a:endParaRPr lang="en-US" dirty="0"/>
          </a:p>
        </p:txBody>
      </p:sp>
    </p:spTree>
    <p:extLst>
      <p:ext uri="{BB962C8B-B14F-4D97-AF65-F5344CB8AC3E}">
        <p14:creationId xmlns:p14="http://schemas.microsoft.com/office/powerpoint/2010/main" val="2653895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749253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41</TotalTime>
  <Words>191</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Corbel</vt:lpstr>
      <vt:lpstr>Parallax</vt:lpstr>
      <vt:lpstr>Organization in Programming</vt:lpstr>
      <vt:lpstr>Part 1: File Naming</vt:lpstr>
      <vt:lpstr>Copy of Copy of Copy of Copy of Copy of Copy of Copy of Copy of Copy of Copy of Copy of Copy of Copy of Copy of Copy of Copy of Copy of Copy of Copy of Copy of Copy of Copy of Copy of Copy of Copy of Copy of Copy of Copy of Copy of Copy of Copy of Copy of Copy of Untitled.doc (xkcd #1459)</vt:lpstr>
      <vt:lpstr>Naming Files</vt:lpstr>
      <vt:lpstr>Naming Examples</vt:lpstr>
      <vt:lpstr>Naming Examples (cont.)</vt:lpstr>
      <vt:lpstr>Bottom line: Keep it concise but descriptive</vt:lpstr>
      <vt:lpstr>Part 2: Naming in Code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 in Programming</dc:title>
  <dc:creator>Wei Gao</dc:creator>
  <cp:lastModifiedBy>Wei Gao</cp:lastModifiedBy>
  <cp:revision>8</cp:revision>
  <dcterms:created xsi:type="dcterms:W3CDTF">2015-10-24T19:18:08Z</dcterms:created>
  <dcterms:modified xsi:type="dcterms:W3CDTF">2015-10-24T19:59:41Z</dcterms:modified>
</cp:coreProperties>
</file>