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3232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26876" y="782929"/>
            <a:ext cx="666749" cy="66674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277" y="782929"/>
            <a:ext cx="666749" cy="6667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277" y="8926292"/>
            <a:ext cx="666749" cy="66674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26876" y="8926292"/>
            <a:ext cx="666749" cy="66674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311625"/>
            <a:ext cx="7467523" cy="797537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1935" y="1573829"/>
            <a:ext cx="8237800" cy="432833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723331" y="1714998"/>
            <a:ext cx="7933690" cy="151130"/>
          </a:xfrm>
          <a:custGeom>
            <a:avLst/>
            <a:gdLst/>
            <a:ahLst/>
            <a:cxnLst/>
            <a:rect l="l" t="t" r="r" b="b"/>
            <a:pathLst>
              <a:path w="7933690" h="151130">
                <a:moveTo>
                  <a:pt x="75333" y="0"/>
                </a:moveTo>
                <a:lnTo>
                  <a:pt x="7858342" y="0"/>
                </a:lnTo>
                <a:lnTo>
                  <a:pt x="7911625" y="22051"/>
                </a:lnTo>
                <a:lnTo>
                  <a:pt x="7933676" y="75333"/>
                </a:lnTo>
                <a:lnTo>
                  <a:pt x="7927761" y="104672"/>
                </a:lnTo>
                <a:lnTo>
                  <a:pt x="7911625" y="128616"/>
                </a:lnTo>
                <a:lnTo>
                  <a:pt x="7887681" y="144752"/>
                </a:lnTo>
                <a:lnTo>
                  <a:pt x="7858342" y="150667"/>
                </a:lnTo>
                <a:lnTo>
                  <a:pt x="75333" y="150667"/>
                </a:lnTo>
                <a:lnTo>
                  <a:pt x="45995" y="144752"/>
                </a:lnTo>
                <a:lnTo>
                  <a:pt x="22051" y="128616"/>
                </a:lnTo>
                <a:lnTo>
                  <a:pt x="5914" y="104672"/>
                </a:lnTo>
                <a:lnTo>
                  <a:pt x="0" y="75333"/>
                </a:lnTo>
                <a:lnTo>
                  <a:pt x="5914" y="45995"/>
                </a:lnTo>
                <a:lnTo>
                  <a:pt x="22051" y="22051"/>
                </a:lnTo>
                <a:lnTo>
                  <a:pt x="45995" y="5915"/>
                </a:lnTo>
                <a:lnTo>
                  <a:pt x="75333" y="0"/>
                </a:lnTo>
                <a:close/>
              </a:path>
            </a:pathLst>
          </a:custGeom>
          <a:solidFill>
            <a:srgbClr val="409E6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bg 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96159" y="6735443"/>
            <a:ext cx="2640437" cy="2451022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677664" y="6569440"/>
            <a:ext cx="2640437" cy="2451022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10635682" y="7739373"/>
            <a:ext cx="1073150" cy="166370"/>
          </a:xfrm>
          <a:custGeom>
            <a:avLst/>
            <a:gdLst/>
            <a:ahLst/>
            <a:cxnLst/>
            <a:rect l="l" t="t" r="r" b="b"/>
            <a:pathLst>
              <a:path w="1073150" h="166370">
                <a:moveTo>
                  <a:pt x="0" y="166185"/>
                </a:moveTo>
                <a:lnTo>
                  <a:pt x="1073088" y="0"/>
                </a:lnTo>
              </a:path>
            </a:pathLst>
          </a:custGeom>
          <a:ln w="8572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7" name="bg 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88332" y="2974654"/>
            <a:ext cx="2771991" cy="2572868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02635" y="3294502"/>
            <a:ext cx="2771990" cy="2572868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4759216" y="4202907"/>
            <a:ext cx="876935" cy="320675"/>
          </a:xfrm>
          <a:custGeom>
            <a:avLst/>
            <a:gdLst/>
            <a:ahLst/>
            <a:cxnLst/>
            <a:rect l="l" t="t" r="r" b="b"/>
            <a:pathLst>
              <a:path w="876935" h="320675">
                <a:moveTo>
                  <a:pt x="0" y="0"/>
                </a:moveTo>
                <a:lnTo>
                  <a:pt x="876744" y="320462"/>
                </a:lnTo>
              </a:path>
            </a:pathLst>
          </a:custGeom>
          <a:ln w="857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0" name="bg 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216937" y="2974654"/>
            <a:ext cx="2771991" cy="2572868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8373519" y="4202282"/>
            <a:ext cx="876935" cy="320675"/>
          </a:xfrm>
          <a:custGeom>
            <a:avLst/>
            <a:gdLst/>
            <a:ahLst/>
            <a:cxnLst/>
            <a:rect l="l" t="t" r="r" b="b"/>
            <a:pathLst>
              <a:path w="876934" h="320675">
                <a:moveTo>
                  <a:pt x="0" y="320462"/>
                </a:moveTo>
                <a:lnTo>
                  <a:pt x="876744" y="0"/>
                </a:lnTo>
              </a:path>
            </a:pathLst>
          </a:custGeom>
          <a:ln w="857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68721" y="3559750"/>
            <a:ext cx="14750556" cy="1541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6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6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6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323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77518" y="4513123"/>
            <a:ext cx="11932963" cy="1191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6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07708" y="4371335"/>
            <a:ext cx="13472583" cy="2430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9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277" y="782929"/>
            <a:ext cx="666749" cy="66674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2027691"/>
            <a:ext cx="7141209" cy="8259445"/>
            <a:chOff x="0" y="2027691"/>
            <a:chExt cx="7141209" cy="825944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27691"/>
              <a:ext cx="7141033" cy="82593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6277" y="8926293"/>
              <a:ext cx="666749" cy="66674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26876" y="782929"/>
            <a:ext cx="666749" cy="6667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26876" y="8926293"/>
            <a:ext cx="666749" cy="66674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328223" y="3990094"/>
            <a:ext cx="6200775" cy="323850"/>
            <a:chOff x="2328223" y="3990094"/>
            <a:chExt cx="6200775" cy="3238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28223" y="3990094"/>
              <a:ext cx="6200774" cy="32384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407991" y="4096249"/>
              <a:ext cx="5975350" cy="113664"/>
            </a:xfrm>
            <a:custGeom>
              <a:avLst/>
              <a:gdLst/>
              <a:ahLst/>
              <a:cxnLst/>
              <a:rect l="l" t="t" r="r" b="b"/>
              <a:pathLst>
                <a:path w="5975350" h="113664">
                  <a:moveTo>
                    <a:pt x="5918563" y="113476"/>
                  </a:moveTo>
                  <a:lnTo>
                    <a:pt x="56738" y="113476"/>
                  </a:lnTo>
                  <a:lnTo>
                    <a:pt x="34641" y="109021"/>
                  </a:lnTo>
                  <a:lnTo>
                    <a:pt x="16608" y="96868"/>
                  </a:lnTo>
                  <a:lnTo>
                    <a:pt x="4454" y="78834"/>
                  </a:lnTo>
                  <a:lnTo>
                    <a:pt x="0" y="56738"/>
                  </a:lnTo>
                  <a:lnTo>
                    <a:pt x="4454" y="34641"/>
                  </a:lnTo>
                  <a:lnTo>
                    <a:pt x="16608" y="16608"/>
                  </a:lnTo>
                  <a:lnTo>
                    <a:pt x="34641" y="4454"/>
                  </a:lnTo>
                  <a:lnTo>
                    <a:pt x="56738" y="0"/>
                  </a:lnTo>
                  <a:lnTo>
                    <a:pt x="5918563" y="0"/>
                  </a:lnTo>
                  <a:lnTo>
                    <a:pt x="5940660" y="4454"/>
                  </a:lnTo>
                  <a:lnTo>
                    <a:pt x="5958693" y="16608"/>
                  </a:lnTo>
                  <a:lnTo>
                    <a:pt x="5970846" y="34641"/>
                  </a:lnTo>
                  <a:lnTo>
                    <a:pt x="5975301" y="56738"/>
                  </a:lnTo>
                  <a:lnTo>
                    <a:pt x="5970846" y="78834"/>
                  </a:lnTo>
                  <a:lnTo>
                    <a:pt x="5958693" y="96868"/>
                  </a:lnTo>
                  <a:lnTo>
                    <a:pt x="5940660" y="109021"/>
                  </a:lnTo>
                  <a:lnTo>
                    <a:pt x="5918563" y="113476"/>
                  </a:lnTo>
                  <a:close/>
                </a:path>
              </a:pathLst>
            </a:custGeom>
            <a:solidFill>
              <a:srgbClr val="409E6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9416343" y="2027691"/>
            <a:ext cx="6238875" cy="6229350"/>
            <a:chOff x="9416343" y="2027691"/>
            <a:chExt cx="6238875" cy="622935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16343" y="2027691"/>
              <a:ext cx="6238874" cy="62293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31981" y="2439428"/>
              <a:ext cx="5408142" cy="540814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84381" y="2707121"/>
              <a:ext cx="1038224" cy="942974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16147121" y="8743318"/>
            <a:ext cx="1443355" cy="1027430"/>
          </a:xfrm>
          <a:custGeom>
            <a:avLst/>
            <a:gdLst/>
            <a:ahLst/>
            <a:cxnLst/>
            <a:rect l="l" t="t" r="r" b="b"/>
            <a:pathLst>
              <a:path w="1443355" h="1027429">
                <a:moveTo>
                  <a:pt x="952685" y="269239"/>
                </a:moveTo>
                <a:lnTo>
                  <a:pt x="906939" y="269239"/>
                </a:lnTo>
                <a:lnTo>
                  <a:pt x="907225" y="261619"/>
                </a:lnTo>
                <a:lnTo>
                  <a:pt x="907348" y="257809"/>
                </a:lnTo>
                <a:lnTo>
                  <a:pt x="908031" y="224789"/>
                </a:lnTo>
                <a:lnTo>
                  <a:pt x="908332" y="195579"/>
                </a:lnTo>
                <a:lnTo>
                  <a:pt x="908448" y="125729"/>
                </a:lnTo>
                <a:lnTo>
                  <a:pt x="909063" y="121919"/>
                </a:lnTo>
                <a:lnTo>
                  <a:pt x="910267" y="119379"/>
                </a:lnTo>
                <a:lnTo>
                  <a:pt x="908922" y="119379"/>
                </a:lnTo>
                <a:lnTo>
                  <a:pt x="907706" y="118109"/>
                </a:lnTo>
                <a:lnTo>
                  <a:pt x="903462" y="114299"/>
                </a:lnTo>
                <a:lnTo>
                  <a:pt x="902050" y="109219"/>
                </a:lnTo>
                <a:lnTo>
                  <a:pt x="902569" y="105409"/>
                </a:lnTo>
                <a:lnTo>
                  <a:pt x="932808" y="68579"/>
                </a:lnTo>
                <a:lnTo>
                  <a:pt x="966138" y="44449"/>
                </a:lnTo>
                <a:lnTo>
                  <a:pt x="1009837" y="15239"/>
                </a:lnTo>
                <a:lnTo>
                  <a:pt x="1018877" y="10159"/>
                </a:lnTo>
                <a:lnTo>
                  <a:pt x="1026702" y="5079"/>
                </a:lnTo>
                <a:lnTo>
                  <a:pt x="1032406" y="1269"/>
                </a:lnTo>
                <a:lnTo>
                  <a:pt x="1036379" y="0"/>
                </a:lnTo>
                <a:lnTo>
                  <a:pt x="1045701" y="0"/>
                </a:lnTo>
                <a:lnTo>
                  <a:pt x="1050976" y="1269"/>
                </a:lnTo>
                <a:lnTo>
                  <a:pt x="1055112" y="5079"/>
                </a:lnTo>
                <a:lnTo>
                  <a:pt x="1066164" y="12699"/>
                </a:lnTo>
                <a:lnTo>
                  <a:pt x="1099391" y="39369"/>
                </a:lnTo>
                <a:lnTo>
                  <a:pt x="1109200" y="46989"/>
                </a:lnTo>
                <a:lnTo>
                  <a:pt x="1040520" y="46989"/>
                </a:lnTo>
                <a:lnTo>
                  <a:pt x="1028299" y="55879"/>
                </a:lnTo>
                <a:lnTo>
                  <a:pt x="1003427" y="71119"/>
                </a:lnTo>
                <a:lnTo>
                  <a:pt x="979921" y="86359"/>
                </a:lnTo>
                <a:lnTo>
                  <a:pt x="974391" y="88899"/>
                </a:lnTo>
                <a:lnTo>
                  <a:pt x="971327" y="91439"/>
                </a:lnTo>
                <a:lnTo>
                  <a:pt x="966099" y="93979"/>
                </a:lnTo>
                <a:lnTo>
                  <a:pt x="958781" y="97789"/>
                </a:lnTo>
                <a:lnTo>
                  <a:pt x="942885" y="105409"/>
                </a:lnTo>
                <a:lnTo>
                  <a:pt x="953573" y="106679"/>
                </a:lnTo>
                <a:lnTo>
                  <a:pt x="964455" y="109219"/>
                </a:lnTo>
                <a:lnTo>
                  <a:pt x="986678" y="116839"/>
                </a:lnTo>
                <a:lnTo>
                  <a:pt x="1032963" y="116839"/>
                </a:lnTo>
                <a:lnTo>
                  <a:pt x="1014589" y="126999"/>
                </a:lnTo>
                <a:lnTo>
                  <a:pt x="1024704" y="130809"/>
                </a:lnTo>
                <a:lnTo>
                  <a:pt x="1045448" y="140969"/>
                </a:lnTo>
                <a:lnTo>
                  <a:pt x="1056158" y="147319"/>
                </a:lnTo>
                <a:lnTo>
                  <a:pt x="1157161" y="147319"/>
                </a:lnTo>
                <a:lnTo>
                  <a:pt x="1143706" y="153669"/>
                </a:lnTo>
                <a:lnTo>
                  <a:pt x="1126873" y="158749"/>
                </a:lnTo>
                <a:lnTo>
                  <a:pt x="957259" y="158749"/>
                </a:lnTo>
                <a:lnTo>
                  <a:pt x="956682" y="177799"/>
                </a:lnTo>
                <a:lnTo>
                  <a:pt x="955199" y="213359"/>
                </a:lnTo>
                <a:lnTo>
                  <a:pt x="952685" y="269239"/>
                </a:lnTo>
                <a:close/>
              </a:path>
              <a:path w="1443355" h="1027429">
                <a:moveTo>
                  <a:pt x="1032963" y="116839"/>
                </a:moveTo>
                <a:lnTo>
                  <a:pt x="986678" y="116839"/>
                </a:lnTo>
                <a:lnTo>
                  <a:pt x="1006691" y="100329"/>
                </a:lnTo>
                <a:lnTo>
                  <a:pt x="1027536" y="87629"/>
                </a:lnTo>
                <a:lnTo>
                  <a:pt x="1048865" y="78739"/>
                </a:lnTo>
                <a:lnTo>
                  <a:pt x="1070332" y="71119"/>
                </a:lnTo>
                <a:lnTo>
                  <a:pt x="1047972" y="53339"/>
                </a:lnTo>
                <a:lnTo>
                  <a:pt x="1040520" y="46989"/>
                </a:lnTo>
                <a:lnTo>
                  <a:pt x="1109200" y="46989"/>
                </a:lnTo>
                <a:lnTo>
                  <a:pt x="1164813" y="90169"/>
                </a:lnTo>
                <a:lnTo>
                  <a:pt x="1093479" y="90169"/>
                </a:lnTo>
                <a:lnTo>
                  <a:pt x="1072171" y="99059"/>
                </a:lnTo>
                <a:lnTo>
                  <a:pt x="1052078" y="107949"/>
                </a:lnTo>
                <a:lnTo>
                  <a:pt x="1032963" y="116839"/>
                </a:lnTo>
                <a:close/>
              </a:path>
              <a:path w="1443355" h="1027429">
                <a:moveTo>
                  <a:pt x="1157161" y="147319"/>
                </a:moveTo>
                <a:lnTo>
                  <a:pt x="1056158" y="147319"/>
                </a:lnTo>
                <a:lnTo>
                  <a:pt x="1068520" y="142239"/>
                </a:lnTo>
                <a:lnTo>
                  <a:pt x="1092893" y="133349"/>
                </a:lnTo>
                <a:lnTo>
                  <a:pt x="1104967" y="128269"/>
                </a:lnTo>
                <a:lnTo>
                  <a:pt x="1129392" y="120649"/>
                </a:lnTo>
                <a:lnTo>
                  <a:pt x="1120625" y="113029"/>
                </a:lnTo>
                <a:lnTo>
                  <a:pt x="1111705" y="105409"/>
                </a:lnTo>
                <a:lnTo>
                  <a:pt x="1102650" y="97789"/>
                </a:lnTo>
                <a:lnTo>
                  <a:pt x="1093479" y="90169"/>
                </a:lnTo>
                <a:lnTo>
                  <a:pt x="1164813" y="90169"/>
                </a:lnTo>
                <a:lnTo>
                  <a:pt x="1181180" y="102869"/>
                </a:lnTo>
                <a:lnTo>
                  <a:pt x="1221734" y="137159"/>
                </a:lnTo>
                <a:lnTo>
                  <a:pt x="1232046" y="146049"/>
                </a:lnTo>
                <a:lnTo>
                  <a:pt x="1159852" y="146049"/>
                </a:lnTo>
                <a:lnTo>
                  <a:pt x="1157161" y="147319"/>
                </a:lnTo>
                <a:close/>
              </a:path>
              <a:path w="1443355" h="1027429">
                <a:moveTo>
                  <a:pt x="1267024" y="176529"/>
                </a:moveTo>
                <a:lnTo>
                  <a:pt x="1106174" y="176529"/>
                </a:lnTo>
                <a:lnTo>
                  <a:pt x="1119353" y="172719"/>
                </a:lnTo>
                <a:lnTo>
                  <a:pt x="1131990" y="168909"/>
                </a:lnTo>
                <a:lnTo>
                  <a:pt x="1143762" y="165099"/>
                </a:lnTo>
                <a:lnTo>
                  <a:pt x="1158055" y="161289"/>
                </a:lnTo>
                <a:lnTo>
                  <a:pt x="1161732" y="160019"/>
                </a:lnTo>
                <a:lnTo>
                  <a:pt x="1171628" y="156209"/>
                </a:lnTo>
                <a:lnTo>
                  <a:pt x="1163792" y="148589"/>
                </a:lnTo>
                <a:lnTo>
                  <a:pt x="1159852" y="146049"/>
                </a:lnTo>
                <a:lnTo>
                  <a:pt x="1232046" y="146049"/>
                </a:lnTo>
                <a:lnTo>
                  <a:pt x="1261511" y="171449"/>
                </a:lnTo>
                <a:lnTo>
                  <a:pt x="1267024" y="176529"/>
                </a:lnTo>
                <a:close/>
              </a:path>
              <a:path w="1443355" h="1027429">
                <a:moveTo>
                  <a:pt x="1071256" y="913129"/>
                </a:moveTo>
                <a:lnTo>
                  <a:pt x="1008306" y="913129"/>
                </a:lnTo>
                <a:lnTo>
                  <a:pt x="1038472" y="871219"/>
                </a:lnTo>
                <a:lnTo>
                  <a:pt x="1069539" y="831849"/>
                </a:lnTo>
                <a:lnTo>
                  <a:pt x="1101309" y="791209"/>
                </a:lnTo>
                <a:lnTo>
                  <a:pt x="1133582" y="751839"/>
                </a:lnTo>
                <a:lnTo>
                  <a:pt x="1198842" y="675639"/>
                </a:lnTo>
                <a:lnTo>
                  <a:pt x="1266663" y="595629"/>
                </a:lnTo>
                <a:lnTo>
                  <a:pt x="1302083" y="554989"/>
                </a:lnTo>
                <a:lnTo>
                  <a:pt x="1337299" y="513079"/>
                </a:lnTo>
                <a:lnTo>
                  <a:pt x="1371919" y="469899"/>
                </a:lnTo>
                <a:lnTo>
                  <a:pt x="1334028" y="426719"/>
                </a:lnTo>
                <a:lnTo>
                  <a:pt x="1293019" y="384809"/>
                </a:lnTo>
                <a:lnTo>
                  <a:pt x="1250668" y="347979"/>
                </a:lnTo>
                <a:lnTo>
                  <a:pt x="1208751" y="313689"/>
                </a:lnTo>
                <a:lnTo>
                  <a:pt x="1169045" y="283209"/>
                </a:lnTo>
                <a:lnTo>
                  <a:pt x="1128795" y="252729"/>
                </a:lnTo>
                <a:lnTo>
                  <a:pt x="1088280" y="224789"/>
                </a:lnTo>
                <a:lnTo>
                  <a:pt x="1046095" y="198119"/>
                </a:lnTo>
                <a:lnTo>
                  <a:pt x="1002375" y="176529"/>
                </a:lnTo>
                <a:lnTo>
                  <a:pt x="957259" y="158749"/>
                </a:lnTo>
                <a:lnTo>
                  <a:pt x="1126873" y="158749"/>
                </a:lnTo>
                <a:lnTo>
                  <a:pt x="1093190" y="168909"/>
                </a:lnTo>
                <a:lnTo>
                  <a:pt x="1097412" y="171449"/>
                </a:lnTo>
                <a:lnTo>
                  <a:pt x="1101722" y="173989"/>
                </a:lnTo>
                <a:lnTo>
                  <a:pt x="1106174" y="176529"/>
                </a:lnTo>
                <a:lnTo>
                  <a:pt x="1267024" y="176529"/>
                </a:lnTo>
                <a:lnTo>
                  <a:pt x="1271158" y="180339"/>
                </a:lnTo>
                <a:lnTo>
                  <a:pt x="1198834" y="180339"/>
                </a:lnTo>
                <a:lnTo>
                  <a:pt x="1185403" y="186689"/>
                </a:lnTo>
                <a:lnTo>
                  <a:pt x="1170940" y="191769"/>
                </a:lnTo>
                <a:lnTo>
                  <a:pt x="1140148" y="199389"/>
                </a:lnTo>
                <a:lnTo>
                  <a:pt x="1146279" y="204469"/>
                </a:lnTo>
                <a:lnTo>
                  <a:pt x="1152725" y="208279"/>
                </a:lnTo>
                <a:lnTo>
                  <a:pt x="1159726" y="213359"/>
                </a:lnTo>
                <a:lnTo>
                  <a:pt x="1306263" y="213359"/>
                </a:lnTo>
                <a:lnTo>
                  <a:pt x="1316126" y="223519"/>
                </a:lnTo>
                <a:lnTo>
                  <a:pt x="1245885" y="223519"/>
                </a:lnTo>
                <a:lnTo>
                  <a:pt x="1233638" y="228599"/>
                </a:lnTo>
                <a:lnTo>
                  <a:pt x="1220563" y="233679"/>
                </a:lnTo>
                <a:lnTo>
                  <a:pt x="1193397" y="238759"/>
                </a:lnTo>
                <a:lnTo>
                  <a:pt x="1195509" y="240029"/>
                </a:lnTo>
                <a:lnTo>
                  <a:pt x="1332154" y="240029"/>
                </a:lnTo>
                <a:lnTo>
                  <a:pt x="1337085" y="245109"/>
                </a:lnTo>
                <a:lnTo>
                  <a:pt x="1347398" y="256539"/>
                </a:lnTo>
                <a:lnTo>
                  <a:pt x="1280460" y="256539"/>
                </a:lnTo>
                <a:lnTo>
                  <a:pt x="1279615" y="257809"/>
                </a:lnTo>
                <a:lnTo>
                  <a:pt x="1246289" y="267969"/>
                </a:lnTo>
                <a:lnTo>
                  <a:pt x="1241237" y="267969"/>
                </a:lnTo>
                <a:lnTo>
                  <a:pt x="1232786" y="269239"/>
                </a:lnTo>
                <a:lnTo>
                  <a:pt x="1239150" y="274319"/>
                </a:lnTo>
                <a:lnTo>
                  <a:pt x="1259040" y="274319"/>
                </a:lnTo>
                <a:lnTo>
                  <a:pt x="1272684" y="276859"/>
                </a:lnTo>
                <a:lnTo>
                  <a:pt x="1277332" y="278129"/>
                </a:lnTo>
                <a:lnTo>
                  <a:pt x="1280601" y="281939"/>
                </a:lnTo>
                <a:lnTo>
                  <a:pt x="1280590" y="292099"/>
                </a:lnTo>
                <a:lnTo>
                  <a:pt x="1277539" y="295909"/>
                </a:lnTo>
                <a:lnTo>
                  <a:pt x="1271512" y="297179"/>
                </a:lnTo>
                <a:lnTo>
                  <a:pt x="1269982" y="297179"/>
                </a:lnTo>
                <a:lnTo>
                  <a:pt x="1268395" y="298449"/>
                </a:lnTo>
                <a:lnTo>
                  <a:pt x="1271153" y="299719"/>
                </a:lnTo>
                <a:lnTo>
                  <a:pt x="1276650" y="304799"/>
                </a:lnTo>
                <a:lnTo>
                  <a:pt x="1388210" y="304799"/>
                </a:lnTo>
                <a:lnTo>
                  <a:pt x="1396336" y="314959"/>
                </a:lnTo>
                <a:lnTo>
                  <a:pt x="1397967" y="317499"/>
                </a:lnTo>
                <a:lnTo>
                  <a:pt x="1335139" y="317499"/>
                </a:lnTo>
                <a:lnTo>
                  <a:pt x="1335254" y="327659"/>
                </a:lnTo>
                <a:lnTo>
                  <a:pt x="1328660" y="335279"/>
                </a:lnTo>
                <a:lnTo>
                  <a:pt x="1317114" y="336549"/>
                </a:lnTo>
                <a:lnTo>
                  <a:pt x="1312896" y="336549"/>
                </a:lnTo>
                <a:lnTo>
                  <a:pt x="1334993" y="356869"/>
                </a:lnTo>
                <a:lnTo>
                  <a:pt x="1374765" y="396239"/>
                </a:lnTo>
                <a:lnTo>
                  <a:pt x="1392587" y="416559"/>
                </a:lnTo>
                <a:lnTo>
                  <a:pt x="1441511" y="416559"/>
                </a:lnTo>
                <a:lnTo>
                  <a:pt x="1442727" y="425449"/>
                </a:lnTo>
                <a:lnTo>
                  <a:pt x="1439981" y="455929"/>
                </a:lnTo>
                <a:lnTo>
                  <a:pt x="1429426" y="483869"/>
                </a:lnTo>
                <a:lnTo>
                  <a:pt x="1409823" y="502919"/>
                </a:lnTo>
                <a:lnTo>
                  <a:pt x="1375632" y="544829"/>
                </a:lnTo>
                <a:lnTo>
                  <a:pt x="1340839" y="586739"/>
                </a:lnTo>
                <a:lnTo>
                  <a:pt x="1208079" y="741679"/>
                </a:lnTo>
                <a:lnTo>
                  <a:pt x="1176683" y="779779"/>
                </a:lnTo>
                <a:lnTo>
                  <a:pt x="1145576" y="817879"/>
                </a:lnTo>
                <a:lnTo>
                  <a:pt x="1114935" y="855979"/>
                </a:lnTo>
                <a:lnTo>
                  <a:pt x="1084935" y="894079"/>
                </a:lnTo>
                <a:lnTo>
                  <a:pt x="1071256" y="913129"/>
                </a:lnTo>
                <a:close/>
              </a:path>
              <a:path w="1443355" h="1027429">
                <a:moveTo>
                  <a:pt x="1306263" y="213359"/>
                </a:moveTo>
                <a:lnTo>
                  <a:pt x="1159726" y="213359"/>
                </a:lnTo>
                <a:lnTo>
                  <a:pt x="1194408" y="205739"/>
                </a:lnTo>
                <a:lnTo>
                  <a:pt x="1205417" y="201929"/>
                </a:lnTo>
                <a:lnTo>
                  <a:pt x="1208386" y="200659"/>
                </a:lnTo>
                <a:lnTo>
                  <a:pt x="1217174" y="198119"/>
                </a:lnTo>
                <a:lnTo>
                  <a:pt x="1218635" y="198119"/>
                </a:lnTo>
                <a:lnTo>
                  <a:pt x="1198834" y="180339"/>
                </a:lnTo>
                <a:lnTo>
                  <a:pt x="1271158" y="180339"/>
                </a:lnTo>
                <a:lnTo>
                  <a:pt x="1300099" y="207009"/>
                </a:lnTo>
                <a:lnTo>
                  <a:pt x="1306263" y="213359"/>
                </a:lnTo>
                <a:close/>
              </a:path>
              <a:path w="1443355" h="1027429">
                <a:moveTo>
                  <a:pt x="1332154" y="240029"/>
                </a:moveTo>
                <a:lnTo>
                  <a:pt x="1197826" y="240029"/>
                </a:lnTo>
                <a:lnTo>
                  <a:pt x="1229840" y="236219"/>
                </a:lnTo>
                <a:lnTo>
                  <a:pt x="1240403" y="233679"/>
                </a:lnTo>
                <a:lnTo>
                  <a:pt x="1250404" y="232409"/>
                </a:lnTo>
                <a:lnTo>
                  <a:pt x="1255493" y="232409"/>
                </a:lnTo>
                <a:lnTo>
                  <a:pt x="1252305" y="229869"/>
                </a:lnTo>
                <a:lnTo>
                  <a:pt x="1245885" y="223519"/>
                </a:lnTo>
                <a:lnTo>
                  <a:pt x="1316126" y="223519"/>
                </a:lnTo>
                <a:lnTo>
                  <a:pt x="1332154" y="240029"/>
                </a:lnTo>
                <a:close/>
              </a:path>
              <a:path w="1443355" h="1027429">
                <a:moveTo>
                  <a:pt x="22884" y="397509"/>
                </a:moveTo>
                <a:lnTo>
                  <a:pt x="10993" y="397509"/>
                </a:lnTo>
                <a:lnTo>
                  <a:pt x="4992" y="393699"/>
                </a:lnTo>
                <a:lnTo>
                  <a:pt x="0" y="380999"/>
                </a:lnTo>
                <a:lnTo>
                  <a:pt x="1286" y="374649"/>
                </a:lnTo>
                <a:lnTo>
                  <a:pt x="29967" y="350519"/>
                </a:lnTo>
                <a:lnTo>
                  <a:pt x="56549" y="334009"/>
                </a:lnTo>
                <a:lnTo>
                  <a:pt x="113061" y="306069"/>
                </a:lnTo>
                <a:lnTo>
                  <a:pt x="150907" y="288289"/>
                </a:lnTo>
                <a:lnTo>
                  <a:pt x="169287" y="278129"/>
                </a:lnTo>
                <a:lnTo>
                  <a:pt x="208517" y="259079"/>
                </a:lnTo>
                <a:lnTo>
                  <a:pt x="237631" y="255269"/>
                </a:lnTo>
                <a:lnTo>
                  <a:pt x="246317" y="255269"/>
                </a:lnTo>
                <a:lnTo>
                  <a:pt x="254994" y="256539"/>
                </a:lnTo>
                <a:lnTo>
                  <a:pt x="263615" y="256539"/>
                </a:lnTo>
                <a:lnTo>
                  <a:pt x="289545" y="259079"/>
                </a:lnTo>
                <a:lnTo>
                  <a:pt x="315725" y="259079"/>
                </a:lnTo>
                <a:lnTo>
                  <a:pt x="334265" y="260349"/>
                </a:lnTo>
                <a:lnTo>
                  <a:pt x="413778" y="261619"/>
                </a:lnTo>
                <a:lnTo>
                  <a:pt x="545641" y="265429"/>
                </a:lnTo>
                <a:lnTo>
                  <a:pt x="593630" y="265429"/>
                </a:lnTo>
                <a:lnTo>
                  <a:pt x="694205" y="267969"/>
                </a:lnTo>
                <a:lnTo>
                  <a:pt x="746305" y="267969"/>
                </a:lnTo>
                <a:lnTo>
                  <a:pt x="799289" y="269239"/>
                </a:lnTo>
                <a:lnTo>
                  <a:pt x="952685" y="269239"/>
                </a:lnTo>
                <a:lnTo>
                  <a:pt x="952335" y="279399"/>
                </a:lnTo>
                <a:lnTo>
                  <a:pt x="952150" y="288289"/>
                </a:lnTo>
                <a:lnTo>
                  <a:pt x="951950" y="302259"/>
                </a:lnTo>
                <a:lnTo>
                  <a:pt x="241026" y="302259"/>
                </a:lnTo>
                <a:lnTo>
                  <a:pt x="229038" y="303529"/>
                </a:lnTo>
                <a:lnTo>
                  <a:pt x="218544" y="304799"/>
                </a:lnTo>
                <a:lnTo>
                  <a:pt x="209370" y="307339"/>
                </a:lnTo>
                <a:lnTo>
                  <a:pt x="201344" y="311149"/>
                </a:lnTo>
                <a:lnTo>
                  <a:pt x="153887" y="336549"/>
                </a:lnTo>
                <a:lnTo>
                  <a:pt x="130769" y="347979"/>
                </a:lnTo>
                <a:lnTo>
                  <a:pt x="108124" y="359409"/>
                </a:lnTo>
                <a:lnTo>
                  <a:pt x="118670" y="359409"/>
                </a:lnTo>
                <a:lnTo>
                  <a:pt x="129650" y="360679"/>
                </a:lnTo>
                <a:lnTo>
                  <a:pt x="153162" y="361949"/>
                </a:lnTo>
                <a:lnTo>
                  <a:pt x="229401" y="361949"/>
                </a:lnTo>
                <a:lnTo>
                  <a:pt x="218253" y="367029"/>
                </a:lnTo>
                <a:lnTo>
                  <a:pt x="218038" y="368299"/>
                </a:lnTo>
                <a:lnTo>
                  <a:pt x="257479" y="370839"/>
                </a:lnTo>
                <a:lnTo>
                  <a:pt x="349480" y="370839"/>
                </a:lnTo>
                <a:lnTo>
                  <a:pt x="334390" y="377189"/>
                </a:lnTo>
                <a:lnTo>
                  <a:pt x="388110" y="382269"/>
                </a:lnTo>
                <a:lnTo>
                  <a:pt x="460880" y="382269"/>
                </a:lnTo>
                <a:lnTo>
                  <a:pt x="454602" y="386079"/>
                </a:lnTo>
                <a:lnTo>
                  <a:pt x="462960" y="386079"/>
                </a:lnTo>
                <a:lnTo>
                  <a:pt x="471181" y="387349"/>
                </a:lnTo>
                <a:lnTo>
                  <a:pt x="577887" y="387349"/>
                </a:lnTo>
                <a:lnTo>
                  <a:pt x="573441" y="389889"/>
                </a:lnTo>
                <a:lnTo>
                  <a:pt x="41847" y="389889"/>
                </a:lnTo>
                <a:lnTo>
                  <a:pt x="22884" y="397509"/>
                </a:lnTo>
                <a:close/>
              </a:path>
              <a:path w="1443355" h="1027429">
                <a:moveTo>
                  <a:pt x="1386178" y="302259"/>
                </a:moveTo>
                <a:lnTo>
                  <a:pt x="1322367" y="302259"/>
                </a:lnTo>
                <a:lnTo>
                  <a:pt x="1312143" y="290829"/>
                </a:lnTo>
                <a:lnTo>
                  <a:pt x="1301714" y="279399"/>
                </a:lnTo>
                <a:lnTo>
                  <a:pt x="1280460" y="256539"/>
                </a:lnTo>
                <a:lnTo>
                  <a:pt x="1347398" y="256539"/>
                </a:lnTo>
                <a:lnTo>
                  <a:pt x="1366878" y="278129"/>
                </a:lnTo>
                <a:lnTo>
                  <a:pt x="1386178" y="302259"/>
                </a:lnTo>
                <a:close/>
              </a:path>
              <a:path w="1443355" h="1027429">
                <a:moveTo>
                  <a:pt x="1388210" y="304799"/>
                </a:moveTo>
                <a:lnTo>
                  <a:pt x="1276650" y="304799"/>
                </a:lnTo>
                <a:lnTo>
                  <a:pt x="1278225" y="303529"/>
                </a:lnTo>
                <a:lnTo>
                  <a:pt x="1279941" y="303529"/>
                </a:lnTo>
                <a:lnTo>
                  <a:pt x="1301869" y="300989"/>
                </a:lnTo>
                <a:lnTo>
                  <a:pt x="1321066" y="300989"/>
                </a:lnTo>
                <a:lnTo>
                  <a:pt x="1322367" y="302259"/>
                </a:lnTo>
                <a:lnTo>
                  <a:pt x="1386178" y="302259"/>
                </a:lnTo>
                <a:lnTo>
                  <a:pt x="1388210" y="304799"/>
                </a:lnTo>
                <a:close/>
              </a:path>
              <a:path w="1443355" h="1027429">
                <a:moveTo>
                  <a:pt x="229401" y="361949"/>
                </a:moveTo>
                <a:lnTo>
                  <a:pt x="153162" y="361949"/>
                </a:lnTo>
                <a:lnTo>
                  <a:pt x="181565" y="344169"/>
                </a:lnTo>
                <a:lnTo>
                  <a:pt x="214692" y="327659"/>
                </a:lnTo>
                <a:lnTo>
                  <a:pt x="251390" y="314959"/>
                </a:lnTo>
                <a:lnTo>
                  <a:pt x="290505" y="306069"/>
                </a:lnTo>
                <a:lnTo>
                  <a:pt x="285190" y="306069"/>
                </a:lnTo>
                <a:lnTo>
                  <a:pt x="265808" y="303529"/>
                </a:lnTo>
                <a:lnTo>
                  <a:pt x="249222" y="303529"/>
                </a:lnTo>
                <a:lnTo>
                  <a:pt x="241026" y="302259"/>
                </a:lnTo>
                <a:lnTo>
                  <a:pt x="951950" y="302259"/>
                </a:lnTo>
                <a:lnTo>
                  <a:pt x="951910" y="307339"/>
                </a:lnTo>
                <a:lnTo>
                  <a:pt x="328264" y="307339"/>
                </a:lnTo>
                <a:lnTo>
                  <a:pt x="330328" y="309879"/>
                </a:lnTo>
                <a:lnTo>
                  <a:pt x="331644" y="313689"/>
                </a:lnTo>
                <a:lnTo>
                  <a:pt x="332485" y="325119"/>
                </a:lnTo>
                <a:lnTo>
                  <a:pt x="326395" y="332739"/>
                </a:lnTo>
                <a:lnTo>
                  <a:pt x="317729" y="334009"/>
                </a:lnTo>
                <a:lnTo>
                  <a:pt x="292943" y="339089"/>
                </a:lnTo>
                <a:lnTo>
                  <a:pt x="268116" y="345439"/>
                </a:lnTo>
                <a:lnTo>
                  <a:pt x="243336" y="355599"/>
                </a:lnTo>
                <a:lnTo>
                  <a:pt x="229401" y="361949"/>
                </a:lnTo>
                <a:close/>
              </a:path>
              <a:path w="1443355" h="1027429">
                <a:moveTo>
                  <a:pt x="533795" y="342899"/>
                </a:moveTo>
                <a:lnTo>
                  <a:pt x="457385" y="342899"/>
                </a:lnTo>
                <a:lnTo>
                  <a:pt x="457517" y="342764"/>
                </a:lnTo>
                <a:lnTo>
                  <a:pt x="462611" y="340359"/>
                </a:lnTo>
                <a:lnTo>
                  <a:pt x="477432" y="332739"/>
                </a:lnTo>
                <a:lnTo>
                  <a:pt x="492643" y="325119"/>
                </a:lnTo>
                <a:lnTo>
                  <a:pt x="508261" y="318769"/>
                </a:lnTo>
                <a:lnTo>
                  <a:pt x="524303" y="312419"/>
                </a:lnTo>
                <a:lnTo>
                  <a:pt x="474681" y="311149"/>
                </a:lnTo>
                <a:lnTo>
                  <a:pt x="451110" y="311149"/>
                </a:lnTo>
                <a:lnTo>
                  <a:pt x="364262" y="308609"/>
                </a:lnTo>
                <a:lnTo>
                  <a:pt x="346283" y="308609"/>
                </a:lnTo>
                <a:lnTo>
                  <a:pt x="328264" y="307339"/>
                </a:lnTo>
                <a:lnTo>
                  <a:pt x="951910" y="307339"/>
                </a:lnTo>
                <a:lnTo>
                  <a:pt x="951857" y="313689"/>
                </a:lnTo>
                <a:lnTo>
                  <a:pt x="621745" y="313689"/>
                </a:lnTo>
                <a:lnTo>
                  <a:pt x="621667" y="314959"/>
                </a:lnTo>
                <a:lnTo>
                  <a:pt x="619944" y="321309"/>
                </a:lnTo>
                <a:lnTo>
                  <a:pt x="615188" y="325119"/>
                </a:lnTo>
                <a:lnTo>
                  <a:pt x="608231" y="325119"/>
                </a:lnTo>
                <a:lnTo>
                  <a:pt x="570484" y="330199"/>
                </a:lnTo>
                <a:lnTo>
                  <a:pt x="533795" y="342899"/>
                </a:lnTo>
                <a:close/>
              </a:path>
              <a:path w="1443355" h="1027429">
                <a:moveTo>
                  <a:pt x="577887" y="387349"/>
                </a:moveTo>
                <a:lnTo>
                  <a:pt x="496367" y="387349"/>
                </a:lnTo>
                <a:lnTo>
                  <a:pt x="513239" y="377189"/>
                </a:lnTo>
                <a:lnTo>
                  <a:pt x="530661" y="368299"/>
                </a:lnTo>
                <a:lnTo>
                  <a:pt x="548352" y="360679"/>
                </a:lnTo>
                <a:lnTo>
                  <a:pt x="571644" y="349249"/>
                </a:lnTo>
                <a:lnTo>
                  <a:pt x="577166" y="346709"/>
                </a:lnTo>
                <a:lnTo>
                  <a:pt x="582567" y="344169"/>
                </a:lnTo>
                <a:lnTo>
                  <a:pt x="599135" y="336549"/>
                </a:lnTo>
                <a:lnTo>
                  <a:pt x="616159" y="328929"/>
                </a:lnTo>
                <a:lnTo>
                  <a:pt x="633699" y="321309"/>
                </a:lnTo>
                <a:lnTo>
                  <a:pt x="651817" y="314959"/>
                </a:lnTo>
                <a:lnTo>
                  <a:pt x="621745" y="313689"/>
                </a:lnTo>
                <a:lnTo>
                  <a:pt x="951857" y="313689"/>
                </a:lnTo>
                <a:lnTo>
                  <a:pt x="951831" y="316229"/>
                </a:lnTo>
                <a:lnTo>
                  <a:pt x="818660" y="316229"/>
                </a:lnTo>
                <a:lnTo>
                  <a:pt x="785131" y="326389"/>
                </a:lnTo>
                <a:lnTo>
                  <a:pt x="755540" y="340359"/>
                </a:lnTo>
                <a:lnTo>
                  <a:pt x="676554" y="340359"/>
                </a:lnTo>
                <a:lnTo>
                  <a:pt x="597897" y="375919"/>
                </a:lnTo>
                <a:lnTo>
                  <a:pt x="577887" y="387349"/>
                </a:lnTo>
                <a:close/>
              </a:path>
              <a:path w="1443355" h="1027429">
                <a:moveTo>
                  <a:pt x="948020" y="393699"/>
                </a:moveTo>
                <a:lnTo>
                  <a:pt x="673137" y="393699"/>
                </a:lnTo>
                <a:lnTo>
                  <a:pt x="683060" y="388619"/>
                </a:lnTo>
                <a:lnTo>
                  <a:pt x="703418" y="378459"/>
                </a:lnTo>
                <a:lnTo>
                  <a:pt x="723291" y="369569"/>
                </a:lnTo>
                <a:lnTo>
                  <a:pt x="732697" y="364489"/>
                </a:lnTo>
                <a:lnTo>
                  <a:pt x="741816" y="359409"/>
                </a:lnTo>
                <a:lnTo>
                  <a:pt x="750641" y="355599"/>
                </a:lnTo>
                <a:lnTo>
                  <a:pt x="785958" y="335279"/>
                </a:lnTo>
                <a:lnTo>
                  <a:pt x="803974" y="326389"/>
                </a:lnTo>
                <a:lnTo>
                  <a:pt x="822240" y="316229"/>
                </a:lnTo>
                <a:lnTo>
                  <a:pt x="951831" y="316229"/>
                </a:lnTo>
                <a:lnTo>
                  <a:pt x="951601" y="336549"/>
                </a:lnTo>
                <a:lnTo>
                  <a:pt x="951320" y="346709"/>
                </a:lnTo>
                <a:lnTo>
                  <a:pt x="903614" y="346709"/>
                </a:lnTo>
                <a:lnTo>
                  <a:pt x="895130" y="354329"/>
                </a:lnTo>
                <a:lnTo>
                  <a:pt x="879526" y="364489"/>
                </a:lnTo>
                <a:lnTo>
                  <a:pt x="860922" y="377189"/>
                </a:lnTo>
                <a:lnTo>
                  <a:pt x="851915" y="384809"/>
                </a:lnTo>
                <a:lnTo>
                  <a:pt x="847326" y="388619"/>
                </a:lnTo>
                <a:lnTo>
                  <a:pt x="853580" y="388619"/>
                </a:lnTo>
                <a:lnTo>
                  <a:pt x="860019" y="389889"/>
                </a:lnTo>
                <a:lnTo>
                  <a:pt x="948491" y="389889"/>
                </a:lnTo>
                <a:lnTo>
                  <a:pt x="948020" y="393699"/>
                </a:lnTo>
                <a:close/>
              </a:path>
              <a:path w="1443355" h="1027429">
                <a:moveTo>
                  <a:pt x="1335224" y="317606"/>
                </a:moveTo>
                <a:close/>
              </a:path>
              <a:path w="1443355" h="1027429">
                <a:moveTo>
                  <a:pt x="1441511" y="416559"/>
                </a:moveTo>
                <a:lnTo>
                  <a:pt x="1392587" y="416559"/>
                </a:lnTo>
                <a:lnTo>
                  <a:pt x="1390498" y="408939"/>
                </a:lnTo>
                <a:lnTo>
                  <a:pt x="1387588" y="400049"/>
                </a:lnTo>
                <a:lnTo>
                  <a:pt x="1383860" y="392429"/>
                </a:lnTo>
                <a:lnTo>
                  <a:pt x="1379314" y="382269"/>
                </a:lnTo>
                <a:lnTo>
                  <a:pt x="1369447" y="365759"/>
                </a:lnTo>
                <a:lnTo>
                  <a:pt x="1358721" y="349249"/>
                </a:lnTo>
                <a:lnTo>
                  <a:pt x="1347247" y="332739"/>
                </a:lnTo>
                <a:lnTo>
                  <a:pt x="1335224" y="317606"/>
                </a:lnTo>
                <a:lnTo>
                  <a:pt x="1397967" y="317499"/>
                </a:lnTo>
                <a:lnTo>
                  <a:pt x="1421624" y="354329"/>
                </a:lnTo>
                <a:lnTo>
                  <a:pt x="1438904" y="397509"/>
                </a:lnTo>
                <a:lnTo>
                  <a:pt x="1441511" y="416559"/>
                </a:lnTo>
                <a:close/>
              </a:path>
              <a:path w="1443355" h="1027429">
                <a:moveTo>
                  <a:pt x="349480" y="370839"/>
                </a:moveTo>
                <a:lnTo>
                  <a:pt x="257479" y="370839"/>
                </a:lnTo>
                <a:lnTo>
                  <a:pt x="294033" y="355599"/>
                </a:lnTo>
                <a:lnTo>
                  <a:pt x="318219" y="346709"/>
                </a:lnTo>
                <a:lnTo>
                  <a:pt x="324031" y="344169"/>
                </a:lnTo>
                <a:lnTo>
                  <a:pt x="355519" y="332739"/>
                </a:lnTo>
                <a:lnTo>
                  <a:pt x="385639" y="325119"/>
                </a:lnTo>
                <a:lnTo>
                  <a:pt x="415241" y="320039"/>
                </a:lnTo>
                <a:lnTo>
                  <a:pt x="445176" y="318769"/>
                </a:lnTo>
                <a:lnTo>
                  <a:pt x="456614" y="318769"/>
                </a:lnTo>
                <a:lnTo>
                  <a:pt x="461941" y="323849"/>
                </a:lnTo>
                <a:lnTo>
                  <a:pt x="462322" y="337819"/>
                </a:lnTo>
                <a:lnTo>
                  <a:pt x="457517" y="342764"/>
                </a:lnTo>
                <a:lnTo>
                  <a:pt x="457229" y="342899"/>
                </a:lnTo>
                <a:lnTo>
                  <a:pt x="450662" y="342899"/>
                </a:lnTo>
                <a:lnTo>
                  <a:pt x="420132" y="347979"/>
                </a:lnTo>
                <a:lnTo>
                  <a:pt x="390280" y="355599"/>
                </a:lnTo>
                <a:lnTo>
                  <a:pt x="361551" y="365759"/>
                </a:lnTo>
                <a:lnTo>
                  <a:pt x="349480" y="370839"/>
                </a:lnTo>
                <a:close/>
              </a:path>
              <a:path w="1443355" h="1027429">
                <a:moveTo>
                  <a:pt x="124725" y="863599"/>
                </a:moveTo>
                <a:lnTo>
                  <a:pt x="103585" y="863599"/>
                </a:lnTo>
                <a:lnTo>
                  <a:pt x="82840" y="862329"/>
                </a:lnTo>
                <a:lnTo>
                  <a:pt x="62562" y="862329"/>
                </a:lnTo>
                <a:lnTo>
                  <a:pt x="42825" y="861059"/>
                </a:lnTo>
                <a:lnTo>
                  <a:pt x="34804" y="859789"/>
                </a:lnTo>
                <a:lnTo>
                  <a:pt x="28570" y="854709"/>
                </a:lnTo>
                <a:lnTo>
                  <a:pt x="26438" y="840739"/>
                </a:lnTo>
                <a:lnTo>
                  <a:pt x="28258" y="835659"/>
                </a:lnTo>
                <a:lnTo>
                  <a:pt x="31998" y="833119"/>
                </a:lnTo>
                <a:lnTo>
                  <a:pt x="31474" y="796289"/>
                </a:lnTo>
                <a:lnTo>
                  <a:pt x="30593" y="759459"/>
                </a:lnTo>
                <a:lnTo>
                  <a:pt x="29439" y="721359"/>
                </a:lnTo>
                <a:lnTo>
                  <a:pt x="27246" y="656589"/>
                </a:lnTo>
                <a:lnTo>
                  <a:pt x="26281" y="624839"/>
                </a:lnTo>
                <a:lnTo>
                  <a:pt x="25448" y="594359"/>
                </a:lnTo>
                <a:lnTo>
                  <a:pt x="24796" y="562609"/>
                </a:lnTo>
                <a:lnTo>
                  <a:pt x="24400" y="554989"/>
                </a:lnTo>
                <a:lnTo>
                  <a:pt x="22518" y="491489"/>
                </a:lnTo>
                <a:lnTo>
                  <a:pt x="24057" y="444499"/>
                </a:lnTo>
                <a:lnTo>
                  <a:pt x="29110" y="412749"/>
                </a:lnTo>
                <a:lnTo>
                  <a:pt x="37769" y="394969"/>
                </a:lnTo>
                <a:lnTo>
                  <a:pt x="39656" y="392429"/>
                </a:lnTo>
                <a:lnTo>
                  <a:pt x="41609" y="391159"/>
                </a:lnTo>
                <a:lnTo>
                  <a:pt x="583279" y="391159"/>
                </a:lnTo>
                <a:lnTo>
                  <a:pt x="588649" y="388619"/>
                </a:lnTo>
                <a:lnTo>
                  <a:pt x="603687" y="382269"/>
                </a:lnTo>
                <a:lnTo>
                  <a:pt x="610689" y="378459"/>
                </a:lnTo>
                <a:lnTo>
                  <a:pt x="620505" y="372109"/>
                </a:lnTo>
                <a:lnTo>
                  <a:pt x="630307" y="367029"/>
                </a:lnTo>
                <a:lnTo>
                  <a:pt x="640046" y="360679"/>
                </a:lnTo>
                <a:lnTo>
                  <a:pt x="663093" y="347979"/>
                </a:lnTo>
                <a:lnTo>
                  <a:pt x="676554" y="340359"/>
                </a:lnTo>
                <a:lnTo>
                  <a:pt x="755540" y="340359"/>
                </a:lnTo>
                <a:lnTo>
                  <a:pt x="752850" y="341629"/>
                </a:lnTo>
                <a:lnTo>
                  <a:pt x="721569" y="358139"/>
                </a:lnTo>
                <a:lnTo>
                  <a:pt x="691043" y="377189"/>
                </a:lnTo>
                <a:lnTo>
                  <a:pt x="677225" y="384809"/>
                </a:lnTo>
                <a:lnTo>
                  <a:pt x="668229" y="391159"/>
                </a:lnTo>
                <a:lnTo>
                  <a:pt x="663837" y="393699"/>
                </a:lnTo>
                <a:lnTo>
                  <a:pt x="948020" y="393699"/>
                </a:lnTo>
                <a:lnTo>
                  <a:pt x="947706" y="396239"/>
                </a:lnTo>
                <a:lnTo>
                  <a:pt x="63070" y="396239"/>
                </a:lnTo>
                <a:lnTo>
                  <a:pt x="63878" y="397509"/>
                </a:lnTo>
                <a:lnTo>
                  <a:pt x="64564" y="398779"/>
                </a:lnTo>
                <a:lnTo>
                  <a:pt x="67181" y="405129"/>
                </a:lnTo>
                <a:lnTo>
                  <a:pt x="67107" y="411479"/>
                </a:lnTo>
                <a:lnTo>
                  <a:pt x="64994" y="415289"/>
                </a:lnTo>
                <a:lnTo>
                  <a:pt x="65097" y="438149"/>
                </a:lnTo>
                <a:lnTo>
                  <a:pt x="65472" y="457199"/>
                </a:lnTo>
                <a:lnTo>
                  <a:pt x="65865" y="478789"/>
                </a:lnTo>
                <a:lnTo>
                  <a:pt x="66528" y="505459"/>
                </a:lnTo>
                <a:lnTo>
                  <a:pt x="68446" y="562609"/>
                </a:lnTo>
                <a:lnTo>
                  <a:pt x="70105" y="605789"/>
                </a:lnTo>
                <a:lnTo>
                  <a:pt x="71811" y="646429"/>
                </a:lnTo>
                <a:lnTo>
                  <a:pt x="75298" y="722629"/>
                </a:lnTo>
                <a:lnTo>
                  <a:pt x="76732" y="755649"/>
                </a:lnTo>
                <a:lnTo>
                  <a:pt x="78071" y="791209"/>
                </a:lnTo>
                <a:lnTo>
                  <a:pt x="79042" y="825499"/>
                </a:lnTo>
                <a:lnTo>
                  <a:pt x="577404" y="825499"/>
                </a:lnTo>
                <a:lnTo>
                  <a:pt x="488035" y="833119"/>
                </a:lnTo>
                <a:lnTo>
                  <a:pt x="344636" y="849629"/>
                </a:lnTo>
                <a:lnTo>
                  <a:pt x="234764" y="859789"/>
                </a:lnTo>
                <a:lnTo>
                  <a:pt x="179650" y="862329"/>
                </a:lnTo>
                <a:lnTo>
                  <a:pt x="124725" y="863599"/>
                </a:lnTo>
                <a:close/>
              </a:path>
              <a:path w="1443355" h="1027429">
                <a:moveTo>
                  <a:pt x="460880" y="382269"/>
                </a:moveTo>
                <a:lnTo>
                  <a:pt x="388110" y="382269"/>
                </a:lnTo>
                <a:lnTo>
                  <a:pt x="388432" y="380999"/>
                </a:lnTo>
                <a:lnTo>
                  <a:pt x="396392" y="377189"/>
                </a:lnTo>
                <a:lnTo>
                  <a:pt x="404322" y="372109"/>
                </a:lnTo>
                <a:lnTo>
                  <a:pt x="412228" y="368299"/>
                </a:lnTo>
                <a:lnTo>
                  <a:pt x="430567" y="358139"/>
                </a:lnTo>
                <a:lnTo>
                  <a:pt x="451847" y="345439"/>
                </a:lnTo>
                <a:lnTo>
                  <a:pt x="457517" y="342764"/>
                </a:lnTo>
                <a:lnTo>
                  <a:pt x="457385" y="342899"/>
                </a:lnTo>
                <a:lnTo>
                  <a:pt x="533795" y="342899"/>
                </a:lnTo>
                <a:lnTo>
                  <a:pt x="498531" y="360679"/>
                </a:lnTo>
                <a:lnTo>
                  <a:pt x="465065" y="379729"/>
                </a:lnTo>
                <a:lnTo>
                  <a:pt x="460880" y="382269"/>
                </a:lnTo>
                <a:close/>
              </a:path>
              <a:path w="1443355" h="1027429">
                <a:moveTo>
                  <a:pt x="948491" y="389889"/>
                </a:moveTo>
                <a:lnTo>
                  <a:pt x="881921" y="389889"/>
                </a:lnTo>
                <a:lnTo>
                  <a:pt x="890122" y="388619"/>
                </a:lnTo>
                <a:lnTo>
                  <a:pt x="897804" y="387349"/>
                </a:lnTo>
                <a:lnTo>
                  <a:pt x="905004" y="386079"/>
                </a:lnTo>
                <a:lnTo>
                  <a:pt x="904250" y="375919"/>
                </a:lnTo>
                <a:lnTo>
                  <a:pt x="903796" y="367029"/>
                </a:lnTo>
                <a:lnTo>
                  <a:pt x="903698" y="361949"/>
                </a:lnTo>
                <a:lnTo>
                  <a:pt x="903614" y="346709"/>
                </a:lnTo>
                <a:lnTo>
                  <a:pt x="951320" y="346709"/>
                </a:lnTo>
                <a:lnTo>
                  <a:pt x="951003" y="358139"/>
                </a:lnTo>
                <a:lnTo>
                  <a:pt x="950882" y="360679"/>
                </a:lnTo>
                <a:lnTo>
                  <a:pt x="949434" y="382269"/>
                </a:lnTo>
                <a:lnTo>
                  <a:pt x="948491" y="389889"/>
                </a:lnTo>
                <a:close/>
              </a:path>
              <a:path w="1443355" h="1027429">
                <a:moveTo>
                  <a:pt x="571217" y="391159"/>
                </a:moveTo>
                <a:lnTo>
                  <a:pt x="43459" y="391159"/>
                </a:lnTo>
                <a:lnTo>
                  <a:pt x="42884" y="389889"/>
                </a:lnTo>
                <a:lnTo>
                  <a:pt x="573441" y="389889"/>
                </a:lnTo>
                <a:lnTo>
                  <a:pt x="571217" y="391159"/>
                </a:lnTo>
                <a:close/>
              </a:path>
              <a:path w="1443355" h="1027429">
                <a:moveTo>
                  <a:pt x="223138" y="426719"/>
                </a:moveTo>
                <a:lnTo>
                  <a:pt x="209094" y="426719"/>
                </a:lnTo>
                <a:lnTo>
                  <a:pt x="203923" y="424179"/>
                </a:lnTo>
                <a:lnTo>
                  <a:pt x="201351" y="417829"/>
                </a:lnTo>
                <a:lnTo>
                  <a:pt x="201062" y="416559"/>
                </a:lnTo>
                <a:lnTo>
                  <a:pt x="200906" y="415289"/>
                </a:lnTo>
                <a:lnTo>
                  <a:pt x="163794" y="411479"/>
                </a:lnTo>
                <a:lnTo>
                  <a:pt x="128572" y="406399"/>
                </a:lnTo>
                <a:lnTo>
                  <a:pt x="95058" y="402589"/>
                </a:lnTo>
                <a:lnTo>
                  <a:pt x="63070" y="396239"/>
                </a:lnTo>
                <a:lnTo>
                  <a:pt x="947706" y="396239"/>
                </a:lnTo>
                <a:lnTo>
                  <a:pt x="946607" y="405129"/>
                </a:lnTo>
                <a:lnTo>
                  <a:pt x="945202" y="414019"/>
                </a:lnTo>
                <a:lnTo>
                  <a:pt x="938370" y="419099"/>
                </a:lnTo>
                <a:lnTo>
                  <a:pt x="248862" y="419099"/>
                </a:lnTo>
                <a:lnTo>
                  <a:pt x="239843" y="422909"/>
                </a:lnTo>
                <a:lnTo>
                  <a:pt x="231286" y="425449"/>
                </a:lnTo>
                <a:lnTo>
                  <a:pt x="223138" y="426719"/>
                </a:lnTo>
                <a:close/>
              </a:path>
              <a:path w="1443355" h="1027429">
                <a:moveTo>
                  <a:pt x="317318" y="447039"/>
                </a:moveTo>
                <a:lnTo>
                  <a:pt x="309994" y="447039"/>
                </a:lnTo>
                <a:lnTo>
                  <a:pt x="304226" y="443229"/>
                </a:lnTo>
                <a:lnTo>
                  <a:pt x="301020" y="431799"/>
                </a:lnTo>
                <a:lnTo>
                  <a:pt x="301936" y="426719"/>
                </a:lnTo>
                <a:lnTo>
                  <a:pt x="304645" y="424179"/>
                </a:lnTo>
                <a:lnTo>
                  <a:pt x="248862" y="419099"/>
                </a:lnTo>
                <a:lnTo>
                  <a:pt x="938370" y="419099"/>
                </a:lnTo>
                <a:lnTo>
                  <a:pt x="936662" y="420369"/>
                </a:lnTo>
                <a:lnTo>
                  <a:pt x="899103" y="420369"/>
                </a:lnTo>
                <a:lnTo>
                  <a:pt x="898955" y="425449"/>
                </a:lnTo>
                <a:lnTo>
                  <a:pt x="897996" y="427989"/>
                </a:lnTo>
                <a:lnTo>
                  <a:pt x="382813" y="427989"/>
                </a:lnTo>
                <a:lnTo>
                  <a:pt x="364567" y="436879"/>
                </a:lnTo>
                <a:lnTo>
                  <a:pt x="347753" y="441959"/>
                </a:lnTo>
                <a:lnTo>
                  <a:pt x="332095" y="445769"/>
                </a:lnTo>
                <a:lnTo>
                  <a:pt x="317318" y="447039"/>
                </a:lnTo>
                <a:close/>
              </a:path>
              <a:path w="1443355" h="1027429">
                <a:moveTo>
                  <a:pt x="471548" y="439419"/>
                </a:moveTo>
                <a:lnTo>
                  <a:pt x="465669" y="439419"/>
                </a:lnTo>
                <a:lnTo>
                  <a:pt x="462245" y="438149"/>
                </a:lnTo>
                <a:lnTo>
                  <a:pt x="459020" y="434339"/>
                </a:lnTo>
                <a:lnTo>
                  <a:pt x="458393" y="433069"/>
                </a:lnTo>
                <a:lnTo>
                  <a:pt x="457867" y="433069"/>
                </a:lnTo>
                <a:lnTo>
                  <a:pt x="382813" y="427989"/>
                </a:lnTo>
                <a:lnTo>
                  <a:pt x="897996" y="427989"/>
                </a:lnTo>
                <a:lnTo>
                  <a:pt x="897517" y="429259"/>
                </a:lnTo>
                <a:lnTo>
                  <a:pt x="894318" y="434339"/>
                </a:lnTo>
                <a:lnTo>
                  <a:pt x="486404" y="434339"/>
                </a:lnTo>
                <a:lnTo>
                  <a:pt x="481252" y="435609"/>
                </a:lnTo>
                <a:lnTo>
                  <a:pt x="476867" y="436879"/>
                </a:lnTo>
                <a:lnTo>
                  <a:pt x="471548" y="439419"/>
                </a:lnTo>
                <a:close/>
              </a:path>
              <a:path w="1443355" h="1027429">
                <a:moveTo>
                  <a:pt x="568096" y="439419"/>
                </a:moveTo>
                <a:lnTo>
                  <a:pt x="547210" y="439419"/>
                </a:lnTo>
                <a:lnTo>
                  <a:pt x="544875" y="438149"/>
                </a:lnTo>
                <a:lnTo>
                  <a:pt x="542970" y="436879"/>
                </a:lnTo>
                <a:lnTo>
                  <a:pt x="528829" y="435609"/>
                </a:lnTo>
                <a:lnTo>
                  <a:pt x="514690" y="435609"/>
                </a:lnTo>
                <a:lnTo>
                  <a:pt x="486404" y="434339"/>
                </a:lnTo>
                <a:lnTo>
                  <a:pt x="894318" y="434339"/>
                </a:lnTo>
                <a:lnTo>
                  <a:pt x="891919" y="438149"/>
                </a:lnTo>
                <a:lnTo>
                  <a:pt x="574435" y="438149"/>
                </a:lnTo>
                <a:lnTo>
                  <a:pt x="568096" y="439419"/>
                </a:lnTo>
                <a:close/>
              </a:path>
              <a:path w="1443355" h="1027429">
                <a:moveTo>
                  <a:pt x="660431" y="441959"/>
                </a:moveTo>
                <a:lnTo>
                  <a:pt x="648332" y="441959"/>
                </a:lnTo>
                <a:lnTo>
                  <a:pt x="646057" y="440689"/>
                </a:lnTo>
                <a:lnTo>
                  <a:pt x="628144" y="439419"/>
                </a:lnTo>
                <a:lnTo>
                  <a:pt x="610234" y="439419"/>
                </a:lnTo>
                <a:lnTo>
                  <a:pt x="574435" y="438149"/>
                </a:lnTo>
                <a:lnTo>
                  <a:pt x="891919" y="438149"/>
                </a:lnTo>
                <a:lnTo>
                  <a:pt x="891119" y="439419"/>
                </a:lnTo>
                <a:lnTo>
                  <a:pt x="889180" y="440689"/>
                </a:lnTo>
                <a:lnTo>
                  <a:pt x="664189" y="440689"/>
                </a:lnTo>
                <a:lnTo>
                  <a:pt x="660431" y="441959"/>
                </a:lnTo>
                <a:close/>
              </a:path>
              <a:path w="1443355" h="1027429">
                <a:moveTo>
                  <a:pt x="885300" y="443229"/>
                </a:moveTo>
                <a:lnTo>
                  <a:pt x="768396" y="443229"/>
                </a:lnTo>
                <a:lnTo>
                  <a:pt x="664189" y="440689"/>
                </a:lnTo>
                <a:lnTo>
                  <a:pt x="889180" y="440689"/>
                </a:lnTo>
                <a:lnTo>
                  <a:pt x="885300" y="443229"/>
                </a:lnTo>
                <a:close/>
              </a:path>
              <a:path w="1443355" h="1027429">
                <a:moveTo>
                  <a:pt x="577404" y="825499"/>
                </a:moveTo>
                <a:lnTo>
                  <a:pt x="79042" y="825499"/>
                </a:lnTo>
                <a:lnTo>
                  <a:pt x="185571" y="816609"/>
                </a:lnTo>
                <a:lnTo>
                  <a:pt x="228383" y="814069"/>
                </a:lnTo>
                <a:lnTo>
                  <a:pt x="271352" y="810259"/>
                </a:lnTo>
                <a:lnTo>
                  <a:pt x="314197" y="805179"/>
                </a:lnTo>
                <a:lnTo>
                  <a:pt x="414359" y="795019"/>
                </a:lnTo>
                <a:lnTo>
                  <a:pt x="467712" y="788669"/>
                </a:lnTo>
                <a:lnTo>
                  <a:pt x="616107" y="778509"/>
                </a:lnTo>
                <a:lnTo>
                  <a:pt x="656438" y="777239"/>
                </a:lnTo>
                <a:lnTo>
                  <a:pt x="870237" y="777239"/>
                </a:lnTo>
                <a:lnTo>
                  <a:pt x="910530" y="775969"/>
                </a:lnTo>
                <a:lnTo>
                  <a:pt x="998198" y="775969"/>
                </a:lnTo>
                <a:lnTo>
                  <a:pt x="1004436" y="778509"/>
                </a:lnTo>
                <a:lnTo>
                  <a:pt x="1013417" y="788669"/>
                </a:lnTo>
                <a:lnTo>
                  <a:pt x="1015678" y="796289"/>
                </a:lnTo>
                <a:lnTo>
                  <a:pt x="1014822" y="803909"/>
                </a:lnTo>
                <a:lnTo>
                  <a:pt x="1014403" y="810259"/>
                </a:lnTo>
                <a:lnTo>
                  <a:pt x="1010904" y="816609"/>
                </a:lnTo>
                <a:lnTo>
                  <a:pt x="1005363" y="820419"/>
                </a:lnTo>
                <a:lnTo>
                  <a:pt x="1005663" y="822959"/>
                </a:lnTo>
                <a:lnTo>
                  <a:pt x="634598" y="822959"/>
                </a:lnTo>
                <a:lnTo>
                  <a:pt x="577404" y="825499"/>
                </a:lnTo>
                <a:close/>
              </a:path>
              <a:path w="1443355" h="1027429">
                <a:moveTo>
                  <a:pt x="983433" y="1027429"/>
                </a:moveTo>
                <a:lnTo>
                  <a:pt x="969117" y="1027429"/>
                </a:lnTo>
                <a:lnTo>
                  <a:pt x="962801" y="1026159"/>
                </a:lnTo>
                <a:lnTo>
                  <a:pt x="954001" y="1017269"/>
                </a:lnTo>
                <a:lnTo>
                  <a:pt x="951740" y="1010919"/>
                </a:lnTo>
                <a:lnTo>
                  <a:pt x="951822" y="1003299"/>
                </a:lnTo>
                <a:lnTo>
                  <a:pt x="952204" y="989329"/>
                </a:lnTo>
                <a:lnTo>
                  <a:pt x="952954" y="974089"/>
                </a:lnTo>
                <a:lnTo>
                  <a:pt x="953943" y="958849"/>
                </a:lnTo>
                <a:lnTo>
                  <a:pt x="957122" y="914399"/>
                </a:lnTo>
                <a:lnTo>
                  <a:pt x="958260" y="883919"/>
                </a:lnTo>
                <a:lnTo>
                  <a:pt x="957485" y="854709"/>
                </a:lnTo>
                <a:lnTo>
                  <a:pt x="953827" y="825499"/>
                </a:lnTo>
                <a:lnTo>
                  <a:pt x="890488" y="825499"/>
                </a:lnTo>
                <a:lnTo>
                  <a:pt x="862996" y="824229"/>
                </a:lnTo>
                <a:lnTo>
                  <a:pt x="835615" y="824229"/>
                </a:lnTo>
                <a:lnTo>
                  <a:pt x="781472" y="822959"/>
                </a:lnTo>
                <a:lnTo>
                  <a:pt x="1005663" y="822959"/>
                </a:lnTo>
                <a:lnTo>
                  <a:pt x="1008064" y="843279"/>
                </a:lnTo>
                <a:lnTo>
                  <a:pt x="1009107" y="863599"/>
                </a:lnTo>
                <a:lnTo>
                  <a:pt x="1009210" y="888999"/>
                </a:lnTo>
                <a:lnTo>
                  <a:pt x="1008306" y="913129"/>
                </a:lnTo>
                <a:lnTo>
                  <a:pt x="1071256" y="913129"/>
                </a:lnTo>
                <a:lnTo>
                  <a:pt x="1027562" y="974089"/>
                </a:lnTo>
                <a:lnTo>
                  <a:pt x="1000541" y="1014729"/>
                </a:lnTo>
                <a:lnTo>
                  <a:pt x="995981" y="1021079"/>
                </a:lnTo>
                <a:lnTo>
                  <a:pt x="990164" y="1024889"/>
                </a:lnTo>
                <a:lnTo>
                  <a:pt x="983433" y="1027429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270702" y="2335368"/>
            <a:ext cx="6387465" cy="10096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450" spc="-315" b="0">
                <a:solidFill>
                  <a:srgbClr val="BABABA"/>
                </a:solidFill>
                <a:latin typeface="Arial MT"/>
                <a:cs typeface="Arial MT"/>
              </a:rPr>
              <a:t>MICROSERVICES</a:t>
            </a:r>
            <a:endParaRPr sz="645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22481" y="5677185"/>
            <a:ext cx="107512" cy="10751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22481" y="6098966"/>
            <a:ext cx="107512" cy="10751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22481" y="6520747"/>
            <a:ext cx="107512" cy="107512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2270702" y="4625249"/>
            <a:ext cx="5464810" cy="21361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-70">
                <a:solidFill>
                  <a:srgbClr val="BABABA"/>
                </a:solidFill>
                <a:latin typeface="Arial MT"/>
                <a:cs typeface="Arial MT"/>
              </a:rPr>
              <a:t>Anggota</a:t>
            </a:r>
            <a:r>
              <a:rPr dirty="0" sz="2750" spc="-40">
                <a:solidFill>
                  <a:srgbClr val="BABABA"/>
                </a:solidFill>
                <a:latin typeface="Arial MT"/>
                <a:cs typeface="Arial MT"/>
              </a:rPr>
              <a:t> </a:t>
            </a:r>
            <a:r>
              <a:rPr dirty="0" sz="2750">
                <a:solidFill>
                  <a:srgbClr val="BABABA"/>
                </a:solidFill>
                <a:latin typeface="Arial MT"/>
                <a:cs typeface="Arial MT"/>
              </a:rPr>
              <a:t>Kelompok</a:t>
            </a:r>
            <a:r>
              <a:rPr dirty="0" sz="2750" spc="-40">
                <a:solidFill>
                  <a:srgbClr val="BABABA"/>
                </a:solidFill>
                <a:latin typeface="Arial MT"/>
                <a:cs typeface="Arial MT"/>
              </a:rPr>
              <a:t> </a:t>
            </a:r>
            <a:r>
              <a:rPr dirty="0" sz="2750" spc="140">
                <a:solidFill>
                  <a:srgbClr val="BABABA"/>
                </a:solidFill>
                <a:latin typeface="Arial MT"/>
                <a:cs typeface="Arial MT"/>
              </a:rPr>
              <a:t>:</a:t>
            </a:r>
            <a:endParaRPr sz="2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Arial MT"/>
              <a:cs typeface="Arial MT"/>
            </a:endParaRPr>
          </a:p>
          <a:p>
            <a:pPr marL="612140" marR="5080">
              <a:lnSpc>
                <a:spcPct val="100600"/>
              </a:lnSpc>
              <a:tabLst>
                <a:tab pos="3142615" algn="l"/>
              </a:tabLst>
            </a:pPr>
            <a:r>
              <a:rPr dirty="0" sz="2750" spc="-60">
                <a:solidFill>
                  <a:srgbClr val="BABABA"/>
                </a:solidFill>
                <a:latin typeface="Arial MT"/>
                <a:cs typeface="Arial MT"/>
              </a:rPr>
              <a:t>Achmad</a:t>
            </a:r>
            <a:r>
              <a:rPr dirty="0" sz="2750" spc="-15">
                <a:solidFill>
                  <a:srgbClr val="BABABA"/>
                </a:solidFill>
                <a:latin typeface="Arial MT"/>
                <a:cs typeface="Arial MT"/>
              </a:rPr>
              <a:t> </a:t>
            </a:r>
            <a:r>
              <a:rPr dirty="0" sz="2750" spc="-10">
                <a:solidFill>
                  <a:srgbClr val="BABABA"/>
                </a:solidFill>
                <a:latin typeface="Arial MT"/>
                <a:cs typeface="Arial MT"/>
              </a:rPr>
              <a:t>Buhori	</a:t>
            </a:r>
            <a:r>
              <a:rPr dirty="0" sz="2750" spc="204">
                <a:solidFill>
                  <a:srgbClr val="BABABA"/>
                </a:solidFill>
                <a:latin typeface="Arial MT"/>
                <a:cs typeface="Arial MT"/>
              </a:rPr>
              <a:t>- </a:t>
            </a:r>
            <a:r>
              <a:rPr dirty="0" sz="2750" spc="20">
                <a:solidFill>
                  <a:srgbClr val="BABABA"/>
                </a:solidFill>
                <a:latin typeface="Arial MT"/>
                <a:cs typeface="Arial MT"/>
              </a:rPr>
              <a:t>202310064 </a:t>
            </a:r>
            <a:r>
              <a:rPr dirty="0" sz="2750" spc="25">
                <a:solidFill>
                  <a:srgbClr val="BABABA"/>
                </a:solidFill>
                <a:latin typeface="Arial MT"/>
                <a:cs typeface="Arial MT"/>
              </a:rPr>
              <a:t> </a:t>
            </a:r>
            <a:r>
              <a:rPr dirty="0" sz="2750" spc="-45">
                <a:solidFill>
                  <a:srgbClr val="BABABA"/>
                </a:solidFill>
                <a:latin typeface="Arial MT"/>
                <a:cs typeface="Arial MT"/>
              </a:rPr>
              <a:t>Fachry </a:t>
            </a:r>
            <a:r>
              <a:rPr dirty="0" sz="2750" spc="-150">
                <a:solidFill>
                  <a:srgbClr val="BABABA"/>
                </a:solidFill>
                <a:latin typeface="Arial MT"/>
                <a:cs typeface="Arial MT"/>
              </a:rPr>
              <a:t>Syah </a:t>
            </a:r>
            <a:r>
              <a:rPr dirty="0" sz="2750" spc="-45">
                <a:solidFill>
                  <a:srgbClr val="BABABA"/>
                </a:solidFill>
                <a:latin typeface="Arial MT"/>
                <a:cs typeface="Arial MT"/>
              </a:rPr>
              <a:t>Alam </a:t>
            </a:r>
            <a:r>
              <a:rPr dirty="0" sz="2750" spc="204">
                <a:solidFill>
                  <a:srgbClr val="BABABA"/>
                </a:solidFill>
                <a:latin typeface="Arial MT"/>
                <a:cs typeface="Arial MT"/>
              </a:rPr>
              <a:t>- </a:t>
            </a:r>
            <a:r>
              <a:rPr dirty="0" sz="2750" spc="20">
                <a:solidFill>
                  <a:srgbClr val="BABABA"/>
                </a:solidFill>
                <a:latin typeface="Arial MT"/>
                <a:cs typeface="Arial MT"/>
              </a:rPr>
              <a:t>202310065 </a:t>
            </a:r>
            <a:r>
              <a:rPr dirty="0" sz="2750" spc="-750">
                <a:solidFill>
                  <a:srgbClr val="BABABA"/>
                </a:solidFill>
                <a:latin typeface="Arial MT"/>
                <a:cs typeface="Arial MT"/>
              </a:rPr>
              <a:t> </a:t>
            </a:r>
            <a:r>
              <a:rPr dirty="0" sz="2750" spc="-80">
                <a:solidFill>
                  <a:srgbClr val="BABABA"/>
                </a:solidFill>
                <a:latin typeface="Arial MT"/>
                <a:cs typeface="Arial MT"/>
              </a:rPr>
              <a:t>Diva</a:t>
            </a:r>
            <a:r>
              <a:rPr dirty="0" sz="2750" spc="-20">
                <a:solidFill>
                  <a:srgbClr val="BABABA"/>
                </a:solidFill>
                <a:latin typeface="Arial MT"/>
                <a:cs typeface="Arial MT"/>
              </a:rPr>
              <a:t> </a:t>
            </a:r>
            <a:r>
              <a:rPr dirty="0" sz="2750" spc="-15">
                <a:solidFill>
                  <a:srgbClr val="BABABA"/>
                </a:solidFill>
                <a:latin typeface="Arial MT"/>
                <a:cs typeface="Arial MT"/>
              </a:rPr>
              <a:t>Lutfiando</a:t>
            </a:r>
            <a:r>
              <a:rPr dirty="0" sz="2750" spc="-20">
                <a:solidFill>
                  <a:srgbClr val="BABABA"/>
                </a:solidFill>
                <a:latin typeface="Arial MT"/>
                <a:cs typeface="Arial MT"/>
              </a:rPr>
              <a:t> </a:t>
            </a:r>
            <a:r>
              <a:rPr dirty="0" sz="2750" spc="204">
                <a:solidFill>
                  <a:srgbClr val="BABABA"/>
                </a:solidFill>
                <a:latin typeface="Arial MT"/>
                <a:cs typeface="Arial MT"/>
              </a:rPr>
              <a:t>-</a:t>
            </a:r>
            <a:r>
              <a:rPr dirty="0" sz="2750" spc="-20">
                <a:solidFill>
                  <a:srgbClr val="BABABA"/>
                </a:solidFill>
                <a:latin typeface="Arial MT"/>
                <a:cs typeface="Arial MT"/>
              </a:rPr>
              <a:t> </a:t>
            </a:r>
            <a:r>
              <a:rPr dirty="0" sz="2750" spc="20">
                <a:solidFill>
                  <a:srgbClr val="BABABA"/>
                </a:solidFill>
                <a:latin typeface="Arial MT"/>
                <a:cs typeface="Arial MT"/>
              </a:rPr>
              <a:t>202310028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53623" y="3283946"/>
            <a:ext cx="2833370" cy="720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550" spc="-310">
                <a:solidFill>
                  <a:srgbClr val="BABABA"/>
                </a:solidFill>
                <a:latin typeface="Tahoma"/>
                <a:cs typeface="Tahoma"/>
              </a:rPr>
              <a:t>AUTOPARTS</a:t>
            </a:r>
            <a:endParaRPr sz="455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18486" y="3459120"/>
            <a:ext cx="2685415" cy="353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 spc="-30">
                <a:solidFill>
                  <a:srgbClr val="BABABA"/>
                </a:solidFill>
                <a:latin typeface="Arial MT"/>
                <a:cs typeface="Arial MT"/>
              </a:rPr>
              <a:t>(Website</a:t>
            </a:r>
            <a:r>
              <a:rPr dirty="0" sz="2150" spc="-85">
                <a:solidFill>
                  <a:srgbClr val="BABABA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BABABA"/>
                </a:solidFill>
                <a:latin typeface="Arial MT"/>
                <a:cs typeface="Arial MT"/>
              </a:rPr>
              <a:t>Toko</a:t>
            </a:r>
            <a:r>
              <a:rPr dirty="0" sz="2150" spc="-80">
                <a:solidFill>
                  <a:srgbClr val="BABABA"/>
                </a:solidFill>
                <a:latin typeface="Arial MT"/>
                <a:cs typeface="Arial MT"/>
              </a:rPr>
              <a:t> </a:t>
            </a:r>
            <a:r>
              <a:rPr dirty="0" sz="2150" spc="-25">
                <a:solidFill>
                  <a:srgbClr val="BABABA"/>
                </a:solidFill>
                <a:latin typeface="Arial MT"/>
                <a:cs typeface="Arial MT"/>
              </a:rPr>
              <a:t>Online)</a:t>
            </a:r>
            <a:endParaRPr sz="2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1337842"/>
            <a:ext cx="3752849" cy="1247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12150" y="1462441"/>
            <a:ext cx="3019425" cy="852169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400" spc="-105" b="0">
                <a:solidFill>
                  <a:srgbClr val="BABABA"/>
                </a:solidFill>
                <a:latin typeface="Arial MT"/>
                <a:cs typeface="Arial MT"/>
              </a:rPr>
              <a:t>A</a:t>
            </a:r>
            <a:r>
              <a:rPr dirty="0" sz="5400" spc="10" b="0">
                <a:solidFill>
                  <a:srgbClr val="BABABA"/>
                </a:solidFill>
                <a:latin typeface="Arial MT"/>
                <a:cs typeface="Arial MT"/>
              </a:rPr>
              <a:t>u</a:t>
            </a:r>
            <a:r>
              <a:rPr dirty="0" sz="5400" spc="380" b="0">
                <a:solidFill>
                  <a:srgbClr val="BABABA"/>
                </a:solidFill>
                <a:latin typeface="Arial MT"/>
                <a:cs typeface="Arial MT"/>
              </a:rPr>
              <a:t>t</a:t>
            </a:r>
            <a:r>
              <a:rPr dirty="0" sz="5400" spc="-35" b="0">
                <a:solidFill>
                  <a:srgbClr val="BABABA"/>
                </a:solidFill>
                <a:latin typeface="Arial MT"/>
                <a:cs typeface="Arial MT"/>
              </a:rPr>
              <a:t>o</a:t>
            </a:r>
            <a:r>
              <a:rPr dirty="0" sz="5400" spc="-545" b="0">
                <a:solidFill>
                  <a:srgbClr val="BABABA"/>
                </a:solidFill>
                <a:latin typeface="Arial MT"/>
                <a:cs typeface="Arial MT"/>
              </a:rPr>
              <a:t>P</a:t>
            </a:r>
            <a:r>
              <a:rPr dirty="0" sz="5400" spc="-250" b="0">
                <a:solidFill>
                  <a:srgbClr val="BABABA"/>
                </a:solidFill>
                <a:latin typeface="Arial MT"/>
                <a:cs typeface="Arial MT"/>
              </a:rPr>
              <a:t>a</a:t>
            </a:r>
            <a:r>
              <a:rPr dirty="0" sz="5400" spc="325" b="0">
                <a:solidFill>
                  <a:srgbClr val="BABABA"/>
                </a:solidFill>
                <a:latin typeface="Arial MT"/>
                <a:cs typeface="Arial MT"/>
              </a:rPr>
              <a:t>r</a:t>
            </a:r>
            <a:r>
              <a:rPr dirty="0" sz="5400" spc="380" b="0">
                <a:solidFill>
                  <a:srgbClr val="BABABA"/>
                </a:solidFill>
                <a:latin typeface="Arial MT"/>
                <a:cs typeface="Arial MT"/>
              </a:rPr>
              <a:t>t</a:t>
            </a:r>
            <a:r>
              <a:rPr dirty="0" sz="5400" spc="-350" b="0">
                <a:solidFill>
                  <a:srgbClr val="BABABA"/>
                </a:solidFill>
                <a:latin typeface="Arial MT"/>
                <a:cs typeface="Arial MT"/>
              </a:rPr>
              <a:t>s</a:t>
            </a:r>
            <a:endParaRPr sz="5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28700" y="2913460"/>
            <a:ext cx="4894580" cy="4885055"/>
            <a:chOff x="1028700" y="2913460"/>
            <a:chExt cx="4894580" cy="488505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700" y="2913460"/>
              <a:ext cx="4894561" cy="48845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75910" y="4025120"/>
              <a:ext cx="3212994" cy="2692509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0024867" y="3444666"/>
            <a:ext cx="8263255" cy="6842759"/>
            <a:chOff x="10024867" y="3444666"/>
            <a:chExt cx="8263255" cy="6842759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24867" y="3444666"/>
              <a:ext cx="8263132" cy="684233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5961864" y="8743317"/>
              <a:ext cx="1443355" cy="1027430"/>
            </a:xfrm>
            <a:custGeom>
              <a:avLst/>
              <a:gdLst/>
              <a:ahLst/>
              <a:cxnLst/>
              <a:rect l="l" t="t" r="r" b="b"/>
              <a:pathLst>
                <a:path w="1443355" h="1027429">
                  <a:moveTo>
                    <a:pt x="952685" y="269239"/>
                  </a:moveTo>
                  <a:lnTo>
                    <a:pt x="906939" y="269239"/>
                  </a:lnTo>
                  <a:lnTo>
                    <a:pt x="907225" y="261619"/>
                  </a:lnTo>
                  <a:lnTo>
                    <a:pt x="907348" y="257809"/>
                  </a:lnTo>
                  <a:lnTo>
                    <a:pt x="908031" y="224789"/>
                  </a:lnTo>
                  <a:lnTo>
                    <a:pt x="908332" y="195579"/>
                  </a:lnTo>
                  <a:lnTo>
                    <a:pt x="908448" y="125729"/>
                  </a:lnTo>
                  <a:lnTo>
                    <a:pt x="909063" y="121919"/>
                  </a:lnTo>
                  <a:lnTo>
                    <a:pt x="910267" y="119379"/>
                  </a:lnTo>
                  <a:lnTo>
                    <a:pt x="908922" y="119379"/>
                  </a:lnTo>
                  <a:lnTo>
                    <a:pt x="907706" y="118109"/>
                  </a:lnTo>
                  <a:lnTo>
                    <a:pt x="903462" y="114299"/>
                  </a:lnTo>
                  <a:lnTo>
                    <a:pt x="902050" y="109219"/>
                  </a:lnTo>
                  <a:lnTo>
                    <a:pt x="902569" y="105409"/>
                  </a:lnTo>
                  <a:lnTo>
                    <a:pt x="932808" y="68579"/>
                  </a:lnTo>
                  <a:lnTo>
                    <a:pt x="966138" y="44449"/>
                  </a:lnTo>
                  <a:lnTo>
                    <a:pt x="1009837" y="15239"/>
                  </a:lnTo>
                  <a:lnTo>
                    <a:pt x="1018877" y="10159"/>
                  </a:lnTo>
                  <a:lnTo>
                    <a:pt x="1026702" y="5079"/>
                  </a:lnTo>
                  <a:lnTo>
                    <a:pt x="1032406" y="1269"/>
                  </a:lnTo>
                  <a:lnTo>
                    <a:pt x="1036379" y="0"/>
                  </a:lnTo>
                  <a:lnTo>
                    <a:pt x="1045701" y="0"/>
                  </a:lnTo>
                  <a:lnTo>
                    <a:pt x="1050976" y="1269"/>
                  </a:lnTo>
                  <a:lnTo>
                    <a:pt x="1055112" y="5079"/>
                  </a:lnTo>
                  <a:lnTo>
                    <a:pt x="1066164" y="12699"/>
                  </a:lnTo>
                  <a:lnTo>
                    <a:pt x="1099391" y="39369"/>
                  </a:lnTo>
                  <a:lnTo>
                    <a:pt x="1109200" y="46989"/>
                  </a:lnTo>
                  <a:lnTo>
                    <a:pt x="1040520" y="46989"/>
                  </a:lnTo>
                  <a:lnTo>
                    <a:pt x="1028299" y="55879"/>
                  </a:lnTo>
                  <a:lnTo>
                    <a:pt x="1003427" y="71119"/>
                  </a:lnTo>
                  <a:lnTo>
                    <a:pt x="979921" y="86359"/>
                  </a:lnTo>
                  <a:lnTo>
                    <a:pt x="974391" y="88899"/>
                  </a:lnTo>
                  <a:lnTo>
                    <a:pt x="971327" y="91439"/>
                  </a:lnTo>
                  <a:lnTo>
                    <a:pt x="966099" y="93979"/>
                  </a:lnTo>
                  <a:lnTo>
                    <a:pt x="958781" y="97789"/>
                  </a:lnTo>
                  <a:lnTo>
                    <a:pt x="942885" y="105409"/>
                  </a:lnTo>
                  <a:lnTo>
                    <a:pt x="953573" y="106679"/>
                  </a:lnTo>
                  <a:lnTo>
                    <a:pt x="964455" y="109219"/>
                  </a:lnTo>
                  <a:lnTo>
                    <a:pt x="986678" y="116839"/>
                  </a:lnTo>
                  <a:lnTo>
                    <a:pt x="1032963" y="116839"/>
                  </a:lnTo>
                  <a:lnTo>
                    <a:pt x="1014589" y="126999"/>
                  </a:lnTo>
                  <a:lnTo>
                    <a:pt x="1024704" y="130809"/>
                  </a:lnTo>
                  <a:lnTo>
                    <a:pt x="1045448" y="140969"/>
                  </a:lnTo>
                  <a:lnTo>
                    <a:pt x="1056158" y="147319"/>
                  </a:lnTo>
                  <a:lnTo>
                    <a:pt x="1157161" y="147319"/>
                  </a:lnTo>
                  <a:lnTo>
                    <a:pt x="1143706" y="153669"/>
                  </a:lnTo>
                  <a:lnTo>
                    <a:pt x="1126873" y="158749"/>
                  </a:lnTo>
                  <a:lnTo>
                    <a:pt x="957259" y="158749"/>
                  </a:lnTo>
                  <a:lnTo>
                    <a:pt x="956682" y="177799"/>
                  </a:lnTo>
                  <a:lnTo>
                    <a:pt x="955199" y="213359"/>
                  </a:lnTo>
                  <a:lnTo>
                    <a:pt x="952685" y="269239"/>
                  </a:lnTo>
                  <a:close/>
                </a:path>
                <a:path w="1443355" h="1027429">
                  <a:moveTo>
                    <a:pt x="1032963" y="116839"/>
                  </a:moveTo>
                  <a:lnTo>
                    <a:pt x="986678" y="116839"/>
                  </a:lnTo>
                  <a:lnTo>
                    <a:pt x="1006691" y="100329"/>
                  </a:lnTo>
                  <a:lnTo>
                    <a:pt x="1027536" y="87629"/>
                  </a:lnTo>
                  <a:lnTo>
                    <a:pt x="1048865" y="78739"/>
                  </a:lnTo>
                  <a:lnTo>
                    <a:pt x="1070332" y="71119"/>
                  </a:lnTo>
                  <a:lnTo>
                    <a:pt x="1047972" y="53339"/>
                  </a:lnTo>
                  <a:lnTo>
                    <a:pt x="1040520" y="46989"/>
                  </a:lnTo>
                  <a:lnTo>
                    <a:pt x="1109200" y="46989"/>
                  </a:lnTo>
                  <a:lnTo>
                    <a:pt x="1164813" y="90169"/>
                  </a:lnTo>
                  <a:lnTo>
                    <a:pt x="1093479" y="90169"/>
                  </a:lnTo>
                  <a:lnTo>
                    <a:pt x="1072171" y="99059"/>
                  </a:lnTo>
                  <a:lnTo>
                    <a:pt x="1052078" y="107949"/>
                  </a:lnTo>
                  <a:lnTo>
                    <a:pt x="1032963" y="116839"/>
                  </a:lnTo>
                  <a:close/>
                </a:path>
                <a:path w="1443355" h="1027429">
                  <a:moveTo>
                    <a:pt x="1157161" y="147319"/>
                  </a:moveTo>
                  <a:lnTo>
                    <a:pt x="1056158" y="147319"/>
                  </a:lnTo>
                  <a:lnTo>
                    <a:pt x="1068520" y="142239"/>
                  </a:lnTo>
                  <a:lnTo>
                    <a:pt x="1092893" y="133349"/>
                  </a:lnTo>
                  <a:lnTo>
                    <a:pt x="1104967" y="128269"/>
                  </a:lnTo>
                  <a:lnTo>
                    <a:pt x="1129392" y="120649"/>
                  </a:lnTo>
                  <a:lnTo>
                    <a:pt x="1120625" y="113029"/>
                  </a:lnTo>
                  <a:lnTo>
                    <a:pt x="1111705" y="105409"/>
                  </a:lnTo>
                  <a:lnTo>
                    <a:pt x="1102650" y="97789"/>
                  </a:lnTo>
                  <a:lnTo>
                    <a:pt x="1093479" y="90169"/>
                  </a:lnTo>
                  <a:lnTo>
                    <a:pt x="1164813" y="90169"/>
                  </a:lnTo>
                  <a:lnTo>
                    <a:pt x="1181180" y="102869"/>
                  </a:lnTo>
                  <a:lnTo>
                    <a:pt x="1221734" y="137159"/>
                  </a:lnTo>
                  <a:lnTo>
                    <a:pt x="1232046" y="146049"/>
                  </a:lnTo>
                  <a:lnTo>
                    <a:pt x="1159852" y="146049"/>
                  </a:lnTo>
                  <a:lnTo>
                    <a:pt x="1157161" y="147319"/>
                  </a:lnTo>
                  <a:close/>
                </a:path>
                <a:path w="1443355" h="1027429">
                  <a:moveTo>
                    <a:pt x="1267024" y="176529"/>
                  </a:moveTo>
                  <a:lnTo>
                    <a:pt x="1106174" y="176529"/>
                  </a:lnTo>
                  <a:lnTo>
                    <a:pt x="1119353" y="172719"/>
                  </a:lnTo>
                  <a:lnTo>
                    <a:pt x="1131990" y="168909"/>
                  </a:lnTo>
                  <a:lnTo>
                    <a:pt x="1143762" y="165099"/>
                  </a:lnTo>
                  <a:lnTo>
                    <a:pt x="1158055" y="161289"/>
                  </a:lnTo>
                  <a:lnTo>
                    <a:pt x="1161732" y="160019"/>
                  </a:lnTo>
                  <a:lnTo>
                    <a:pt x="1171628" y="156209"/>
                  </a:lnTo>
                  <a:lnTo>
                    <a:pt x="1163792" y="148589"/>
                  </a:lnTo>
                  <a:lnTo>
                    <a:pt x="1159852" y="146049"/>
                  </a:lnTo>
                  <a:lnTo>
                    <a:pt x="1232046" y="146049"/>
                  </a:lnTo>
                  <a:lnTo>
                    <a:pt x="1261511" y="171449"/>
                  </a:lnTo>
                  <a:lnTo>
                    <a:pt x="1267024" y="176529"/>
                  </a:lnTo>
                  <a:close/>
                </a:path>
                <a:path w="1443355" h="1027429">
                  <a:moveTo>
                    <a:pt x="1071256" y="913129"/>
                  </a:moveTo>
                  <a:lnTo>
                    <a:pt x="1008306" y="913129"/>
                  </a:lnTo>
                  <a:lnTo>
                    <a:pt x="1038472" y="871219"/>
                  </a:lnTo>
                  <a:lnTo>
                    <a:pt x="1069539" y="831849"/>
                  </a:lnTo>
                  <a:lnTo>
                    <a:pt x="1101309" y="791209"/>
                  </a:lnTo>
                  <a:lnTo>
                    <a:pt x="1133582" y="751839"/>
                  </a:lnTo>
                  <a:lnTo>
                    <a:pt x="1198842" y="675639"/>
                  </a:lnTo>
                  <a:lnTo>
                    <a:pt x="1266663" y="595629"/>
                  </a:lnTo>
                  <a:lnTo>
                    <a:pt x="1302083" y="554989"/>
                  </a:lnTo>
                  <a:lnTo>
                    <a:pt x="1337299" y="513079"/>
                  </a:lnTo>
                  <a:lnTo>
                    <a:pt x="1371919" y="469899"/>
                  </a:lnTo>
                  <a:lnTo>
                    <a:pt x="1334028" y="426719"/>
                  </a:lnTo>
                  <a:lnTo>
                    <a:pt x="1293019" y="384809"/>
                  </a:lnTo>
                  <a:lnTo>
                    <a:pt x="1250668" y="347979"/>
                  </a:lnTo>
                  <a:lnTo>
                    <a:pt x="1208751" y="313689"/>
                  </a:lnTo>
                  <a:lnTo>
                    <a:pt x="1169045" y="283209"/>
                  </a:lnTo>
                  <a:lnTo>
                    <a:pt x="1128795" y="252729"/>
                  </a:lnTo>
                  <a:lnTo>
                    <a:pt x="1088280" y="224789"/>
                  </a:lnTo>
                  <a:lnTo>
                    <a:pt x="1046095" y="198119"/>
                  </a:lnTo>
                  <a:lnTo>
                    <a:pt x="1002375" y="176529"/>
                  </a:lnTo>
                  <a:lnTo>
                    <a:pt x="957259" y="158749"/>
                  </a:lnTo>
                  <a:lnTo>
                    <a:pt x="1126873" y="158749"/>
                  </a:lnTo>
                  <a:lnTo>
                    <a:pt x="1093190" y="168909"/>
                  </a:lnTo>
                  <a:lnTo>
                    <a:pt x="1097412" y="171449"/>
                  </a:lnTo>
                  <a:lnTo>
                    <a:pt x="1101722" y="173989"/>
                  </a:lnTo>
                  <a:lnTo>
                    <a:pt x="1106174" y="176529"/>
                  </a:lnTo>
                  <a:lnTo>
                    <a:pt x="1267024" y="176529"/>
                  </a:lnTo>
                  <a:lnTo>
                    <a:pt x="1271158" y="180339"/>
                  </a:lnTo>
                  <a:lnTo>
                    <a:pt x="1198834" y="180339"/>
                  </a:lnTo>
                  <a:lnTo>
                    <a:pt x="1185403" y="186689"/>
                  </a:lnTo>
                  <a:lnTo>
                    <a:pt x="1170940" y="191769"/>
                  </a:lnTo>
                  <a:lnTo>
                    <a:pt x="1140148" y="199389"/>
                  </a:lnTo>
                  <a:lnTo>
                    <a:pt x="1146279" y="204469"/>
                  </a:lnTo>
                  <a:lnTo>
                    <a:pt x="1152725" y="208279"/>
                  </a:lnTo>
                  <a:lnTo>
                    <a:pt x="1159726" y="213359"/>
                  </a:lnTo>
                  <a:lnTo>
                    <a:pt x="1306263" y="213359"/>
                  </a:lnTo>
                  <a:lnTo>
                    <a:pt x="1316126" y="223519"/>
                  </a:lnTo>
                  <a:lnTo>
                    <a:pt x="1245885" y="223519"/>
                  </a:lnTo>
                  <a:lnTo>
                    <a:pt x="1233638" y="228599"/>
                  </a:lnTo>
                  <a:lnTo>
                    <a:pt x="1220563" y="233679"/>
                  </a:lnTo>
                  <a:lnTo>
                    <a:pt x="1193397" y="238759"/>
                  </a:lnTo>
                  <a:lnTo>
                    <a:pt x="1195509" y="240029"/>
                  </a:lnTo>
                  <a:lnTo>
                    <a:pt x="1332154" y="240029"/>
                  </a:lnTo>
                  <a:lnTo>
                    <a:pt x="1337085" y="245109"/>
                  </a:lnTo>
                  <a:lnTo>
                    <a:pt x="1347398" y="256539"/>
                  </a:lnTo>
                  <a:lnTo>
                    <a:pt x="1280460" y="256539"/>
                  </a:lnTo>
                  <a:lnTo>
                    <a:pt x="1279615" y="257809"/>
                  </a:lnTo>
                  <a:lnTo>
                    <a:pt x="1246289" y="267969"/>
                  </a:lnTo>
                  <a:lnTo>
                    <a:pt x="1241237" y="267969"/>
                  </a:lnTo>
                  <a:lnTo>
                    <a:pt x="1232786" y="269239"/>
                  </a:lnTo>
                  <a:lnTo>
                    <a:pt x="1239150" y="274319"/>
                  </a:lnTo>
                  <a:lnTo>
                    <a:pt x="1259040" y="274319"/>
                  </a:lnTo>
                  <a:lnTo>
                    <a:pt x="1272684" y="276859"/>
                  </a:lnTo>
                  <a:lnTo>
                    <a:pt x="1277332" y="278129"/>
                  </a:lnTo>
                  <a:lnTo>
                    <a:pt x="1280601" y="281939"/>
                  </a:lnTo>
                  <a:lnTo>
                    <a:pt x="1280590" y="292099"/>
                  </a:lnTo>
                  <a:lnTo>
                    <a:pt x="1277539" y="295909"/>
                  </a:lnTo>
                  <a:lnTo>
                    <a:pt x="1271512" y="297179"/>
                  </a:lnTo>
                  <a:lnTo>
                    <a:pt x="1269982" y="297179"/>
                  </a:lnTo>
                  <a:lnTo>
                    <a:pt x="1268395" y="298449"/>
                  </a:lnTo>
                  <a:lnTo>
                    <a:pt x="1271153" y="299719"/>
                  </a:lnTo>
                  <a:lnTo>
                    <a:pt x="1276650" y="304799"/>
                  </a:lnTo>
                  <a:lnTo>
                    <a:pt x="1388210" y="304799"/>
                  </a:lnTo>
                  <a:lnTo>
                    <a:pt x="1396336" y="314959"/>
                  </a:lnTo>
                  <a:lnTo>
                    <a:pt x="1397967" y="317499"/>
                  </a:lnTo>
                  <a:lnTo>
                    <a:pt x="1335139" y="317499"/>
                  </a:lnTo>
                  <a:lnTo>
                    <a:pt x="1335254" y="327659"/>
                  </a:lnTo>
                  <a:lnTo>
                    <a:pt x="1328660" y="335279"/>
                  </a:lnTo>
                  <a:lnTo>
                    <a:pt x="1317114" y="336549"/>
                  </a:lnTo>
                  <a:lnTo>
                    <a:pt x="1312896" y="336549"/>
                  </a:lnTo>
                  <a:lnTo>
                    <a:pt x="1334993" y="356869"/>
                  </a:lnTo>
                  <a:lnTo>
                    <a:pt x="1374765" y="396239"/>
                  </a:lnTo>
                  <a:lnTo>
                    <a:pt x="1392587" y="416559"/>
                  </a:lnTo>
                  <a:lnTo>
                    <a:pt x="1441511" y="416559"/>
                  </a:lnTo>
                  <a:lnTo>
                    <a:pt x="1442727" y="425449"/>
                  </a:lnTo>
                  <a:lnTo>
                    <a:pt x="1439981" y="455929"/>
                  </a:lnTo>
                  <a:lnTo>
                    <a:pt x="1429426" y="483869"/>
                  </a:lnTo>
                  <a:lnTo>
                    <a:pt x="1409823" y="502919"/>
                  </a:lnTo>
                  <a:lnTo>
                    <a:pt x="1375632" y="544829"/>
                  </a:lnTo>
                  <a:lnTo>
                    <a:pt x="1340839" y="586739"/>
                  </a:lnTo>
                  <a:lnTo>
                    <a:pt x="1208079" y="741679"/>
                  </a:lnTo>
                  <a:lnTo>
                    <a:pt x="1176683" y="779779"/>
                  </a:lnTo>
                  <a:lnTo>
                    <a:pt x="1145576" y="817879"/>
                  </a:lnTo>
                  <a:lnTo>
                    <a:pt x="1114935" y="855979"/>
                  </a:lnTo>
                  <a:lnTo>
                    <a:pt x="1084935" y="894079"/>
                  </a:lnTo>
                  <a:lnTo>
                    <a:pt x="1071256" y="913129"/>
                  </a:lnTo>
                  <a:close/>
                </a:path>
                <a:path w="1443355" h="1027429">
                  <a:moveTo>
                    <a:pt x="1306263" y="213359"/>
                  </a:moveTo>
                  <a:lnTo>
                    <a:pt x="1159726" y="213359"/>
                  </a:lnTo>
                  <a:lnTo>
                    <a:pt x="1194408" y="205739"/>
                  </a:lnTo>
                  <a:lnTo>
                    <a:pt x="1205417" y="201929"/>
                  </a:lnTo>
                  <a:lnTo>
                    <a:pt x="1208386" y="200659"/>
                  </a:lnTo>
                  <a:lnTo>
                    <a:pt x="1217174" y="198119"/>
                  </a:lnTo>
                  <a:lnTo>
                    <a:pt x="1218635" y="198119"/>
                  </a:lnTo>
                  <a:lnTo>
                    <a:pt x="1198834" y="180339"/>
                  </a:lnTo>
                  <a:lnTo>
                    <a:pt x="1271158" y="180339"/>
                  </a:lnTo>
                  <a:lnTo>
                    <a:pt x="1300099" y="207009"/>
                  </a:lnTo>
                  <a:lnTo>
                    <a:pt x="1306263" y="213359"/>
                  </a:lnTo>
                  <a:close/>
                </a:path>
                <a:path w="1443355" h="1027429">
                  <a:moveTo>
                    <a:pt x="1332154" y="240029"/>
                  </a:moveTo>
                  <a:lnTo>
                    <a:pt x="1197826" y="240029"/>
                  </a:lnTo>
                  <a:lnTo>
                    <a:pt x="1229840" y="236219"/>
                  </a:lnTo>
                  <a:lnTo>
                    <a:pt x="1240403" y="233679"/>
                  </a:lnTo>
                  <a:lnTo>
                    <a:pt x="1250404" y="232409"/>
                  </a:lnTo>
                  <a:lnTo>
                    <a:pt x="1255493" y="232409"/>
                  </a:lnTo>
                  <a:lnTo>
                    <a:pt x="1252305" y="229869"/>
                  </a:lnTo>
                  <a:lnTo>
                    <a:pt x="1245885" y="223519"/>
                  </a:lnTo>
                  <a:lnTo>
                    <a:pt x="1316126" y="223519"/>
                  </a:lnTo>
                  <a:lnTo>
                    <a:pt x="1332154" y="240029"/>
                  </a:lnTo>
                  <a:close/>
                </a:path>
                <a:path w="1443355" h="1027429">
                  <a:moveTo>
                    <a:pt x="22884" y="397509"/>
                  </a:moveTo>
                  <a:lnTo>
                    <a:pt x="10993" y="397509"/>
                  </a:lnTo>
                  <a:lnTo>
                    <a:pt x="4992" y="393699"/>
                  </a:lnTo>
                  <a:lnTo>
                    <a:pt x="0" y="380999"/>
                  </a:lnTo>
                  <a:lnTo>
                    <a:pt x="1286" y="374649"/>
                  </a:lnTo>
                  <a:lnTo>
                    <a:pt x="29967" y="350519"/>
                  </a:lnTo>
                  <a:lnTo>
                    <a:pt x="56549" y="334009"/>
                  </a:lnTo>
                  <a:lnTo>
                    <a:pt x="113061" y="306069"/>
                  </a:lnTo>
                  <a:lnTo>
                    <a:pt x="150907" y="288289"/>
                  </a:lnTo>
                  <a:lnTo>
                    <a:pt x="169287" y="278129"/>
                  </a:lnTo>
                  <a:lnTo>
                    <a:pt x="208517" y="259079"/>
                  </a:lnTo>
                  <a:lnTo>
                    <a:pt x="237631" y="255269"/>
                  </a:lnTo>
                  <a:lnTo>
                    <a:pt x="246317" y="255269"/>
                  </a:lnTo>
                  <a:lnTo>
                    <a:pt x="254994" y="256539"/>
                  </a:lnTo>
                  <a:lnTo>
                    <a:pt x="263615" y="256539"/>
                  </a:lnTo>
                  <a:lnTo>
                    <a:pt x="289545" y="259079"/>
                  </a:lnTo>
                  <a:lnTo>
                    <a:pt x="315725" y="259079"/>
                  </a:lnTo>
                  <a:lnTo>
                    <a:pt x="334265" y="260349"/>
                  </a:lnTo>
                  <a:lnTo>
                    <a:pt x="413778" y="261619"/>
                  </a:lnTo>
                  <a:lnTo>
                    <a:pt x="545641" y="265429"/>
                  </a:lnTo>
                  <a:lnTo>
                    <a:pt x="593630" y="265429"/>
                  </a:lnTo>
                  <a:lnTo>
                    <a:pt x="694205" y="267969"/>
                  </a:lnTo>
                  <a:lnTo>
                    <a:pt x="746305" y="267969"/>
                  </a:lnTo>
                  <a:lnTo>
                    <a:pt x="799289" y="269239"/>
                  </a:lnTo>
                  <a:lnTo>
                    <a:pt x="952685" y="269239"/>
                  </a:lnTo>
                  <a:lnTo>
                    <a:pt x="952335" y="279399"/>
                  </a:lnTo>
                  <a:lnTo>
                    <a:pt x="952150" y="288289"/>
                  </a:lnTo>
                  <a:lnTo>
                    <a:pt x="951950" y="302259"/>
                  </a:lnTo>
                  <a:lnTo>
                    <a:pt x="241026" y="302259"/>
                  </a:lnTo>
                  <a:lnTo>
                    <a:pt x="229038" y="303529"/>
                  </a:lnTo>
                  <a:lnTo>
                    <a:pt x="218544" y="304799"/>
                  </a:lnTo>
                  <a:lnTo>
                    <a:pt x="209370" y="307339"/>
                  </a:lnTo>
                  <a:lnTo>
                    <a:pt x="201344" y="311149"/>
                  </a:lnTo>
                  <a:lnTo>
                    <a:pt x="153887" y="336549"/>
                  </a:lnTo>
                  <a:lnTo>
                    <a:pt x="130769" y="347979"/>
                  </a:lnTo>
                  <a:lnTo>
                    <a:pt x="108124" y="359409"/>
                  </a:lnTo>
                  <a:lnTo>
                    <a:pt x="118670" y="359409"/>
                  </a:lnTo>
                  <a:lnTo>
                    <a:pt x="129650" y="360679"/>
                  </a:lnTo>
                  <a:lnTo>
                    <a:pt x="153162" y="361949"/>
                  </a:lnTo>
                  <a:lnTo>
                    <a:pt x="229401" y="361949"/>
                  </a:lnTo>
                  <a:lnTo>
                    <a:pt x="218253" y="367029"/>
                  </a:lnTo>
                  <a:lnTo>
                    <a:pt x="218038" y="368299"/>
                  </a:lnTo>
                  <a:lnTo>
                    <a:pt x="257479" y="370839"/>
                  </a:lnTo>
                  <a:lnTo>
                    <a:pt x="349480" y="370839"/>
                  </a:lnTo>
                  <a:lnTo>
                    <a:pt x="334390" y="377189"/>
                  </a:lnTo>
                  <a:lnTo>
                    <a:pt x="388110" y="382269"/>
                  </a:lnTo>
                  <a:lnTo>
                    <a:pt x="460880" y="382269"/>
                  </a:lnTo>
                  <a:lnTo>
                    <a:pt x="454602" y="386079"/>
                  </a:lnTo>
                  <a:lnTo>
                    <a:pt x="462960" y="386079"/>
                  </a:lnTo>
                  <a:lnTo>
                    <a:pt x="471181" y="387349"/>
                  </a:lnTo>
                  <a:lnTo>
                    <a:pt x="577887" y="387349"/>
                  </a:lnTo>
                  <a:lnTo>
                    <a:pt x="573441" y="389889"/>
                  </a:lnTo>
                  <a:lnTo>
                    <a:pt x="41847" y="389889"/>
                  </a:lnTo>
                  <a:lnTo>
                    <a:pt x="22884" y="397509"/>
                  </a:lnTo>
                  <a:close/>
                </a:path>
                <a:path w="1443355" h="1027429">
                  <a:moveTo>
                    <a:pt x="1386178" y="302259"/>
                  </a:moveTo>
                  <a:lnTo>
                    <a:pt x="1322367" y="302259"/>
                  </a:lnTo>
                  <a:lnTo>
                    <a:pt x="1312143" y="290829"/>
                  </a:lnTo>
                  <a:lnTo>
                    <a:pt x="1301714" y="279399"/>
                  </a:lnTo>
                  <a:lnTo>
                    <a:pt x="1280460" y="256539"/>
                  </a:lnTo>
                  <a:lnTo>
                    <a:pt x="1347398" y="256539"/>
                  </a:lnTo>
                  <a:lnTo>
                    <a:pt x="1366878" y="278129"/>
                  </a:lnTo>
                  <a:lnTo>
                    <a:pt x="1386178" y="302259"/>
                  </a:lnTo>
                  <a:close/>
                </a:path>
                <a:path w="1443355" h="1027429">
                  <a:moveTo>
                    <a:pt x="1388210" y="304799"/>
                  </a:moveTo>
                  <a:lnTo>
                    <a:pt x="1276650" y="304799"/>
                  </a:lnTo>
                  <a:lnTo>
                    <a:pt x="1278225" y="303529"/>
                  </a:lnTo>
                  <a:lnTo>
                    <a:pt x="1279941" y="303529"/>
                  </a:lnTo>
                  <a:lnTo>
                    <a:pt x="1301869" y="300989"/>
                  </a:lnTo>
                  <a:lnTo>
                    <a:pt x="1321066" y="300989"/>
                  </a:lnTo>
                  <a:lnTo>
                    <a:pt x="1322367" y="302259"/>
                  </a:lnTo>
                  <a:lnTo>
                    <a:pt x="1386178" y="302259"/>
                  </a:lnTo>
                  <a:lnTo>
                    <a:pt x="1388210" y="304799"/>
                  </a:lnTo>
                  <a:close/>
                </a:path>
                <a:path w="1443355" h="1027429">
                  <a:moveTo>
                    <a:pt x="229401" y="361949"/>
                  </a:moveTo>
                  <a:lnTo>
                    <a:pt x="153162" y="361949"/>
                  </a:lnTo>
                  <a:lnTo>
                    <a:pt x="181565" y="344169"/>
                  </a:lnTo>
                  <a:lnTo>
                    <a:pt x="214692" y="327659"/>
                  </a:lnTo>
                  <a:lnTo>
                    <a:pt x="251390" y="314959"/>
                  </a:lnTo>
                  <a:lnTo>
                    <a:pt x="290505" y="306069"/>
                  </a:lnTo>
                  <a:lnTo>
                    <a:pt x="285190" y="306069"/>
                  </a:lnTo>
                  <a:lnTo>
                    <a:pt x="265808" y="303529"/>
                  </a:lnTo>
                  <a:lnTo>
                    <a:pt x="249222" y="303529"/>
                  </a:lnTo>
                  <a:lnTo>
                    <a:pt x="241026" y="302259"/>
                  </a:lnTo>
                  <a:lnTo>
                    <a:pt x="951950" y="302259"/>
                  </a:lnTo>
                  <a:lnTo>
                    <a:pt x="951910" y="307339"/>
                  </a:lnTo>
                  <a:lnTo>
                    <a:pt x="328264" y="307339"/>
                  </a:lnTo>
                  <a:lnTo>
                    <a:pt x="330328" y="309879"/>
                  </a:lnTo>
                  <a:lnTo>
                    <a:pt x="331644" y="313689"/>
                  </a:lnTo>
                  <a:lnTo>
                    <a:pt x="332485" y="325119"/>
                  </a:lnTo>
                  <a:lnTo>
                    <a:pt x="326395" y="332739"/>
                  </a:lnTo>
                  <a:lnTo>
                    <a:pt x="317729" y="334009"/>
                  </a:lnTo>
                  <a:lnTo>
                    <a:pt x="292943" y="339089"/>
                  </a:lnTo>
                  <a:lnTo>
                    <a:pt x="268116" y="345439"/>
                  </a:lnTo>
                  <a:lnTo>
                    <a:pt x="243336" y="355599"/>
                  </a:lnTo>
                  <a:lnTo>
                    <a:pt x="229401" y="361949"/>
                  </a:lnTo>
                  <a:close/>
                </a:path>
                <a:path w="1443355" h="1027429">
                  <a:moveTo>
                    <a:pt x="533795" y="342899"/>
                  </a:moveTo>
                  <a:lnTo>
                    <a:pt x="457385" y="342899"/>
                  </a:lnTo>
                  <a:lnTo>
                    <a:pt x="457517" y="342764"/>
                  </a:lnTo>
                  <a:lnTo>
                    <a:pt x="462611" y="340359"/>
                  </a:lnTo>
                  <a:lnTo>
                    <a:pt x="477432" y="332739"/>
                  </a:lnTo>
                  <a:lnTo>
                    <a:pt x="492643" y="325119"/>
                  </a:lnTo>
                  <a:lnTo>
                    <a:pt x="508261" y="318769"/>
                  </a:lnTo>
                  <a:lnTo>
                    <a:pt x="524303" y="312419"/>
                  </a:lnTo>
                  <a:lnTo>
                    <a:pt x="474681" y="311149"/>
                  </a:lnTo>
                  <a:lnTo>
                    <a:pt x="451110" y="311149"/>
                  </a:lnTo>
                  <a:lnTo>
                    <a:pt x="364262" y="308609"/>
                  </a:lnTo>
                  <a:lnTo>
                    <a:pt x="346283" y="308609"/>
                  </a:lnTo>
                  <a:lnTo>
                    <a:pt x="328264" y="307339"/>
                  </a:lnTo>
                  <a:lnTo>
                    <a:pt x="951910" y="307339"/>
                  </a:lnTo>
                  <a:lnTo>
                    <a:pt x="951857" y="313689"/>
                  </a:lnTo>
                  <a:lnTo>
                    <a:pt x="621745" y="313689"/>
                  </a:lnTo>
                  <a:lnTo>
                    <a:pt x="621667" y="314959"/>
                  </a:lnTo>
                  <a:lnTo>
                    <a:pt x="619944" y="321309"/>
                  </a:lnTo>
                  <a:lnTo>
                    <a:pt x="615188" y="325119"/>
                  </a:lnTo>
                  <a:lnTo>
                    <a:pt x="608231" y="325119"/>
                  </a:lnTo>
                  <a:lnTo>
                    <a:pt x="570484" y="330199"/>
                  </a:lnTo>
                  <a:lnTo>
                    <a:pt x="533795" y="342899"/>
                  </a:lnTo>
                  <a:close/>
                </a:path>
                <a:path w="1443355" h="1027429">
                  <a:moveTo>
                    <a:pt x="577887" y="387349"/>
                  </a:moveTo>
                  <a:lnTo>
                    <a:pt x="496367" y="387349"/>
                  </a:lnTo>
                  <a:lnTo>
                    <a:pt x="513239" y="377189"/>
                  </a:lnTo>
                  <a:lnTo>
                    <a:pt x="530661" y="368299"/>
                  </a:lnTo>
                  <a:lnTo>
                    <a:pt x="548352" y="360679"/>
                  </a:lnTo>
                  <a:lnTo>
                    <a:pt x="571644" y="349249"/>
                  </a:lnTo>
                  <a:lnTo>
                    <a:pt x="577166" y="346709"/>
                  </a:lnTo>
                  <a:lnTo>
                    <a:pt x="582567" y="344169"/>
                  </a:lnTo>
                  <a:lnTo>
                    <a:pt x="599135" y="336549"/>
                  </a:lnTo>
                  <a:lnTo>
                    <a:pt x="616159" y="328929"/>
                  </a:lnTo>
                  <a:lnTo>
                    <a:pt x="633699" y="321309"/>
                  </a:lnTo>
                  <a:lnTo>
                    <a:pt x="651817" y="314959"/>
                  </a:lnTo>
                  <a:lnTo>
                    <a:pt x="621745" y="313689"/>
                  </a:lnTo>
                  <a:lnTo>
                    <a:pt x="951857" y="313689"/>
                  </a:lnTo>
                  <a:lnTo>
                    <a:pt x="951831" y="316229"/>
                  </a:lnTo>
                  <a:lnTo>
                    <a:pt x="818660" y="316229"/>
                  </a:lnTo>
                  <a:lnTo>
                    <a:pt x="785131" y="326389"/>
                  </a:lnTo>
                  <a:lnTo>
                    <a:pt x="755540" y="340359"/>
                  </a:lnTo>
                  <a:lnTo>
                    <a:pt x="676554" y="340359"/>
                  </a:lnTo>
                  <a:lnTo>
                    <a:pt x="597897" y="375919"/>
                  </a:lnTo>
                  <a:lnTo>
                    <a:pt x="577887" y="387349"/>
                  </a:lnTo>
                  <a:close/>
                </a:path>
                <a:path w="1443355" h="1027429">
                  <a:moveTo>
                    <a:pt x="948020" y="393699"/>
                  </a:moveTo>
                  <a:lnTo>
                    <a:pt x="673137" y="393699"/>
                  </a:lnTo>
                  <a:lnTo>
                    <a:pt x="683060" y="388619"/>
                  </a:lnTo>
                  <a:lnTo>
                    <a:pt x="703418" y="378459"/>
                  </a:lnTo>
                  <a:lnTo>
                    <a:pt x="723291" y="369569"/>
                  </a:lnTo>
                  <a:lnTo>
                    <a:pt x="732697" y="364489"/>
                  </a:lnTo>
                  <a:lnTo>
                    <a:pt x="741816" y="359409"/>
                  </a:lnTo>
                  <a:lnTo>
                    <a:pt x="750641" y="355599"/>
                  </a:lnTo>
                  <a:lnTo>
                    <a:pt x="785958" y="335279"/>
                  </a:lnTo>
                  <a:lnTo>
                    <a:pt x="803974" y="326389"/>
                  </a:lnTo>
                  <a:lnTo>
                    <a:pt x="822240" y="316229"/>
                  </a:lnTo>
                  <a:lnTo>
                    <a:pt x="951831" y="316229"/>
                  </a:lnTo>
                  <a:lnTo>
                    <a:pt x="951601" y="336549"/>
                  </a:lnTo>
                  <a:lnTo>
                    <a:pt x="951320" y="346709"/>
                  </a:lnTo>
                  <a:lnTo>
                    <a:pt x="903614" y="346709"/>
                  </a:lnTo>
                  <a:lnTo>
                    <a:pt x="895130" y="354329"/>
                  </a:lnTo>
                  <a:lnTo>
                    <a:pt x="879526" y="364489"/>
                  </a:lnTo>
                  <a:lnTo>
                    <a:pt x="860922" y="377189"/>
                  </a:lnTo>
                  <a:lnTo>
                    <a:pt x="851915" y="384809"/>
                  </a:lnTo>
                  <a:lnTo>
                    <a:pt x="847326" y="388619"/>
                  </a:lnTo>
                  <a:lnTo>
                    <a:pt x="853580" y="388619"/>
                  </a:lnTo>
                  <a:lnTo>
                    <a:pt x="860019" y="389889"/>
                  </a:lnTo>
                  <a:lnTo>
                    <a:pt x="948491" y="389889"/>
                  </a:lnTo>
                  <a:lnTo>
                    <a:pt x="948020" y="393699"/>
                  </a:lnTo>
                  <a:close/>
                </a:path>
                <a:path w="1443355" h="1027429">
                  <a:moveTo>
                    <a:pt x="1335224" y="317606"/>
                  </a:moveTo>
                  <a:close/>
                </a:path>
                <a:path w="1443355" h="1027429">
                  <a:moveTo>
                    <a:pt x="1441511" y="416559"/>
                  </a:moveTo>
                  <a:lnTo>
                    <a:pt x="1392587" y="416559"/>
                  </a:lnTo>
                  <a:lnTo>
                    <a:pt x="1390498" y="408939"/>
                  </a:lnTo>
                  <a:lnTo>
                    <a:pt x="1387588" y="400049"/>
                  </a:lnTo>
                  <a:lnTo>
                    <a:pt x="1383860" y="392429"/>
                  </a:lnTo>
                  <a:lnTo>
                    <a:pt x="1379314" y="382269"/>
                  </a:lnTo>
                  <a:lnTo>
                    <a:pt x="1369447" y="365759"/>
                  </a:lnTo>
                  <a:lnTo>
                    <a:pt x="1358721" y="349249"/>
                  </a:lnTo>
                  <a:lnTo>
                    <a:pt x="1347247" y="332739"/>
                  </a:lnTo>
                  <a:lnTo>
                    <a:pt x="1335224" y="317606"/>
                  </a:lnTo>
                  <a:lnTo>
                    <a:pt x="1397967" y="317499"/>
                  </a:lnTo>
                  <a:lnTo>
                    <a:pt x="1421624" y="354329"/>
                  </a:lnTo>
                  <a:lnTo>
                    <a:pt x="1438904" y="397509"/>
                  </a:lnTo>
                  <a:lnTo>
                    <a:pt x="1441511" y="416559"/>
                  </a:lnTo>
                  <a:close/>
                </a:path>
                <a:path w="1443355" h="1027429">
                  <a:moveTo>
                    <a:pt x="349480" y="370839"/>
                  </a:moveTo>
                  <a:lnTo>
                    <a:pt x="257479" y="370839"/>
                  </a:lnTo>
                  <a:lnTo>
                    <a:pt x="294033" y="355599"/>
                  </a:lnTo>
                  <a:lnTo>
                    <a:pt x="318219" y="346709"/>
                  </a:lnTo>
                  <a:lnTo>
                    <a:pt x="324031" y="344169"/>
                  </a:lnTo>
                  <a:lnTo>
                    <a:pt x="355519" y="332739"/>
                  </a:lnTo>
                  <a:lnTo>
                    <a:pt x="385639" y="325119"/>
                  </a:lnTo>
                  <a:lnTo>
                    <a:pt x="415241" y="320039"/>
                  </a:lnTo>
                  <a:lnTo>
                    <a:pt x="445176" y="318769"/>
                  </a:lnTo>
                  <a:lnTo>
                    <a:pt x="456614" y="318769"/>
                  </a:lnTo>
                  <a:lnTo>
                    <a:pt x="461941" y="323849"/>
                  </a:lnTo>
                  <a:lnTo>
                    <a:pt x="462322" y="337819"/>
                  </a:lnTo>
                  <a:lnTo>
                    <a:pt x="457517" y="342764"/>
                  </a:lnTo>
                  <a:lnTo>
                    <a:pt x="457229" y="342899"/>
                  </a:lnTo>
                  <a:lnTo>
                    <a:pt x="450662" y="342899"/>
                  </a:lnTo>
                  <a:lnTo>
                    <a:pt x="420132" y="347979"/>
                  </a:lnTo>
                  <a:lnTo>
                    <a:pt x="390280" y="355599"/>
                  </a:lnTo>
                  <a:lnTo>
                    <a:pt x="361551" y="365759"/>
                  </a:lnTo>
                  <a:lnTo>
                    <a:pt x="349480" y="370839"/>
                  </a:lnTo>
                  <a:close/>
                </a:path>
                <a:path w="1443355" h="1027429">
                  <a:moveTo>
                    <a:pt x="124725" y="863599"/>
                  </a:moveTo>
                  <a:lnTo>
                    <a:pt x="103585" y="863599"/>
                  </a:lnTo>
                  <a:lnTo>
                    <a:pt x="82840" y="862329"/>
                  </a:lnTo>
                  <a:lnTo>
                    <a:pt x="62562" y="862329"/>
                  </a:lnTo>
                  <a:lnTo>
                    <a:pt x="42825" y="861059"/>
                  </a:lnTo>
                  <a:lnTo>
                    <a:pt x="34804" y="859789"/>
                  </a:lnTo>
                  <a:lnTo>
                    <a:pt x="28570" y="854709"/>
                  </a:lnTo>
                  <a:lnTo>
                    <a:pt x="26438" y="840739"/>
                  </a:lnTo>
                  <a:lnTo>
                    <a:pt x="28258" y="835659"/>
                  </a:lnTo>
                  <a:lnTo>
                    <a:pt x="31998" y="833119"/>
                  </a:lnTo>
                  <a:lnTo>
                    <a:pt x="31474" y="796289"/>
                  </a:lnTo>
                  <a:lnTo>
                    <a:pt x="30593" y="759459"/>
                  </a:lnTo>
                  <a:lnTo>
                    <a:pt x="29439" y="721359"/>
                  </a:lnTo>
                  <a:lnTo>
                    <a:pt x="27246" y="656589"/>
                  </a:lnTo>
                  <a:lnTo>
                    <a:pt x="26281" y="624839"/>
                  </a:lnTo>
                  <a:lnTo>
                    <a:pt x="25448" y="594359"/>
                  </a:lnTo>
                  <a:lnTo>
                    <a:pt x="24796" y="562609"/>
                  </a:lnTo>
                  <a:lnTo>
                    <a:pt x="24400" y="554989"/>
                  </a:lnTo>
                  <a:lnTo>
                    <a:pt x="22518" y="491489"/>
                  </a:lnTo>
                  <a:lnTo>
                    <a:pt x="24057" y="444499"/>
                  </a:lnTo>
                  <a:lnTo>
                    <a:pt x="29110" y="412749"/>
                  </a:lnTo>
                  <a:lnTo>
                    <a:pt x="37769" y="394969"/>
                  </a:lnTo>
                  <a:lnTo>
                    <a:pt x="39656" y="392429"/>
                  </a:lnTo>
                  <a:lnTo>
                    <a:pt x="41609" y="391159"/>
                  </a:lnTo>
                  <a:lnTo>
                    <a:pt x="583279" y="391159"/>
                  </a:lnTo>
                  <a:lnTo>
                    <a:pt x="588649" y="388619"/>
                  </a:lnTo>
                  <a:lnTo>
                    <a:pt x="603687" y="382269"/>
                  </a:lnTo>
                  <a:lnTo>
                    <a:pt x="610689" y="378459"/>
                  </a:lnTo>
                  <a:lnTo>
                    <a:pt x="620505" y="372109"/>
                  </a:lnTo>
                  <a:lnTo>
                    <a:pt x="630307" y="367029"/>
                  </a:lnTo>
                  <a:lnTo>
                    <a:pt x="640046" y="360679"/>
                  </a:lnTo>
                  <a:lnTo>
                    <a:pt x="663093" y="347979"/>
                  </a:lnTo>
                  <a:lnTo>
                    <a:pt x="676554" y="340359"/>
                  </a:lnTo>
                  <a:lnTo>
                    <a:pt x="755540" y="340359"/>
                  </a:lnTo>
                  <a:lnTo>
                    <a:pt x="752850" y="341629"/>
                  </a:lnTo>
                  <a:lnTo>
                    <a:pt x="721569" y="358139"/>
                  </a:lnTo>
                  <a:lnTo>
                    <a:pt x="691043" y="377189"/>
                  </a:lnTo>
                  <a:lnTo>
                    <a:pt x="677225" y="384809"/>
                  </a:lnTo>
                  <a:lnTo>
                    <a:pt x="668229" y="391159"/>
                  </a:lnTo>
                  <a:lnTo>
                    <a:pt x="663837" y="393699"/>
                  </a:lnTo>
                  <a:lnTo>
                    <a:pt x="948020" y="393699"/>
                  </a:lnTo>
                  <a:lnTo>
                    <a:pt x="947706" y="396239"/>
                  </a:lnTo>
                  <a:lnTo>
                    <a:pt x="63070" y="396239"/>
                  </a:lnTo>
                  <a:lnTo>
                    <a:pt x="63878" y="397509"/>
                  </a:lnTo>
                  <a:lnTo>
                    <a:pt x="64564" y="398779"/>
                  </a:lnTo>
                  <a:lnTo>
                    <a:pt x="67181" y="405129"/>
                  </a:lnTo>
                  <a:lnTo>
                    <a:pt x="67107" y="411479"/>
                  </a:lnTo>
                  <a:lnTo>
                    <a:pt x="64994" y="415289"/>
                  </a:lnTo>
                  <a:lnTo>
                    <a:pt x="65097" y="438149"/>
                  </a:lnTo>
                  <a:lnTo>
                    <a:pt x="65472" y="457199"/>
                  </a:lnTo>
                  <a:lnTo>
                    <a:pt x="65865" y="478789"/>
                  </a:lnTo>
                  <a:lnTo>
                    <a:pt x="66528" y="505459"/>
                  </a:lnTo>
                  <a:lnTo>
                    <a:pt x="68446" y="562609"/>
                  </a:lnTo>
                  <a:lnTo>
                    <a:pt x="70105" y="605789"/>
                  </a:lnTo>
                  <a:lnTo>
                    <a:pt x="71811" y="646429"/>
                  </a:lnTo>
                  <a:lnTo>
                    <a:pt x="75298" y="722629"/>
                  </a:lnTo>
                  <a:lnTo>
                    <a:pt x="76732" y="755649"/>
                  </a:lnTo>
                  <a:lnTo>
                    <a:pt x="78071" y="791209"/>
                  </a:lnTo>
                  <a:lnTo>
                    <a:pt x="79042" y="825499"/>
                  </a:lnTo>
                  <a:lnTo>
                    <a:pt x="577404" y="825499"/>
                  </a:lnTo>
                  <a:lnTo>
                    <a:pt x="488035" y="833119"/>
                  </a:lnTo>
                  <a:lnTo>
                    <a:pt x="344636" y="849629"/>
                  </a:lnTo>
                  <a:lnTo>
                    <a:pt x="234764" y="859789"/>
                  </a:lnTo>
                  <a:lnTo>
                    <a:pt x="179650" y="862329"/>
                  </a:lnTo>
                  <a:lnTo>
                    <a:pt x="124725" y="863599"/>
                  </a:lnTo>
                  <a:close/>
                </a:path>
                <a:path w="1443355" h="1027429">
                  <a:moveTo>
                    <a:pt x="460880" y="382269"/>
                  </a:moveTo>
                  <a:lnTo>
                    <a:pt x="388110" y="382269"/>
                  </a:lnTo>
                  <a:lnTo>
                    <a:pt x="388432" y="380999"/>
                  </a:lnTo>
                  <a:lnTo>
                    <a:pt x="396392" y="377189"/>
                  </a:lnTo>
                  <a:lnTo>
                    <a:pt x="404322" y="372109"/>
                  </a:lnTo>
                  <a:lnTo>
                    <a:pt x="412228" y="368299"/>
                  </a:lnTo>
                  <a:lnTo>
                    <a:pt x="430567" y="358139"/>
                  </a:lnTo>
                  <a:lnTo>
                    <a:pt x="451847" y="345439"/>
                  </a:lnTo>
                  <a:lnTo>
                    <a:pt x="457517" y="342764"/>
                  </a:lnTo>
                  <a:lnTo>
                    <a:pt x="457385" y="342899"/>
                  </a:lnTo>
                  <a:lnTo>
                    <a:pt x="533795" y="342899"/>
                  </a:lnTo>
                  <a:lnTo>
                    <a:pt x="498531" y="360679"/>
                  </a:lnTo>
                  <a:lnTo>
                    <a:pt x="465065" y="379729"/>
                  </a:lnTo>
                  <a:lnTo>
                    <a:pt x="460880" y="382269"/>
                  </a:lnTo>
                  <a:close/>
                </a:path>
                <a:path w="1443355" h="1027429">
                  <a:moveTo>
                    <a:pt x="948491" y="389889"/>
                  </a:moveTo>
                  <a:lnTo>
                    <a:pt x="881921" y="389889"/>
                  </a:lnTo>
                  <a:lnTo>
                    <a:pt x="890122" y="388619"/>
                  </a:lnTo>
                  <a:lnTo>
                    <a:pt x="897804" y="387349"/>
                  </a:lnTo>
                  <a:lnTo>
                    <a:pt x="905004" y="386079"/>
                  </a:lnTo>
                  <a:lnTo>
                    <a:pt x="904250" y="375919"/>
                  </a:lnTo>
                  <a:lnTo>
                    <a:pt x="903796" y="367029"/>
                  </a:lnTo>
                  <a:lnTo>
                    <a:pt x="903698" y="361949"/>
                  </a:lnTo>
                  <a:lnTo>
                    <a:pt x="903614" y="346709"/>
                  </a:lnTo>
                  <a:lnTo>
                    <a:pt x="951320" y="346709"/>
                  </a:lnTo>
                  <a:lnTo>
                    <a:pt x="951003" y="358139"/>
                  </a:lnTo>
                  <a:lnTo>
                    <a:pt x="950882" y="360679"/>
                  </a:lnTo>
                  <a:lnTo>
                    <a:pt x="949434" y="382269"/>
                  </a:lnTo>
                  <a:lnTo>
                    <a:pt x="948491" y="389889"/>
                  </a:lnTo>
                  <a:close/>
                </a:path>
                <a:path w="1443355" h="1027429">
                  <a:moveTo>
                    <a:pt x="571217" y="391159"/>
                  </a:moveTo>
                  <a:lnTo>
                    <a:pt x="43459" y="391159"/>
                  </a:lnTo>
                  <a:lnTo>
                    <a:pt x="42884" y="389889"/>
                  </a:lnTo>
                  <a:lnTo>
                    <a:pt x="573441" y="389889"/>
                  </a:lnTo>
                  <a:lnTo>
                    <a:pt x="571217" y="391159"/>
                  </a:lnTo>
                  <a:close/>
                </a:path>
                <a:path w="1443355" h="1027429">
                  <a:moveTo>
                    <a:pt x="223138" y="426719"/>
                  </a:moveTo>
                  <a:lnTo>
                    <a:pt x="209094" y="426719"/>
                  </a:lnTo>
                  <a:lnTo>
                    <a:pt x="203923" y="424179"/>
                  </a:lnTo>
                  <a:lnTo>
                    <a:pt x="201351" y="417829"/>
                  </a:lnTo>
                  <a:lnTo>
                    <a:pt x="201062" y="416559"/>
                  </a:lnTo>
                  <a:lnTo>
                    <a:pt x="200906" y="415289"/>
                  </a:lnTo>
                  <a:lnTo>
                    <a:pt x="163794" y="411479"/>
                  </a:lnTo>
                  <a:lnTo>
                    <a:pt x="128572" y="406399"/>
                  </a:lnTo>
                  <a:lnTo>
                    <a:pt x="95058" y="402589"/>
                  </a:lnTo>
                  <a:lnTo>
                    <a:pt x="63070" y="396239"/>
                  </a:lnTo>
                  <a:lnTo>
                    <a:pt x="947706" y="396239"/>
                  </a:lnTo>
                  <a:lnTo>
                    <a:pt x="946607" y="405129"/>
                  </a:lnTo>
                  <a:lnTo>
                    <a:pt x="945202" y="414019"/>
                  </a:lnTo>
                  <a:lnTo>
                    <a:pt x="938370" y="419099"/>
                  </a:lnTo>
                  <a:lnTo>
                    <a:pt x="248862" y="419099"/>
                  </a:lnTo>
                  <a:lnTo>
                    <a:pt x="239843" y="422909"/>
                  </a:lnTo>
                  <a:lnTo>
                    <a:pt x="231286" y="425449"/>
                  </a:lnTo>
                  <a:lnTo>
                    <a:pt x="223138" y="426719"/>
                  </a:lnTo>
                  <a:close/>
                </a:path>
                <a:path w="1443355" h="1027429">
                  <a:moveTo>
                    <a:pt x="317318" y="447039"/>
                  </a:moveTo>
                  <a:lnTo>
                    <a:pt x="309994" y="447039"/>
                  </a:lnTo>
                  <a:lnTo>
                    <a:pt x="304226" y="443229"/>
                  </a:lnTo>
                  <a:lnTo>
                    <a:pt x="301020" y="431799"/>
                  </a:lnTo>
                  <a:lnTo>
                    <a:pt x="301936" y="426719"/>
                  </a:lnTo>
                  <a:lnTo>
                    <a:pt x="304645" y="424179"/>
                  </a:lnTo>
                  <a:lnTo>
                    <a:pt x="248862" y="419099"/>
                  </a:lnTo>
                  <a:lnTo>
                    <a:pt x="938370" y="419099"/>
                  </a:lnTo>
                  <a:lnTo>
                    <a:pt x="936662" y="420369"/>
                  </a:lnTo>
                  <a:lnTo>
                    <a:pt x="899103" y="420369"/>
                  </a:lnTo>
                  <a:lnTo>
                    <a:pt x="898955" y="425449"/>
                  </a:lnTo>
                  <a:lnTo>
                    <a:pt x="897996" y="427989"/>
                  </a:lnTo>
                  <a:lnTo>
                    <a:pt x="382813" y="427989"/>
                  </a:lnTo>
                  <a:lnTo>
                    <a:pt x="364567" y="436879"/>
                  </a:lnTo>
                  <a:lnTo>
                    <a:pt x="347753" y="441959"/>
                  </a:lnTo>
                  <a:lnTo>
                    <a:pt x="332095" y="445769"/>
                  </a:lnTo>
                  <a:lnTo>
                    <a:pt x="317318" y="447039"/>
                  </a:lnTo>
                  <a:close/>
                </a:path>
                <a:path w="1443355" h="1027429">
                  <a:moveTo>
                    <a:pt x="471548" y="439419"/>
                  </a:moveTo>
                  <a:lnTo>
                    <a:pt x="465669" y="439419"/>
                  </a:lnTo>
                  <a:lnTo>
                    <a:pt x="462245" y="438149"/>
                  </a:lnTo>
                  <a:lnTo>
                    <a:pt x="459020" y="434339"/>
                  </a:lnTo>
                  <a:lnTo>
                    <a:pt x="458393" y="433069"/>
                  </a:lnTo>
                  <a:lnTo>
                    <a:pt x="457867" y="433069"/>
                  </a:lnTo>
                  <a:lnTo>
                    <a:pt x="382813" y="427989"/>
                  </a:lnTo>
                  <a:lnTo>
                    <a:pt x="897996" y="427989"/>
                  </a:lnTo>
                  <a:lnTo>
                    <a:pt x="897517" y="429259"/>
                  </a:lnTo>
                  <a:lnTo>
                    <a:pt x="894318" y="434339"/>
                  </a:lnTo>
                  <a:lnTo>
                    <a:pt x="486404" y="434339"/>
                  </a:lnTo>
                  <a:lnTo>
                    <a:pt x="481252" y="435609"/>
                  </a:lnTo>
                  <a:lnTo>
                    <a:pt x="476867" y="436879"/>
                  </a:lnTo>
                  <a:lnTo>
                    <a:pt x="471548" y="439419"/>
                  </a:lnTo>
                  <a:close/>
                </a:path>
                <a:path w="1443355" h="1027429">
                  <a:moveTo>
                    <a:pt x="568096" y="439419"/>
                  </a:moveTo>
                  <a:lnTo>
                    <a:pt x="547210" y="439419"/>
                  </a:lnTo>
                  <a:lnTo>
                    <a:pt x="544875" y="438149"/>
                  </a:lnTo>
                  <a:lnTo>
                    <a:pt x="542970" y="436879"/>
                  </a:lnTo>
                  <a:lnTo>
                    <a:pt x="528829" y="435609"/>
                  </a:lnTo>
                  <a:lnTo>
                    <a:pt x="514690" y="435609"/>
                  </a:lnTo>
                  <a:lnTo>
                    <a:pt x="486404" y="434339"/>
                  </a:lnTo>
                  <a:lnTo>
                    <a:pt x="894318" y="434339"/>
                  </a:lnTo>
                  <a:lnTo>
                    <a:pt x="891919" y="438149"/>
                  </a:lnTo>
                  <a:lnTo>
                    <a:pt x="574435" y="438149"/>
                  </a:lnTo>
                  <a:lnTo>
                    <a:pt x="568096" y="439419"/>
                  </a:lnTo>
                  <a:close/>
                </a:path>
                <a:path w="1443355" h="1027429">
                  <a:moveTo>
                    <a:pt x="660431" y="441959"/>
                  </a:moveTo>
                  <a:lnTo>
                    <a:pt x="648332" y="441959"/>
                  </a:lnTo>
                  <a:lnTo>
                    <a:pt x="646057" y="440689"/>
                  </a:lnTo>
                  <a:lnTo>
                    <a:pt x="628144" y="439419"/>
                  </a:lnTo>
                  <a:lnTo>
                    <a:pt x="610234" y="439419"/>
                  </a:lnTo>
                  <a:lnTo>
                    <a:pt x="574435" y="438149"/>
                  </a:lnTo>
                  <a:lnTo>
                    <a:pt x="891919" y="438149"/>
                  </a:lnTo>
                  <a:lnTo>
                    <a:pt x="891119" y="439419"/>
                  </a:lnTo>
                  <a:lnTo>
                    <a:pt x="889180" y="440689"/>
                  </a:lnTo>
                  <a:lnTo>
                    <a:pt x="664189" y="440689"/>
                  </a:lnTo>
                  <a:lnTo>
                    <a:pt x="660431" y="441959"/>
                  </a:lnTo>
                  <a:close/>
                </a:path>
                <a:path w="1443355" h="1027429">
                  <a:moveTo>
                    <a:pt x="885300" y="443229"/>
                  </a:moveTo>
                  <a:lnTo>
                    <a:pt x="768396" y="443229"/>
                  </a:lnTo>
                  <a:lnTo>
                    <a:pt x="664189" y="440689"/>
                  </a:lnTo>
                  <a:lnTo>
                    <a:pt x="889180" y="440689"/>
                  </a:lnTo>
                  <a:lnTo>
                    <a:pt x="885300" y="443229"/>
                  </a:lnTo>
                  <a:close/>
                </a:path>
                <a:path w="1443355" h="1027429">
                  <a:moveTo>
                    <a:pt x="577404" y="825499"/>
                  </a:moveTo>
                  <a:lnTo>
                    <a:pt x="79042" y="825499"/>
                  </a:lnTo>
                  <a:lnTo>
                    <a:pt x="185571" y="816609"/>
                  </a:lnTo>
                  <a:lnTo>
                    <a:pt x="228383" y="814069"/>
                  </a:lnTo>
                  <a:lnTo>
                    <a:pt x="271352" y="810259"/>
                  </a:lnTo>
                  <a:lnTo>
                    <a:pt x="314197" y="805179"/>
                  </a:lnTo>
                  <a:lnTo>
                    <a:pt x="414359" y="795019"/>
                  </a:lnTo>
                  <a:lnTo>
                    <a:pt x="467712" y="788669"/>
                  </a:lnTo>
                  <a:lnTo>
                    <a:pt x="616107" y="778509"/>
                  </a:lnTo>
                  <a:lnTo>
                    <a:pt x="656438" y="777239"/>
                  </a:lnTo>
                  <a:lnTo>
                    <a:pt x="870237" y="777239"/>
                  </a:lnTo>
                  <a:lnTo>
                    <a:pt x="910530" y="775969"/>
                  </a:lnTo>
                  <a:lnTo>
                    <a:pt x="998198" y="775969"/>
                  </a:lnTo>
                  <a:lnTo>
                    <a:pt x="1004436" y="778509"/>
                  </a:lnTo>
                  <a:lnTo>
                    <a:pt x="1013417" y="788669"/>
                  </a:lnTo>
                  <a:lnTo>
                    <a:pt x="1015678" y="796289"/>
                  </a:lnTo>
                  <a:lnTo>
                    <a:pt x="1014822" y="803909"/>
                  </a:lnTo>
                  <a:lnTo>
                    <a:pt x="1014403" y="810259"/>
                  </a:lnTo>
                  <a:lnTo>
                    <a:pt x="1010904" y="816609"/>
                  </a:lnTo>
                  <a:lnTo>
                    <a:pt x="1005363" y="820419"/>
                  </a:lnTo>
                  <a:lnTo>
                    <a:pt x="1005663" y="822959"/>
                  </a:lnTo>
                  <a:lnTo>
                    <a:pt x="634598" y="822959"/>
                  </a:lnTo>
                  <a:lnTo>
                    <a:pt x="577404" y="825499"/>
                  </a:lnTo>
                  <a:close/>
                </a:path>
                <a:path w="1443355" h="1027429">
                  <a:moveTo>
                    <a:pt x="983433" y="1027429"/>
                  </a:moveTo>
                  <a:lnTo>
                    <a:pt x="969117" y="1027429"/>
                  </a:lnTo>
                  <a:lnTo>
                    <a:pt x="962801" y="1026159"/>
                  </a:lnTo>
                  <a:lnTo>
                    <a:pt x="954001" y="1017269"/>
                  </a:lnTo>
                  <a:lnTo>
                    <a:pt x="951740" y="1010919"/>
                  </a:lnTo>
                  <a:lnTo>
                    <a:pt x="951822" y="1003299"/>
                  </a:lnTo>
                  <a:lnTo>
                    <a:pt x="952204" y="989329"/>
                  </a:lnTo>
                  <a:lnTo>
                    <a:pt x="952954" y="974089"/>
                  </a:lnTo>
                  <a:lnTo>
                    <a:pt x="953943" y="958849"/>
                  </a:lnTo>
                  <a:lnTo>
                    <a:pt x="957122" y="914399"/>
                  </a:lnTo>
                  <a:lnTo>
                    <a:pt x="958260" y="883919"/>
                  </a:lnTo>
                  <a:lnTo>
                    <a:pt x="957485" y="854709"/>
                  </a:lnTo>
                  <a:lnTo>
                    <a:pt x="953827" y="825499"/>
                  </a:lnTo>
                  <a:lnTo>
                    <a:pt x="890488" y="825499"/>
                  </a:lnTo>
                  <a:lnTo>
                    <a:pt x="862996" y="824229"/>
                  </a:lnTo>
                  <a:lnTo>
                    <a:pt x="835615" y="824229"/>
                  </a:lnTo>
                  <a:lnTo>
                    <a:pt x="781472" y="822959"/>
                  </a:lnTo>
                  <a:lnTo>
                    <a:pt x="1005663" y="822959"/>
                  </a:lnTo>
                  <a:lnTo>
                    <a:pt x="1008064" y="843279"/>
                  </a:lnTo>
                  <a:lnTo>
                    <a:pt x="1009107" y="863599"/>
                  </a:lnTo>
                  <a:lnTo>
                    <a:pt x="1009210" y="888999"/>
                  </a:lnTo>
                  <a:lnTo>
                    <a:pt x="1008306" y="913129"/>
                  </a:lnTo>
                  <a:lnTo>
                    <a:pt x="1071256" y="913129"/>
                  </a:lnTo>
                  <a:lnTo>
                    <a:pt x="1027562" y="974089"/>
                  </a:lnTo>
                  <a:lnTo>
                    <a:pt x="1000541" y="1014729"/>
                  </a:lnTo>
                  <a:lnTo>
                    <a:pt x="995981" y="1021079"/>
                  </a:lnTo>
                  <a:lnTo>
                    <a:pt x="990164" y="1024889"/>
                  </a:lnTo>
                  <a:lnTo>
                    <a:pt x="983433" y="1027429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810586" y="4371335"/>
            <a:ext cx="9069705" cy="2430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16100"/>
              </a:lnSpc>
              <a:spcBef>
                <a:spcPts val="95"/>
              </a:spcBef>
            </a:pPr>
            <a:r>
              <a:rPr dirty="0" sz="3400" spc="70">
                <a:solidFill>
                  <a:srgbClr val="BABABA"/>
                </a:solidFill>
                <a:latin typeface="Tahoma"/>
                <a:cs typeface="Tahoma"/>
              </a:rPr>
              <a:t>Sebuah </a:t>
            </a:r>
            <a:r>
              <a:rPr dirty="0" sz="3400" spc="40">
                <a:solidFill>
                  <a:srgbClr val="BABABA"/>
                </a:solidFill>
                <a:latin typeface="Tahoma"/>
                <a:cs typeface="Tahoma"/>
              </a:rPr>
              <a:t>website </a:t>
            </a:r>
            <a:r>
              <a:rPr dirty="0" sz="3400" spc="65">
                <a:solidFill>
                  <a:srgbClr val="BABABA"/>
                </a:solidFill>
                <a:latin typeface="Tahoma"/>
                <a:cs typeface="Tahoma"/>
              </a:rPr>
              <a:t>toko </a:t>
            </a:r>
            <a:r>
              <a:rPr dirty="0" sz="3400" spc="70">
                <a:solidFill>
                  <a:srgbClr val="BABABA"/>
                </a:solidFill>
                <a:latin typeface="Tahoma"/>
                <a:cs typeface="Tahoma"/>
              </a:rPr>
              <a:t>online </a:t>
            </a:r>
            <a:r>
              <a:rPr dirty="0" sz="3400" spc="-25">
                <a:solidFill>
                  <a:srgbClr val="BABABA"/>
                </a:solidFill>
                <a:latin typeface="Tahoma"/>
                <a:cs typeface="Tahoma"/>
              </a:rPr>
              <a:t>yang </a:t>
            </a:r>
            <a:r>
              <a:rPr dirty="0" sz="3400" spc="40">
                <a:solidFill>
                  <a:srgbClr val="BABABA"/>
                </a:solidFill>
                <a:latin typeface="Tahoma"/>
                <a:cs typeface="Tahoma"/>
              </a:rPr>
              <a:t>menjual </a:t>
            </a:r>
            <a:r>
              <a:rPr dirty="0" sz="3400" spc="45">
                <a:solidFill>
                  <a:srgbClr val="BABABA"/>
                </a:solidFill>
                <a:latin typeface="Tahoma"/>
                <a:cs typeface="Tahoma"/>
              </a:rPr>
              <a:t> </a:t>
            </a:r>
            <a:r>
              <a:rPr dirty="0" sz="3400" spc="75">
                <a:solidFill>
                  <a:srgbClr val="BABABA"/>
                </a:solidFill>
                <a:latin typeface="Tahoma"/>
                <a:cs typeface="Tahoma"/>
              </a:rPr>
              <a:t>sparepart</a:t>
            </a:r>
            <a:r>
              <a:rPr dirty="0" sz="3400" spc="-185">
                <a:solidFill>
                  <a:srgbClr val="BABABA"/>
                </a:solidFill>
                <a:latin typeface="Tahoma"/>
                <a:cs typeface="Tahoma"/>
              </a:rPr>
              <a:t> </a:t>
            </a:r>
            <a:r>
              <a:rPr dirty="0" sz="3400" spc="40">
                <a:solidFill>
                  <a:srgbClr val="BABABA"/>
                </a:solidFill>
                <a:latin typeface="Tahoma"/>
                <a:cs typeface="Tahoma"/>
              </a:rPr>
              <a:t>motor,</a:t>
            </a:r>
            <a:r>
              <a:rPr dirty="0" sz="3400" spc="-185">
                <a:solidFill>
                  <a:srgbClr val="BABABA"/>
                </a:solidFill>
                <a:latin typeface="Tahoma"/>
                <a:cs typeface="Tahoma"/>
              </a:rPr>
              <a:t> </a:t>
            </a:r>
            <a:r>
              <a:rPr dirty="0" sz="3400" spc="60">
                <a:solidFill>
                  <a:srgbClr val="BABABA"/>
                </a:solidFill>
                <a:latin typeface="Tahoma"/>
                <a:cs typeface="Tahoma"/>
              </a:rPr>
              <a:t>dengan</a:t>
            </a:r>
            <a:r>
              <a:rPr dirty="0" sz="3400" spc="-185">
                <a:solidFill>
                  <a:srgbClr val="BABABA"/>
                </a:solidFill>
                <a:latin typeface="Tahoma"/>
                <a:cs typeface="Tahoma"/>
              </a:rPr>
              <a:t> </a:t>
            </a:r>
            <a:r>
              <a:rPr dirty="0" sz="3400" spc="25">
                <a:solidFill>
                  <a:srgbClr val="BABABA"/>
                </a:solidFill>
                <a:latin typeface="Tahoma"/>
                <a:cs typeface="Tahoma"/>
              </a:rPr>
              <a:t>tujuan</a:t>
            </a:r>
            <a:r>
              <a:rPr dirty="0" sz="3400" spc="-185">
                <a:solidFill>
                  <a:srgbClr val="BABABA"/>
                </a:solidFill>
                <a:latin typeface="Tahoma"/>
                <a:cs typeface="Tahoma"/>
              </a:rPr>
              <a:t> </a:t>
            </a:r>
            <a:r>
              <a:rPr dirty="0" sz="3400" spc="85">
                <a:solidFill>
                  <a:srgbClr val="BABABA"/>
                </a:solidFill>
                <a:latin typeface="Tahoma"/>
                <a:cs typeface="Tahoma"/>
              </a:rPr>
              <a:t>memudahkan </a:t>
            </a:r>
            <a:r>
              <a:rPr dirty="0" sz="3400" spc="-1050">
                <a:solidFill>
                  <a:srgbClr val="BABABA"/>
                </a:solidFill>
                <a:latin typeface="Tahoma"/>
                <a:cs typeface="Tahoma"/>
              </a:rPr>
              <a:t> </a:t>
            </a:r>
            <a:r>
              <a:rPr dirty="0" sz="3400" spc="90">
                <a:solidFill>
                  <a:srgbClr val="BABABA"/>
                </a:solidFill>
                <a:latin typeface="Tahoma"/>
                <a:cs typeface="Tahoma"/>
              </a:rPr>
              <a:t>konsumen </a:t>
            </a:r>
            <a:r>
              <a:rPr dirty="0" sz="3400" spc="85">
                <a:solidFill>
                  <a:srgbClr val="BABABA"/>
                </a:solidFill>
                <a:latin typeface="Tahoma"/>
                <a:cs typeface="Tahoma"/>
              </a:rPr>
              <a:t>membeli </a:t>
            </a:r>
            <a:r>
              <a:rPr dirty="0" sz="3400" spc="50">
                <a:solidFill>
                  <a:srgbClr val="BABABA"/>
                </a:solidFill>
                <a:latin typeface="Tahoma"/>
                <a:cs typeface="Tahoma"/>
              </a:rPr>
              <a:t>barang </a:t>
            </a:r>
            <a:r>
              <a:rPr dirty="0" sz="3400" spc="35">
                <a:solidFill>
                  <a:srgbClr val="BABABA"/>
                </a:solidFill>
                <a:latin typeface="Tahoma"/>
                <a:cs typeface="Tahoma"/>
              </a:rPr>
              <a:t>atau </a:t>
            </a:r>
            <a:r>
              <a:rPr dirty="0" sz="3400" spc="70">
                <a:solidFill>
                  <a:srgbClr val="BABABA"/>
                </a:solidFill>
                <a:latin typeface="Tahoma"/>
                <a:cs typeface="Tahoma"/>
              </a:rPr>
              <a:t>kebutuhan </a:t>
            </a:r>
            <a:r>
              <a:rPr dirty="0" sz="3400" spc="75">
                <a:solidFill>
                  <a:srgbClr val="BABABA"/>
                </a:solidFill>
                <a:latin typeface="Tahoma"/>
                <a:cs typeface="Tahoma"/>
              </a:rPr>
              <a:t> </a:t>
            </a:r>
            <a:r>
              <a:rPr dirty="0" sz="3400" spc="60">
                <a:solidFill>
                  <a:srgbClr val="BABABA"/>
                </a:solidFill>
                <a:latin typeface="Tahoma"/>
                <a:cs typeface="Tahoma"/>
              </a:rPr>
              <a:t>kendaraan</a:t>
            </a:r>
            <a:r>
              <a:rPr dirty="0" sz="3400" spc="-185">
                <a:solidFill>
                  <a:srgbClr val="BABABA"/>
                </a:solidFill>
                <a:latin typeface="Tahoma"/>
                <a:cs typeface="Tahoma"/>
              </a:rPr>
              <a:t> </a:t>
            </a:r>
            <a:r>
              <a:rPr dirty="0" sz="3400" spc="110">
                <a:solidFill>
                  <a:srgbClr val="BABABA"/>
                </a:solidFill>
                <a:latin typeface="Tahoma"/>
                <a:cs typeface="Tahoma"/>
              </a:rPr>
              <a:t>bermotor</a:t>
            </a:r>
            <a:r>
              <a:rPr dirty="0" sz="3400" spc="-180">
                <a:solidFill>
                  <a:srgbClr val="BABABA"/>
                </a:solidFill>
                <a:latin typeface="Tahoma"/>
                <a:cs typeface="Tahoma"/>
              </a:rPr>
              <a:t> </a:t>
            </a:r>
            <a:r>
              <a:rPr dirty="0" sz="3400" spc="55">
                <a:solidFill>
                  <a:srgbClr val="BABABA"/>
                </a:solidFill>
                <a:latin typeface="Tahoma"/>
                <a:cs typeface="Tahoma"/>
              </a:rPr>
              <a:t>secara</a:t>
            </a:r>
            <a:r>
              <a:rPr dirty="0" sz="3400" spc="-185">
                <a:solidFill>
                  <a:srgbClr val="BABABA"/>
                </a:solidFill>
                <a:latin typeface="Tahoma"/>
                <a:cs typeface="Tahoma"/>
              </a:rPr>
              <a:t> </a:t>
            </a:r>
            <a:r>
              <a:rPr dirty="0" sz="3400" spc="70">
                <a:solidFill>
                  <a:srgbClr val="BABABA"/>
                </a:solidFill>
                <a:latin typeface="Tahoma"/>
                <a:cs typeface="Tahoma"/>
              </a:rPr>
              <a:t>online</a:t>
            </a:r>
            <a:endParaRPr sz="3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7925" y="754290"/>
            <a:ext cx="8366125" cy="650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73754" algn="l"/>
              </a:tabLst>
            </a:pPr>
            <a:r>
              <a:rPr dirty="0" sz="4100" spc="-80">
                <a:solidFill>
                  <a:srgbClr val="BABABA"/>
                </a:solidFill>
                <a:latin typeface="Arial MT"/>
                <a:cs typeface="Arial MT"/>
              </a:rPr>
              <a:t>F</a:t>
            </a:r>
            <a:r>
              <a:rPr dirty="0" sz="4100" spc="245">
                <a:solidFill>
                  <a:srgbClr val="BABABA"/>
                </a:solidFill>
                <a:latin typeface="Arial MT"/>
                <a:cs typeface="Arial MT"/>
              </a:rPr>
              <a:t>r</a:t>
            </a:r>
            <a:r>
              <a:rPr dirty="0" sz="4100" spc="-195">
                <a:solidFill>
                  <a:srgbClr val="BABABA"/>
                </a:solidFill>
                <a:latin typeface="Arial MT"/>
                <a:cs typeface="Arial MT"/>
              </a:rPr>
              <a:t>a</a:t>
            </a:r>
            <a:r>
              <a:rPr dirty="0" sz="4100" spc="20">
                <a:solidFill>
                  <a:srgbClr val="BABABA"/>
                </a:solidFill>
                <a:latin typeface="Arial MT"/>
                <a:cs typeface="Arial MT"/>
              </a:rPr>
              <a:t>m</a:t>
            </a:r>
            <a:r>
              <a:rPr dirty="0" sz="4100" spc="-175">
                <a:solidFill>
                  <a:srgbClr val="BABABA"/>
                </a:solidFill>
                <a:latin typeface="Arial MT"/>
                <a:cs typeface="Arial MT"/>
              </a:rPr>
              <a:t>e</a:t>
            </a:r>
            <a:r>
              <a:rPr dirty="0" sz="4100" spc="-80">
                <a:solidFill>
                  <a:srgbClr val="BABABA"/>
                </a:solidFill>
                <a:latin typeface="Arial MT"/>
                <a:cs typeface="Arial MT"/>
              </a:rPr>
              <a:t>w</a:t>
            </a:r>
            <a:r>
              <a:rPr dirty="0" sz="4100" spc="-40">
                <a:solidFill>
                  <a:srgbClr val="BABABA"/>
                </a:solidFill>
                <a:latin typeface="Arial MT"/>
                <a:cs typeface="Arial MT"/>
              </a:rPr>
              <a:t>o</a:t>
            </a:r>
            <a:r>
              <a:rPr dirty="0" sz="4100" spc="245">
                <a:solidFill>
                  <a:srgbClr val="BABABA"/>
                </a:solidFill>
                <a:latin typeface="Arial MT"/>
                <a:cs typeface="Arial MT"/>
              </a:rPr>
              <a:t>r</a:t>
            </a:r>
            <a:r>
              <a:rPr dirty="0" sz="4100" spc="114">
                <a:solidFill>
                  <a:srgbClr val="BABABA"/>
                </a:solidFill>
                <a:latin typeface="Arial MT"/>
                <a:cs typeface="Arial MT"/>
              </a:rPr>
              <a:t>k</a:t>
            </a:r>
            <a:r>
              <a:rPr dirty="0" sz="4100" spc="-105">
                <a:solidFill>
                  <a:srgbClr val="BABABA"/>
                </a:solidFill>
                <a:latin typeface="Arial MT"/>
                <a:cs typeface="Arial MT"/>
              </a:rPr>
              <a:t> </a:t>
            </a:r>
            <a:r>
              <a:rPr dirty="0" sz="4100" spc="25">
                <a:solidFill>
                  <a:srgbClr val="BABABA"/>
                </a:solidFill>
                <a:latin typeface="Arial MT"/>
                <a:cs typeface="Arial MT"/>
              </a:rPr>
              <a:t>&amp;</a:t>
            </a:r>
            <a:r>
              <a:rPr dirty="0" sz="4100">
                <a:solidFill>
                  <a:srgbClr val="BABABA"/>
                </a:solidFill>
                <a:latin typeface="Arial MT"/>
                <a:cs typeface="Arial MT"/>
              </a:rPr>
              <a:t>	</a:t>
            </a:r>
            <a:r>
              <a:rPr dirty="0" sz="4100" spc="-225">
                <a:solidFill>
                  <a:srgbClr val="BABABA"/>
                </a:solidFill>
                <a:latin typeface="Arial MT"/>
                <a:cs typeface="Arial MT"/>
              </a:rPr>
              <a:t>B</a:t>
            </a:r>
            <a:r>
              <a:rPr dirty="0" sz="4100" spc="-195">
                <a:solidFill>
                  <a:srgbClr val="BABABA"/>
                </a:solidFill>
                <a:latin typeface="Arial MT"/>
                <a:cs typeface="Arial MT"/>
              </a:rPr>
              <a:t>a</a:t>
            </a:r>
            <a:r>
              <a:rPr dirty="0" sz="4100" spc="5">
                <a:solidFill>
                  <a:srgbClr val="BABABA"/>
                </a:solidFill>
                <a:latin typeface="Arial MT"/>
                <a:cs typeface="Arial MT"/>
              </a:rPr>
              <a:t>h</a:t>
            </a:r>
            <a:r>
              <a:rPr dirty="0" sz="4100" spc="-195">
                <a:solidFill>
                  <a:srgbClr val="BABABA"/>
                </a:solidFill>
                <a:latin typeface="Arial MT"/>
                <a:cs typeface="Arial MT"/>
              </a:rPr>
              <a:t>a</a:t>
            </a:r>
            <a:r>
              <a:rPr dirty="0" sz="4100" spc="-275">
                <a:solidFill>
                  <a:srgbClr val="BABABA"/>
                </a:solidFill>
                <a:latin typeface="Arial MT"/>
                <a:cs typeface="Arial MT"/>
              </a:rPr>
              <a:t>s</a:t>
            </a:r>
            <a:r>
              <a:rPr dirty="0" sz="4100" spc="-195">
                <a:solidFill>
                  <a:srgbClr val="BABABA"/>
                </a:solidFill>
                <a:latin typeface="Arial MT"/>
                <a:cs typeface="Arial MT"/>
              </a:rPr>
              <a:t>a</a:t>
            </a:r>
            <a:r>
              <a:rPr dirty="0" sz="4100" spc="-105">
                <a:solidFill>
                  <a:srgbClr val="BABABA"/>
                </a:solidFill>
                <a:latin typeface="Arial MT"/>
                <a:cs typeface="Arial MT"/>
              </a:rPr>
              <a:t> </a:t>
            </a:r>
            <a:r>
              <a:rPr dirty="0" sz="4100" spc="-425">
                <a:solidFill>
                  <a:srgbClr val="BABABA"/>
                </a:solidFill>
                <a:latin typeface="Arial MT"/>
                <a:cs typeface="Arial MT"/>
              </a:rPr>
              <a:t>P</a:t>
            </a:r>
            <a:r>
              <a:rPr dirty="0" sz="4100" spc="-175">
                <a:solidFill>
                  <a:srgbClr val="BABABA"/>
                </a:solidFill>
                <a:latin typeface="Arial MT"/>
                <a:cs typeface="Arial MT"/>
              </a:rPr>
              <a:t>e</a:t>
            </a:r>
            <a:r>
              <a:rPr dirty="0" sz="4100" spc="20">
                <a:solidFill>
                  <a:srgbClr val="BABABA"/>
                </a:solidFill>
                <a:latin typeface="Arial MT"/>
                <a:cs typeface="Arial MT"/>
              </a:rPr>
              <a:t>m</a:t>
            </a:r>
            <a:r>
              <a:rPr dirty="0" sz="4100" spc="245">
                <a:solidFill>
                  <a:srgbClr val="BABABA"/>
                </a:solidFill>
                <a:latin typeface="Arial MT"/>
                <a:cs typeface="Arial MT"/>
              </a:rPr>
              <a:t>r</a:t>
            </a:r>
            <a:r>
              <a:rPr dirty="0" sz="4100" spc="-40">
                <a:solidFill>
                  <a:srgbClr val="BABABA"/>
                </a:solidFill>
                <a:latin typeface="Arial MT"/>
                <a:cs typeface="Arial MT"/>
              </a:rPr>
              <a:t>o</a:t>
            </a:r>
            <a:r>
              <a:rPr dirty="0" sz="4100" spc="-204">
                <a:solidFill>
                  <a:srgbClr val="BABABA"/>
                </a:solidFill>
                <a:latin typeface="Arial MT"/>
                <a:cs typeface="Arial MT"/>
              </a:rPr>
              <a:t>g</a:t>
            </a:r>
            <a:r>
              <a:rPr dirty="0" sz="4100" spc="245">
                <a:solidFill>
                  <a:srgbClr val="BABABA"/>
                </a:solidFill>
                <a:latin typeface="Arial MT"/>
                <a:cs typeface="Arial MT"/>
              </a:rPr>
              <a:t>r</a:t>
            </a:r>
            <a:r>
              <a:rPr dirty="0" sz="4100" spc="-200">
                <a:solidFill>
                  <a:srgbClr val="BABABA"/>
                </a:solidFill>
                <a:latin typeface="Arial MT"/>
                <a:cs typeface="Arial MT"/>
              </a:rPr>
              <a:t>a</a:t>
            </a:r>
            <a:r>
              <a:rPr dirty="0" sz="4100" spc="20">
                <a:solidFill>
                  <a:srgbClr val="BABABA"/>
                </a:solidFill>
                <a:latin typeface="Arial MT"/>
                <a:cs typeface="Arial MT"/>
              </a:rPr>
              <a:t>m</a:t>
            </a:r>
            <a:r>
              <a:rPr dirty="0" sz="4100" spc="-200">
                <a:solidFill>
                  <a:srgbClr val="BABABA"/>
                </a:solidFill>
                <a:latin typeface="Arial MT"/>
                <a:cs typeface="Arial MT"/>
              </a:rPr>
              <a:t>a</a:t>
            </a:r>
            <a:r>
              <a:rPr dirty="0" sz="4100">
                <a:solidFill>
                  <a:srgbClr val="BABABA"/>
                </a:solidFill>
                <a:latin typeface="Arial MT"/>
                <a:cs typeface="Arial MT"/>
              </a:rPr>
              <a:t>n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47098" y="3559750"/>
            <a:ext cx="3472179" cy="15417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777875">
              <a:lnSpc>
                <a:spcPct val="115700"/>
              </a:lnSpc>
              <a:spcBef>
                <a:spcPts val="90"/>
              </a:spcBef>
            </a:pPr>
            <a:r>
              <a:rPr dirty="0" sz="4300" spc="-250" b="1">
                <a:solidFill>
                  <a:srgbClr val="BABABA"/>
                </a:solidFill>
                <a:latin typeface="Arial"/>
                <a:cs typeface="Arial"/>
              </a:rPr>
              <a:t>Bahasa </a:t>
            </a:r>
            <a:r>
              <a:rPr dirty="0" sz="4300" spc="-245" b="1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4300" spc="-405" b="1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dirty="0" sz="4300" spc="-140" b="1">
                <a:solidFill>
                  <a:srgbClr val="BABABA"/>
                </a:solidFill>
                <a:latin typeface="Arial"/>
                <a:cs typeface="Arial"/>
              </a:rPr>
              <a:t>e</a:t>
            </a:r>
            <a:r>
              <a:rPr dirty="0" sz="4300" spc="-140" b="1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4300" spc="45" b="1">
                <a:solidFill>
                  <a:srgbClr val="BABABA"/>
                </a:solidFill>
                <a:latin typeface="Arial"/>
                <a:cs typeface="Arial"/>
              </a:rPr>
              <a:t>r</a:t>
            </a:r>
            <a:r>
              <a:rPr dirty="0" sz="4300" spc="-245" b="1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dirty="0" sz="4300" spc="-409" b="1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4300" spc="45" b="1">
                <a:solidFill>
                  <a:srgbClr val="BABABA"/>
                </a:solidFill>
                <a:latin typeface="Arial"/>
                <a:cs typeface="Arial"/>
              </a:rPr>
              <a:t>r</a:t>
            </a:r>
            <a:r>
              <a:rPr dirty="0" sz="4300" spc="-150" b="1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dirty="0" sz="4300" spc="-140" b="1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4300" spc="-150" b="1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dirty="0" sz="4300" spc="-170" b="1">
                <a:solidFill>
                  <a:srgbClr val="BABABA"/>
                </a:solidFill>
                <a:latin typeface="Arial"/>
                <a:cs typeface="Arial"/>
              </a:rPr>
              <a:t>n</a:t>
            </a:r>
            <a:endParaRPr sz="4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0928" y="7370711"/>
            <a:ext cx="4067810" cy="9766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6200" spc="-145" b="1">
                <a:solidFill>
                  <a:srgbClr val="BABABA"/>
                </a:solidFill>
                <a:latin typeface="Arial"/>
                <a:cs typeface="Arial"/>
              </a:rPr>
              <a:t>Framework</a:t>
            </a:r>
            <a:endParaRPr sz="6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277" y="782928"/>
            <a:ext cx="666749" cy="6667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277" y="8926290"/>
            <a:ext cx="666749" cy="6667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81676" y="782928"/>
            <a:ext cx="10277474" cy="89534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62114" y="3972312"/>
            <a:ext cx="4316095" cy="1745614"/>
          </a:xfrm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5080" indent="577850">
              <a:lnSpc>
                <a:spcPts val="6830"/>
              </a:lnSpc>
              <a:spcBef>
                <a:spcPts val="85"/>
              </a:spcBef>
            </a:pPr>
            <a:r>
              <a:rPr dirty="0" sz="5600" spc="95" b="0">
                <a:solidFill>
                  <a:srgbClr val="BABABA"/>
                </a:solidFill>
                <a:latin typeface="Arial MT"/>
                <a:cs typeface="Arial MT"/>
              </a:rPr>
              <a:t>Arsitektur </a:t>
            </a:r>
            <a:r>
              <a:rPr dirty="0" sz="5600" spc="100" b="0">
                <a:solidFill>
                  <a:srgbClr val="BABABA"/>
                </a:solidFill>
                <a:latin typeface="Arial MT"/>
                <a:cs typeface="Arial MT"/>
              </a:rPr>
              <a:t> </a:t>
            </a:r>
            <a:r>
              <a:rPr dirty="0" sz="5600" spc="190" b="0">
                <a:solidFill>
                  <a:srgbClr val="BABABA"/>
                </a:solidFill>
                <a:latin typeface="Arial MT"/>
                <a:cs typeface="Arial MT"/>
              </a:rPr>
              <a:t>M</a:t>
            </a:r>
            <a:r>
              <a:rPr dirty="0" sz="5600" spc="140" b="0">
                <a:solidFill>
                  <a:srgbClr val="BABABA"/>
                </a:solidFill>
                <a:latin typeface="Arial MT"/>
                <a:cs typeface="Arial MT"/>
              </a:rPr>
              <a:t>i</a:t>
            </a:r>
            <a:r>
              <a:rPr dirty="0" sz="5600" spc="-105" b="0">
                <a:solidFill>
                  <a:srgbClr val="BABABA"/>
                </a:solidFill>
                <a:latin typeface="Arial MT"/>
                <a:cs typeface="Arial MT"/>
              </a:rPr>
              <a:t>c</a:t>
            </a:r>
            <a:r>
              <a:rPr dirty="0" sz="5600" spc="330" b="0">
                <a:solidFill>
                  <a:srgbClr val="BABABA"/>
                </a:solidFill>
                <a:latin typeface="Arial MT"/>
                <a:cs typeface="Arial MT"/>
              </a:rPr>
              <a:t>r</a:t>
            </a:r>
            <a:r>
              <a:rPr dirty="0" sz="5600" spc="-50" b="0">
                <a:solidFill>
                  <a:srgbClr val="BABABA"/>
                </a:solidFill>
                <a:latin typeface="Arial MT"/>
                <a:cs typeface="Arial MT"/>
              </a:rPr>
              <a:t>o</a:t>
            </a:r>
            <a:r>
              <a:rPr dirty="0" sz="5600" spc="-380" b="0">
                <a:solidFill>
                  <a:srgbClr val="BABABA"/>
                </a:solidFill>
                <a:latin typeface="Arial MT"/>
                <a:cs typeface="Arial MT"/>
              </a:rPr>
              <a:t>s</a:t>
            </a:r>
            <a:r>
              <a:rPr dirty="0" sz="5600" spc="-250" b="0">
                <a:solidFill>
                  <a:srgbClr val="BABABA"/>
                </a:solidFill>
                <a:latin typeface="Arial MT"/>
                <a:cs typeface="Arial MT"/>
              </a:rPr>
              <a:t>e</a:t>
            </a:r>
            <a:r>
              <a:rPr dirty="0" sz="5600" spc="330" b="0">
                <a:solidFill>
                  <a:srgbClr val="BABABA"/>
                </a:solidFill>
                <a:latin typeface="Arial MT"/>
                <a:cs typeface="Arial MT"/>
              </a:rPr>
              <a:t>r</a:t>
            </a:r>
            <a:r>
              <a:rPr dirty="0" sz="5600" spc="-150" b="0">
                <a:solidFill>
                  <a:srgbClr val="BABABA"/>
                </a:solidFill>
                <a:latin typeface="Arial MT"/>
                <a:cs typeface="Arial MT"/>
              </a:rPr>
              <a:t>v</a:t>
            </a:r>
            <a:r>
              <a:rPr dirty="0" sz="5600" spc="140" b="0">
                <a:solidFill>
                  <a:srgbClr val="BABABA"/>
                </a:solidFill>
                <a:latin typeface="Arial MT"/>
                <a:cs typeface="Arial MT"/>
              </a:rPr>
              <a:t>i</a:t>
            </a:r>
            <a:r>
              <a:rPr dirty="0" sz="5600" spc="-105" b="0">
                <a:solidFill>
                  <a:srgbClr val="BABABA"/>
                </a:solidFill>
                <a:latin typeface="Arial MT"/>
                <a:cs typeface="Arial MT"/>
              </a:rPr>
              <a:t>c</a:t>
            </a:r>
            <a:r>
              <a:rPr dirty="0" sz="5600" spc="-250" b="0">
                <a:solidFill>
                  <a:srgbClr val="BABABA"/>
                </a:solidFill>
                <a:latin typeface="Arial MT"/>
                <a:cs typeface="Arial MT"/>
              </a:rPr>
              <a:t>e</a:t>
            </a:r>
            <a:r>
              <a:rPr dirty="0" sz="5600" spc="-375" b="0">
                <a:solidFill>
                  <a:srgbClr val="BABABA"/>
                </a:solidFill>
                <a:latin typeface="Arial MT"/>
                <a:cs typeface="Arial MT"/>
              </a:rPr>
              <a:t>s</a:t>
            </a:r>
            <a:endParaRPr sz="5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"/>
            <a:ext cx="18288000" cy="10276205"/>
            <a:chOff x="0" y="3"/>
            <a:chExt cx="18288000" cy="102762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"/>
              <a:ext cx="12211324" cy="1027588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743320" y="5471454"/>
              <a:ext cx="6544945" cy="2381250"/>
            </a:xfrm>
            <a:custGeom>
              <a:avLst/>
              <a:gdLst/>
              <a:ahLst/>
              <a:cxnLst/>
              <a:rect l="l" t="t" r="r" b="b"/>
              <a:pathLst>
                <a:path w="6544944" h="2381250">
                  <a:moveTo>
                    <a:pt x="1062254" y="545274"/>
                  </a:moveTo>
                  <a:lnTo>
                    <a:pt x="923523" y="545274"/>
                  </a:lnTo>
                  <a:lnTo>
                    <a:pt x="1828952" y="0"/>
                  </a:lnTo>
                  <a:lnTo>
                    <a:pt x="1966442" y="82864"/>
                  </a:lnTo>
                  <a:lnTo>
                    <a:pt x="1829485" y="82864"/>
                  </a:lnTo>
                  <a:lnTo>
                    <a:pt x="1062254" y="545274"/>
                  </a:lnTo>
                  <a:close/>
                </a:path>
                <a:path w="6544944" h="2381250">
                  <a:moveTo>
                    <a:pt x="2872071" y="545274"/>
                  </a:moveTo>
                  <a:lnTo>
                    <a:pt x="2733672" y="545274"/>
                  </a:lnTo>
                  <a:lnTo>
                    <a:pt x="3639456" y="0"/>
                  </a:lnTo>
                  <a:lnTo>
                    <a:pt x="3776945" y="82864"/>
                  </a:lnTo>
                  <a:lnTo>
                    <a:pt x="3641407" y="82864"/>
                  </a:lnTo>
                  <a:lnTo>
                    <a:pt x="2872071" y="545274"/>
                  </a:lnTo>
                  <a:close/>
                </a:path>
                <a:path w="6544944" h="2381250">
                  <a:moveTo>
                    <a:pt x="4683616" y="545274"/>
                  </a:moveTo>
                  <a:lnTo>
                    <a:pt x="4544176" y="545274"/>
                  </a:lnTo>
                  <a:lnTo>
                    <a:pt x="5450138" y="0"/>
                  </a:lnTo>
                  <a:lnTo>
                    <a:pt x="5587627" y="82864"/>
                  </a:lnTo>
                  <a:lnTo>
                    <a:pt x="5450847" y="82864"/>
                  </a:lnTo>
                  <a:lnTo>
                    <a:pt x="4683616" y="545274"/>
                  </a:lnTo>
                  <a:close/>
                </a:path>
                <a:path w="6544944" h="2381250">
                  <a:moveTo>
                    <a:pt x="924765" y="628139"/>
                  </a:moveTo>
                  <a:lnTo>
                    <a:pt x="0" y="71863"/>
                  </a:lnTo>
                  <a:lnTo>
                    <a:pt x="36543" y="11001"/>
                  </a:lnTo>
                  <a:lnTo>
                    <a:pt x="923523" y="545274"/>
                  </a:lnTo>
                  <a:lnTo>
                    <a:pt x="1062254" y="545274"/>
                  </a:lnTo>
                  <a:lnTo>
                    <a:pt x="924765" y="628139"/>
                  </a:lnTo>
                  <a:close/>
                </a:path>
                <a:path w="6544944" h="2381250">
                  <a:moveTo>
                    <a:pt x="2734204" y="628139"/>
                  </a:moveTo>
                  <a:lnTo>
                    <a:pt x="1829485" y="82864"/>
                  </a:lnTo>
                  <a:lnTo>
                    <a:pt x="1966442" y="82864"/>
                  </a:lnTo>
                  <a:lnTo>
                    <a:pt x="2733672" y="545274"/>
                  </a:lnTo>
                  <a:lnTo>
                    <a:pt x="2872071" y="545274"/>
                  </a:lnTo>
                  <a:lnTo>
                    <a:pt x="2734204" y="628139"/>
                  </a:lnTo>
                  <a:close/>
                </a:path>
                <a:path w="6544944" h="2381250">
                  <a:moveTo>
                    <a:pt x="4546127" y="628139"/>
                  </a:moveTo>
                  <a:lnTo>
                    <a:pt x="3641407" y="82864"/>
                  </a:lnTo>
                  <a:lnTo>
                    <a:pt x="3776945" y="82864"/>
                  </a:lnTo>
                  <a:lnTo>
                    <a:pt x="4544176" y="545274"/>
                  </a:lnTo>
                  <a:lnTo>
                    <a:pt x="4683616" y="545274"/>
                  </a:lnTo>
                  <a:lnTo>
                    <a:pt x="4546127" y="628139"/>
                  </a:lnTo>
                  <a:close/>
                </a:path>
                <a:path w="6544944" h="2381250">
                  <a:moveTo>
                    <a:pt x="6355567" y="628139"/>
                  </a:moveTo>
                  <a:lnTo>
                    <a:pt x="5450847" y="82864"/>
                  </a:lnTo>
                  <a:lnTo>
                    <a:pt x="5587627" y="82864"/>
                  </a:lnTo>
                  <a:lnTo>
                    <a:pt x="6354857" y="545274"/>
                  </a:lnTo>
                  <a:lnTo>
                    <a:pt x="6493059" y="545274"/>
                  </a:lnTo>
                  <a:lnTo>
                    <a:pt x="6355567" y="628139"/>
                  </a:lnTo>
                  <a:close/>
                </a:path>
                <a:path w="6544944" h="2381250">
                  <a:moveTo>
                    <a:pt x="6493059" y="545274"/>
                  </a:moveTo>
                  <a:lnTo>
                    <a:pt x="6354857" y="545274"/>
                  </a:lnTo>
                  <a:lnTo>
                    <a:pt x="6544678" y="430935"/>
                  </a:lnTo>
                  <a:lnTo>
                    <a:pt x="6544678" y="514163"/>
                  </a:lnTo>
                  <a:lnTo>
                    <a:pt x="6493059" y="545274"/>
                  </a:lnTo>
                  <a:close/>
                </a:path>
                <a:path w="6544944" h="2381250">
                  <a:moveTo>
                    <a:pt x="1062190" y="1421475"/>
                  </a:moveTo>
                  <a:lnTo>
                    <a:pt x="927426" y="1421475"/>
                  </a:lnTo>
                  <a:lnTo>
                    <a:pt x="1832146" y="876200"/>
                  </a:lnTo>
                  <a:lnTo>
                    <a:pt x="1970812" y="959775"/>
                  </a:lnTo>
                  <a:lnTo>
                    <a:pt x="1828243" y="959775"/>
                  </a:lnTo>
                  <a:lnTo>
                    <a:pt x="1062190" y="1421475"/>
                  </a:lnTo>
                  <a:close/>
                </a:path>
                <a:path w="6544944" h="2381250">
                  <a:moveTo>
                    <a:pt x="2871629" y="1421475"/>
                  </a:moveTo>
                  <a:lnTo>
                    <a:pt x="2736865" y="1421475"/>
                  </a:lnTo>
                  <a:lnTo>
                    <a:pt x="3641585" y="876200"/>
                  </a:lnTo>
                  <a:lnTo>
                    <a:pt x="3780252" y="959775"/>
                  </a:lnTo>
                  <a:lnTo>
                    <a:pt x="3637682" y="959775"/>
                  </a:lnTo>
                  <a:lnTo>
                    <a:pt x="2871629" y="1421475"/>
                  </a:lnTo>
                  <a:close/>
                </a:path>
                <a:path w="6544944" h="2381250">
                  <a:moveTo>
                    <a:pt x="4681531" y="1421475"/>
                  </a:moveTo>
                  <a:lnTo>
                    <a:pt x="4546305" y="1421475"/>
                  </a:lnTo>
                  <a:lnTo>
                    <a:pt x="5451024" y="876200"/>
                  </a:lnTo>
                  <a:lnTo>
                    <a:pt x="5589691" y="959775"/>
                  </a:lnTo>
                  <a:lnTo>
                    <a:pt x="5450138" y="959775"/>
                  </a:lnTo>
                  <a:lnTo>
                    <a:pt x="4681531" y="1421475"/>
                  </a:lnTo>
                  <a:close/>
                </a:path>
                <a:path w="6544944" h="2381250">
                  <a:moveTo>
                    <a:pt x="923523" y="1505049"/>
                  </a:moveTo>
                  <a:lnTo>
                    <a:pt x="0" y="948773"/>
                  </a:lnTo>
                  <a:lnTo>
                    <a:pt x="36543" y="887202"/>
                  </a:lnTo>
                  <a:lnTo>
                    <a:pt x="927426" y="1421475"/>
                  </a:lnTo>
                  <a:lnTo>
                    <a:pt x="1062190" y="1421475"/>
                  </a:lnTo>
                  <a:lnTo>
                    <a:pt x="923523" y="1505049"/>
                  </a:lnTo>
                  <a:close/>
                </a:path>
                <a:path w="6544944" h="2381250">
                  <a:moveTo>
                    <a:pt x="2732963" y="1505049"/>
                  </a:moveTo>
                  <a:lnTo>
                    <a:pt x="1828243" y="959775"/>
                  </a:lnTo>
                  <a:lnTo>
                    <a:pt x="1970812" y="959775"/>
                  </a:lnTo>
                  <a:lnTo>
                    <a:pt x="2736865" y="1421475"/>
                  </a:lnTo>
                  <a:lnTo>
                    <a:pt x="2871629" y="1421475"/>
                  </a:lnTo>
                  <a:lnTo>
                    <a:pt x="2732963" y="1505049"/>
                  </a:lnTo>
                  <a:close/>
                </a:path>
                <a:path w="6544944" h="2381250">
                  <a:moveTo>
                    <a:pt x="4542402" y="1505049"/>
                  </a:moveTo>
                  <a:lnTo>
                    <a:pt x="3637682" y="959775"/>
                  </a:lnTo>
                  <a:lnTo>
                    <a:pt x="3780252" y="959775"/>
                  </a:lnTo>
                  <a:lnTo>
                    <a:pt x="4546305" y="1421475"/>
                  </a:lnTo>
                  <a:lnTo>
                    <a:pt x="4681531" y="1421475"/>
                  </a:lnTo>
                  <a:lnTo>
                    <a:pt x="4542402" y="1505049"/>
                  </a:lnTo>
                  <a:close/>
                </a:path>
                <a:path w="6544944" h="2381250">
                  <a:moveTo>
                    <a:pt x="6354857" y="1505049"/>
                  </a:moveTo>
                  <a:lnTo>
                    <a:pt x="5450138" y="959775"/>
                  </a:lnTo>
                  <a:lnTo>
                    <a:pt x="5589691" y="959775"/>
                  </a:lnTo>
                  <a:lnTo>
                    <a:pt x="6355744" y="1421475"/>
                  </a:lnTo>
                  <a:lnTo>
                    <a:pt x="6493660" y="1421475"/>
                  </a:lnTo>
                  <a:lnTo>
                    <a:pt x="6354857" y="1505049"/>
                  </a:lnTo>
                  <a:close/>
                </a:path>
                <a:path w="6544944" h="2381250">
                  <a:moveTo>
                    <a:pt x="6493660" y="1421475"/>
                  </a:moveTo>
                  <a:lnTo>
                    <a:pt x="6355744" y="1421475"/>
                  </a:lnTo>
                  <a:lnTo>
                    <a:pt x="6544678" y="1307670"/>
                  </a:lnTo>
                  <a:lnTo>
                    <a:pt x="6544678" y="1390756"/>
                  </a:lnTo>
                  <a:lnTo>
                    <a:pt x="6493660" y="1421475"/>
                  </a:lnTo>
                  <a:close/>
                </a:path>
                <a:path w="6544944" h="2381250">
                  <a:moveTo>
                    <a:pt x="1061012" y="2299095"/>
                  </a:moveTo>
                  <a:lnTo>
                    <a:pt x="926716" y="2299095"/>
                  </a:lnTo>
                  <a:lnTo>
                    <a:pt x="1831436" y="1753821"/>
                  </a:lnTo>
                  <a:lnTo>
                    <a:pt x="1968925" y="1836685"/>
                  </a:lnTo>
                  <a:lnTo>
                    <a:pt x="1828243" y="1836685"/>
                  </a:lnTo>
                  <a:lnTo>
                    <a:pt x="1061012" y="2299095"/>
                  </a:lnTo>
                  <a:close/>
                </a:path>
                <a:path w="6544944" h="2381250">
                  <a:moveTo>
                    <a:pt x="2870452" y="2299095"/>
                  </a:moveTo>
                  <a:lnTo>
                    <a:pt x="2736156" y="2299095"/>
                  </a:lnTo>
                  <a:lnTo>
                    <a:pt x="3640875" y="1753821"/>
                  </a:lnTo>
                  <a:lnTo>
                    <a:pt x="3778364" y="1836685"/>
                  </a:lnTo>
                  <a:lnTo>
                    <a:pt x="3637682" y="1836685"/>
                  </a:lnTo>
                  <a:lnTo>
                    <a:pt x="2870452" y="2299095"/>
                  </a:lnTo>
                  <a:close/>
                </a:path>
                <a:path w="6544944" h="2381250">
                  <a:moveTo>
                    <a:pt x="4680349" y="2299095"/>
                  </a:moveTo>
                  <a:lnTo>
                    <a:pt x="4545595" y="2299095"/>
                  </a:lnTo>
                  <a:lnTo>
                    <a:pt x="5450315" y="1753821"/>
                  </a:lnTo>
                  <a:lnTo>
                    <a:pt x="5587804" y="1836685"/>
                  </a:lnTo>
                  <a:lnTo>
                    <a:pt x="5450137" y="1836685"/>
                  </a:lnTo>
                  <a:lnTo>
                    <a:pt x="4680349" y="2299095"/>
                  </a:lnTo>
                  <a:close/>
                </a:path>
                <a:path w="6544944" h="2381250">
                  <a:moveTo>
                    <a:pt x="924701" y="2381250"/>
                  </a:moveTo>
                  <a:lnTo>
                    <a:pt x="922344" y="2381250"/>
                  </a:lnTo>
                  <a:lnTo>
                    <a:pt x="0" y="1825684"/>
                  </a:lnTo>
                  <a:lnTo>
                    <a:pt x="39736" y="1764822"/>
                  </a:lnTo>
                  <a:lnTo>
                    <a:pt x="926716" y="2299095"/>
                  </a:lnTo>
                  <a:lnTo>
                    <a:pt x="1061012" y="2299095"/>
                  </a:lnTo>
                  <a:lnTo>
                    <a:pt x="924701" y="2381250"/>
                  </a:lnTo>
                  <a:close/>
                </a:path>
                <a:path w="6544944" h="2381250">
                  <a:moveTo>
                    <a:pt x="6356037" y="2381250"/>
                  </a:moveTo>
                  <a:lnTo>
                    <a:pt x="6353679" y="2381250"/>
                  </a:lnTo>
                  <a:lnTo>
                    <a:pt x="5450138" y="1836685"/>
                  </a:lnTo>
                  <a:lnTo>
                    <a:pt x="5587804" y="1836685"/>
                  </a:lnTo>
                  <a:lnTo>
                    <a:pt x="6355034" y="2299095"/>
                  </a:lnTo>
                  <a:lnTo>
                    <a:pt x="6492481" y="2299095"/>
                  </a:lnTo>
                  <a:lnTo>
                    <a:pt x="6356037" y="2381250"/>
                  </a:lnTo>
                  <a:close/>
                </a:path>
                <a:path w="6544944" h="2381250">
                  <a:moveTo>
                    <a:pt x="2734141" y="2381250"/>
                  </a:moveTo>
                  <a:lnTo>
                    <a:pt x="2731784" y="2381250"/>
                  </a:lnTo>
                  <a:lnTo>
                    <a:pt x="1828243" y="1836685"/>
                  </a:lnTo>
                  <a:lnTo>
                    <a:pt x="1968925" y="1836685"/>
                  </a:lnTo>
                  <a:lnTo>
                    <a:pt x="2736156" y="2299095"/>
                  </a:lnTo>
                  <a:lnTo>
                    <a:pt x="2870452" y="2299095"/>
                  </a:lnTo>
                  <a:lnTo>
                    <a:pt x="2734141" y="2381250"/>
                  </a:lnTo>
                  <a:close/>
                </a:path>
                <a:path w="6544944" h="2381250">
                  <a:moveTo>
                    <a:pt x="4543584" y="2381250"/>
                  </a:moveTo>
                  <a:lnTo>
                    <a:pt x="4541224" y="2381250"/>
                  </a:lnTo>
                  <a:lnTo>
                    <a:pt x="3637682" y="1836685"/>
                  </a:lnTo>
                  <a:lnTo>
                    <a:pt x="3778364" y="1836685"/>
                  </a:lnTo>
                  <a:lnTo>
                    <a:pt x="4545595" y="2299095"/>
                  </a:lnTo>
                  <a:lnTo>
                    <a:pt x="4680349" y="2299095"/>
                  </a:lnTo>
                  <a:lnTo>
                    <a:pt x="4543584" y="2381250"/>
                  </a:lnTo>
                  <a:close/>
                </a:path>
                <a:path w="6544944" h="2381250">
                  <a:moveTo>
                    <a:pt x="6492481" y="2299095"/>
                  </a:moveTo>
                  <a:lnTo>
                    <a:pt x="6355034" y="2299095"/>
                  </a:lnTo>
                  <a:lnTo>
                    <a:pt x="6544678" y="2184863"/>
                  </a:lnTo>
                  <a:lnTo>
                    <a:pt x="6544678" y="2267667"/>
                  </a:lnTo>
                  <a:lnTo>
                    <a:pt x="6492481" y="2299095"/>
                  </a:lnTo>
                  <a:close/>
                </a:path>
              </a:pathLst>
            </a:custGeom>
            <a:solidFill>
              <a:srgbClr val="464646">
                <a:alpha val="4195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"/>
              <a:ext cx="3937833" cy="478097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57018" y="3235816"/>
            <a:ext cx="11974195" cy="28829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5700"/>
              </a:lnSpc>
              <a:spcBef>
                <a:spcPts val="100"/>
              </a:spcBef>
            </a:pPr>
            <a:r>
              <a:rPr dirty="0" sz="4050" spc="30" b="0">
                <a:latin typeface="Arial MT"/>
                <a:cs typeface="Arial MT"/>
              </a:rPr>
              <a:t>Frontend </a:t>
            </a:r>
            <a:r>
              <a:rPr dirty="0" sz="4050" spc="-80" b="0">
                <a:latin typeface="Arial MT"/>
                <a:cs typeface="Arial MT"/>
              </a:rPr>
              <a:t>Apps </a:t>
            </a:r>
            <a:r>
              <a:rPr dirty="0" sz="4050" spc="-5" b="0">
                <a:latin typeface="Arial MT"/>
                <a:cs typeface="Arial MT"/>
              </a:rPr>
              <a:t>tentang </a:t>
            </a:r>
            <a:r>
              <a:rPr dirty="0" sz="4050" spc="-80" b="0">
                <a:latin typeface="Arial MT"/>
                <a:cs typeface="Arial MT"/>
              </a:rPr>
              <a:t>web </a:t>
            </a:r>
            <a:r>
              <a:rPr dirty="0" sz="4050" spc="-25" b="0">
                <a:latin typeface="Arial MT"/>
                <a:cs typeface="Arial MT"/>
              </a:rPr>
              <a:t>AutoParts </a:t>
            </a:r>
            <a:r>
              <a:rPr dirty="0" sz="4050" spc="-35" b="0">
                <a:latin typeface="Arial MT"/>
                <a:cs typeface="Arial MT"/>
              </a:rPr>
              <a:t>dibangun </a:t>
            </a:r>
            <a:r>
              <a:rPr dirty="0" sz="4050" spc="-30" b="0">
                <a:latin typeface="Arial MT"/>
                <a:cs typeface="Arial MT"/>
              </a:rPr>
              <a:t> </a:t>
            </a:r>
            <a:r>
              <a:rPr dirty="0" sz="4050" spc="-95" b="0">
                <a:latin typeface="Arial MT"/>
                <a:cs typeface="Arial MT"/>
              </a:rPr>
              <a:t>dengan </a:t>
            </a:r>
            <a:r>
              <a:rPr dirty="0" sz="4050" spc="40" b="0">
                <a:latin typeface="Arial MT"/>
                <a:cs typeface="Arial MT"/>
              </a:rPr>
              <a:t>framework </a:t>
            </a:r>
            <a:r>
              <a:rPr dirty="0" sz="4050" spc="5" b="0">
                <a:latin typeface="Arial MT"/>
                <a:cs typeface="Arial MT"/>
              </a:rPr>
              <a:t>Codeigniter </a:t>
            </a:r>
            <a:r>
              <a:rPr dirty="0" sz="4050" spc="-80" b="0">
                <a:latin typeface="Arial MT"/>
                <a:cs typeface="Arial MT"/>
              </a:rPr>
              <a:t>Backend </a:t>
            </a:r>
            <a:r>
              <a:rPr dirty="0" sz="4050" spc="-45" b="0">
                <a:latin typeface="Arial MT"/>
                <a:cs typeface="Arial MT"/>
              </a:rPr>
              <a:t>Apps, </a:t>
            </a:r>
            <a:r>
              <a:rPr dirty="0" sz="4050" spc="-40" b="0">
                <a:latin typeface="Arial MT"/>
                <a:cs typeface="Arial MT"/>
              </a:rPr>
              <a:t> </a:t>
            </a:r>
            <a:r>
              <a:rPr dirty="0" sz="4050" spc="-35" b="0">
                <a:latin typeface="Arial MT"/>
                <a:cs typeface="Arial MT"/>
              </a:rPr>
              <a:t>dibangun</a:t>
            </a:r>
            <a:r>
              <a:rPr dirty="0" sz="4050" spc="-100" b="0">
                <a:latin typeface="Arial MT"/>
                <a:cs typeface="Arial MT"/>
              </a:rPr>
              <a:t> </a:t>
            </a:r>
            <a:r>
              <a:rPr dirty="0" sz="4050" spc="-95" b="0">
                <a:latin typeface="Arial MT"/>
                <a:cs typeface="Arial MT"/>
              </a:rPr>
              <a:t>dengan </a:t>
            </a:r>
            <a:r>
              <a:rPr dirty="0" sz="4050" spc="5" b="0">
                <a:latin typeface="Arial MT"/>
                <a:cs typeface="Arial MT"/>
              </a:rPr>
              <a:t>Framework</a:t>
            </a:r>
            <a:r>
              <a:rPr dirty="0" sz="4050" spc="-95" b="0">
                <a:latin typeface="Arial MT"/>
                <a:cs typeface="Arial MT"/>
              </a:rPr>
              <a:t> </a:t>
            </a:r>
            <a:r>
              <a:rPr dirty="0" sz="4050" spc="-55" b="0">
                <a:latin typeface="Arial MT"/>
                <a:cs typeface="Arial MT"/>
              </a:rPr>
              <a:t>Spring</a:t>
            </a:r>
            <a:r>
              <a:rPr dirty="0" sz="4050" spc="-95" b="0">
                <a:latin typeface="Arial MT"/>
                <a:cs typeface="Arial MT"/>
              </a:rPr>
              <a:t> </a:t>
            </a:r>
            <a:r>
              <a:rPr dirty="0" sz="4050" spc="-70" b="0">
                <a:latin typeface="Arial MT"/>
                <a:cs typeface="Arial MT"/>
              </a:rPr>
              <a:t>Maven</a:t>
            </a:r>
            <a:r>
              <a:rPr dirty="0" sz="4050" spc="-95" b="0">
                <a:latin typeface="Arial MT"/>
                <a:cs typeface="Arial MT"/>
              </a:rPr>
              <a:t> </a:t>
            </a:r>
            <a:r>
              <a:rPr dirty="0" sz="4050" spc="-75" b="0">
                <a:latin typeface="Arial MT"/>
                <a:cs typeface="Arial MT"/>
              </a:rPr>
              <a:t>Java</a:t>
            </a:r>
            <a:r>
              <a:rPr dirty="0" sz="4050" spc="-95" b="0">
                <a:latin typeface="Arial MT"/>
                <a:cs typeface="Arial MT"/>
              </a:rPr>
              <a:t> </a:t>
            </a:r>
            <a:r>
              <a:rPr dirty="0" sz="4050" spc="-60" b="0">
                <a:latin typeface="Arial MT"/>
                <a:cs typeface="Arial MT"/>
              </a:rPr>
              <a:t>dan </a:t>
            </a:r>
            <a:r>
              <a:rPr dirty="0" sz="4050" spc="-1110" b="0">
                <a:latin typeface="Arial MT"/>
                <a:cs typeface="Arial MT"/>
              </a:rPr>
              <a:t> </a:t>
            </a:r>
            <a:r>
              <a:rPr dirty="0" sz="4050" spc="75" b="0">
                <a:latin typeface="Arial MT"/>
                <a:cs typeface="Arial MT"/>
              </a:rPr>
              <a:t>untuk</a:t>
            </a:r>
            <a:r>
              <a:rPr dirty="0" sz="4050" spc="-100" b="0">
                <a:latin typeface="Arial MT"/>
                <a:cs typeface="Arial MT"/>
              </a:rPr>
              <a:t> </a:t>
            </a:r>
            <a:r>
              <a:rPr dirty="0" sz="4050" spc="-90" b="0">
                <a:latin typeface="Arial MT"/>
                <a:cs typeface="Arial MT"/>
              </a:rPr>
              <a:t>database</a:t>
            </a:r>
            <a:r>
              <a:rPr dirty="0" sz="4050" spc="-100" b="0">
                <a:latin typeface="Arial MT"/>
                <a:cs typeface="Arial MT"/>
              </a:rPr>
              <a:t> </a:t>
            </a:r>
            <a:r>
              <a:rPr dirty="0" sz="4050" spc="-80" b="0">
                <a:latin typeface="Arial MT"/>
                <a:cs typeface="Arial MT"/>
              </a:rPr>
              <a:t>menggunakan</a:t>
            </a:r>
            <a:r>
              <a:rPr dirty="0" sz="4050" spc="-100" b="0">
                <a:latin typeface="Arial MT"/>
                <a:cs typeface="Arial MT"/>
              </a:rPr>
              <a:t> </a:t>
            </a:r>
            <a:r>
              <a:rPr dirty="0" sz="4050" b="0">
                <a:latin typeface="Arial MT"/>
                <a:cs typeface="Arial MT"/>
              </a:rPr>
              <a:t>Mysql</a:t>
            </a:r>
            <a:endParaRPr sz="4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4825" y="2294152"/>
              <a:ext cx="12696824" cy="56959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24867" y="3444665"/>
              <a:ext cx="8263132" cy="684233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0915169" cy="30485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6509365" cy="8486140"/>
            <a:chOff x="0" y="0"/>
            <a:chExt cx="16509365" cy="84861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3474" y="1799550"/>
              <a:ext cx="14725649" cy="66865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6037580" cy="2219960"/>
            </a:xfrm>
            <a:custGeom>
              <a:avLst/>
              <a:gdLst/>
              <a:ahLst/>
              <a:cxnLst/>
              <a:rect l="l" t="t" r="r" b="b"/>
              <a:pathLst>
                <a:path w="6037580" h="2219960">
                  <a:moveTo>
                    <a:pt x="1492514" y="466458"/>
                  </a:moveTo>
                  <a:lnTo>
                    <a:pt x="718566" y="0"/>
                  </a:lnTo>
                  <a:lnTo>
                    <a:pt x="855523" y="0"/>
                  </a:lnTo>
                  <a:lnTo>
                    <a:pt x="1491982" y="383593"/>
                  </a:lnTo>
                  <a:lnTo>
                    <a:pt x="1630381" y="383593"/>
                  </a:lnTo>
                  <a:lnTo>
                    <a:pt x="1492514" y="466458"/>
                  </a:lnTo>
                  <a:close/>
                </a:path>
                <a:path w="6037580" h="2219960">
                  <a:moveTo>
                    <a:pt x="1630381" y="383593"/>
                  </a:moveTo>
                  <a:lnTo>
                    <a:pt x="1491982" y="383593"/>
                  </a:lnTo>
                  <a:lnTo>
                    <a:pt x="2129190" y="0"/>
                  </a:lnTo>
                  <a:lnTo>
                    <a:pt x="2268587" y="0"/>
                  </a:lnTo>
                  <a:lnTo>
                    <a:pt x="1630381" y="383593"/>
                  </a:lnTo>
                  <a:close/>
                </a:path>
                <a:path w="6037580" h="2219960">
                  <a:moveTo>
                    <a:pt x="0" y="275448"/>
                  </a:moveTo>
                  <a:lnTo>
                    <a:pt x="0" y="191985"/>
                  </a:lnTo>
                  <a:lnTo>
                    <a:pt x="318791" y="0"/>
                  </a:lnTo>
                  <a:lnTo>
                    <a:pt x="457023" y="0"/>
                  </a:lnTo>
                  <a:lnTo>
                    <a:pt x="0" y="275448"/>
                  </a:lnTo>
                  <a:close/>
                </a:path>
                <a:path w="6037580" h="2219960">
                  <a:moveTo>
                    <a:pt x="3304437" y="466458"/>
                  </a:moveTo>
                  <a:lnTo>
                    <a:pt x="2530489" y="0"/>
                  </a:lnTo>
                  <a:lnTo>
                    <a:pt x="2666027" y="0"/>
                  </a:lnTo>
                  <a:lnTo>
                    <a:pt x="3302486" y="383593"/>
                  </a:lnTo>
                  <a:lnTo>
                    <a:pt x="3441926" y="383593"/>
                  </a:lnTo>
                  <a:lnTo>
                    <a:pt x="3304437" y="466458"/>
                  </a:lnTo>
                  <a:close/>
                </a:path>
                <a:path w="6037580" h="2219960">
                  <a:moveTo>
                    <a:pt x="3441926" y="383593"/>
                  </a:moveTo>
                  <a:lnTo>
                    <a:pt x="3302486" y="383593"/>
                  </a:lnTo>
                  <a:lnTo>
                    <a:pt x="3939819" y="0"/>
                  </a:lnTo>
                  <a:lnTo>
                    <a:pt x="4078385" y="0"/>
                  </a:lnTo>
                  <a:lnTo>
                    <a:pt x="3441926" y="383593"/>
                  </a:lnTo>
                  <a:close/>
                </a:path>
                <a:path w="6037580" h="2219960">
                  <a:moveTo>
                    <a:pt x="5113877" y="466458"/>
                  </a:moveTo>
                  <a:lnTo>
                    <a:pt x="4339928" y="0"/>
                  </a:lnTo>
                  <a:lnTo>
                    <a:pt x="4476708" y="0"/>
                  </a:lnTo>
                  <a:lnTo>
                    <a:pt x="5113167" y="383593"/>
                  </a:lnTo>
                  <a:lnTo>
                    <a:pt x="5251369" y="383593"/>
                  </a:lnTo>
                  <a:lnTo>
                    <a:pt x="5113877" y="466458"/>
                  </a:lnTo>
                  <a:close/>
                </a:path>
                <a:path w="6037580" h="2219960">
                  <a:moveTo>
                    <a:pt x="5251369" y="383593"/>
                  </a:moveTo>
                  <a:lnTo>
                    <a:pt x="5113167" y="383593"/>
                  </a:lnTo>
                  <a:lnTo>
                    <a:pt x="5749995" y="0"/>
                  </a:lnTo>
                  <a:lnTo>
                    <a:pt x="5887840" y="0"/>
                  </a:lnTo>
                  <a:lnTo>
                    <a:pt x="5251369" y="383593"/>
                  </a:lnTo>
                  <a:close/>
                </a:path>
                <a:path w="6037580" h="2219960">
                  <a:moveTo>
                    <a:pt x="0" y="1151610"/>
                  </a:moveTo>
                  <a:lnTo>
                    <a:pt x="0" y="1070387"/>
                  </a:lnTo>
                  <a:lnTo>
                    <a:pt x="590456" y="714520"/>
                  </a:lnTo>
                  <a:lnTo>
                    <a:pt x="729122" y="798094"/>
                  </a:lnTo>
                  <a:lnTo>
                    <a:pt x="586553" y="798094"/>
                  </a:lnTo>
                  <a:lnTo>
                    <a:pt x="0" y="1151610"/>
                  </a:lnTo>
                  <a:close/>
                </a:path>
                <a:path w="6037580" h="2219960">
                  <a:moveTo>
                    <a:pt x="1629939" y="1259794"/>
                  </a:moveTo>
                  <a:lnTo>
                    <a:pt x="1495175" y="1259794"/>
                  </a:lnTo>
                  <a:lnTo>
                    <a:pt x="2399895" y="714520"/>
                  </a:lnTo>
                  <a:lnTo>
                    <a:pt x="2538562" y="798094"/>
                  </a:lnTo>
                  <a:lnTo>
                    <a:pt x="2395992" y="798094"/>
                  </a:lnTo>
                  <a:lnTo>
                    <a:pt x="1629939" y="1259794"/>
                  </a:lnTo>
                  <a:close/>
                </a:path>
                <a:path w="6037580" h="2219960">
                  <a:moveTo>
                    <a:pt x="3439841" y="1259794"/>
                  </a:moveTo>
                  <a:lnTo>
                    <a:pt x="3304615" y="1259794"/>
                  </a:lnTo>
                  <a:lnTo>
                    <a:pt x="4209334" y="714520"/>
                  </a:lnTo>
                  <a:lnTo>
                    <a:pt x="4348001" y="798094"/>
                  </a:lnTo>
                  <a:lnTo>
                    <a:pt x="4208448" y="798094"/>
                  </a:lnTo>
                  <a:lnTo>
                    <a:pt x="3439841" y="1259794"/>
                  </a:lnTo>
                  <a:close/>
                </a:path>
                <a:path w="6037580" h="2219960">
                  <a:moveTo>
                    <a:pt x="5251970" y="1259794"/>
                  </a:moveTo>
                  <a:lnTo>
                    <a:pt x="5114054" y="1259794"/>
                  </a:lnTo>
                  <a:lnTo>
                    <a:pt x="6001034" y="725521"/>
                  </a:lnTo>
                  <a:lnTo>
                    <a:pt x="6037046" y="787093"/>
                  </a:lnTo>
                  <a:lnTo>
                    <a:pt x="5251970" y="1259794"/>
                  </a:lnTo>
                  <a:close/>
                </a:path>
                <a:path w="6037580" h="2219960">
                  <a:moveTo>
                    <a:pt x="1491273" y="1343368"/>
                  </a:moveTo>
                  <a:lnTo>
                    <a:pt x="586553" y="798094"/>
                  </a:lnTo>
                  <a:lnTo>
                    <a:pt x="729122" y="798094"/>
                  </a:lnTo>
                  <a:lnTo>
                    <a:pt x="1495175" y="1259794"/>
                  </a:lnTo>
                  <a:lnTo>
                    <a:pt x="1629939" y="1259794"/>
                  </a:lnTo>
                  <a:lnTo>
                    <a:pt x="1491273" y="1343368"/>
                  </a:lnTo>
                  <a:close/>
                </a:path>
                <a:path w="6037580" h="2219960">
                  <a:moveTo>
                    <a:pt x="3300712" y="1343368"/>
                  </a:moveTo>
                  <a:lnTo>
                    <a:pt x="2395992" y="798094"/>
                  </a:lnTo>
                  <a:lnTo>
                    <a:pt x="2538562" y="798094"/>
                  </a:lnTo>
                  <a:lnTo>
                    <a:pt x="3304615" y="1259794"/>
                  </a:lnTo>
                  <a:lnTo>
                    <a:pt x="3439841" y="1259794"/>
                  </a:lnTo>
                  <a:lnTo>
                    <a:pt x="3300712" y="1343368"/>
                  </a:lnTo>
                  <a:close/>
                </a:path>
                <a:path w="6037580" h="2219960">
                  <a:moveTo>
                    <a:pt x="5113167" y="1343368"/>
                  </a:moveTo>
                  <a:lnTo>
                    <a:pt x="4208448" y="798094"/>
                  </a:lnTo>
                  <a:lnTo>
                    <a:pt x="4348001" y="798094"/>
                  </a:lnTo>
                  <a:lnTo>
                    <a:pt x="5114054" y="1259794"/>
                  </a:lnTo>
                  <a:lnTo>
                    <a:pt x="5251970" y="1259794"/>
                  </a:lnTo>
                  <a:lnTo>
                    <a:pt x="5113167" y="1343368"/>
                  </a:lnTo>
                  <a:close/>
                </a:path>
                <a:path w="6037580" h="2219960">
                  <a:moveTo>
                    <a:pt x="0" y="2028520"/>
                  </a:moveTo>
                  <a:lnTo>
                    <a:pt x="0" y="1947580"/>
                  </a:lnTo>
                  <a:lnTo>
                    <a:pt x="589746" y="1592140"/>
                  </a:lnTo>
                  <a:lnTo>
                    <a:pt x="727235" y="1675005"/>
                  </a:lnTo>
                  <a:lnTo>
                    <a:pt x="586553" y="1675005"/>
                  </a:lnTo>
                  <a:lnTo>
                    <a:pt x="0" y="2028520"/>
                  </a:lnTo>
                  <a:close/>
                </a:path>
                <a:path w="6037580" h="2219960">
                  <a:moveTo>
                    <a:pt x="1628762" y="2137414"/>
                  </a:moveTo>
                  <a:lnTo>
                    <a:pt x="1494466" y="2137414"/>
                  </a:lnTo>
                  <a:lnTo>
                    <a:pt x="2399185" y="1592140"/>
                  </a:lnTo>
                  <a:lnTo>
                    <a:pt x="2536674" y="1675005"/>
                  </a:lnTo>
                  <a:lnTo>
                    <a:pt x="2395992" y="1675005"/>
                  </a:lnTo>
                  <a:lnTo>
                    <a:pt x="1628762" y="2137414"/>
                  </a:lnTo>
                  <a:close/>
                </a:path>
                <a:path w="6037580" h="2219960">
                  <a:moveTo>
                    <a:pt x="3438659" y="2137414"/>
                  </a:moveTo>
                  <a:lnTo>
                    <a:pt x="3303905" y="2137414"/>
                  </a:lnTo>
                  <a:lnTo>
                    <a:pt x="4208625" y="1592140"/>
                  </a:lnTo>
                  <a:lnTo>
                    <a:pt x="4346113" y="1675004"/>
                  </a:lnTo>
                  <a:lnTo>
                    <a:pt x="4208447" y="1675005"/>
                  </a:lnTo>
                  <a:lnTo>
                    <a:pt x="3438659" y="2137414"/>
                  </a:lnTo>
                  <a:close/>
                </a:path>
                <a:path w="6037580" h="2219960">
                  <a:moveTo>
                    <a:pt x="5250791" y="2137414"/>
                  </a:moveTo>
                  <a:lnTo>
                    <a:pt x="5113344" y="2137414"/>
                  </a:lnTo>
                  <a:lnTo>
                    <a:pt x="6000324" y="1603141"/>
                  </a:lnTo>
                  <a:lnTo>
                    <a:pt x="6037046" y="1664003"/>
                  </a:lnTo>
                  <a:lnTo>
                    <a:pt x="5250791" y="2137414"/>
                  </a:lnTo>
                  <a:close/>
                </a:path>
                <a:path w="6037580" h="2219960">
                  <a:moveTo>
                    <a:pt x="5114348" y="2219568"/>
                  </a:moveTo>
                  <a:lnTo>
                    <a:pt x="5111988" y="2219568"/>
                  </a:lnTo>
                  <a:lnTo>
                    <a:pt x="4208448" y="1675004"/>
                  </a:lnTo>
                  <a:lnTo>
                    <a:pt x="4346114" y="1675005"/>
                  </a:lnTo>
                  <a:lnTo>
                    <a:pt x="5113344" y="2137414"/>
                  </a:lnTo>
                  <a:lnTo>
                    <a:pt x="5250791" y="2137414"/>
                  </a:lnTo>
                  <a:lnTo>
                    <a:pt x="5114348" y="2219568"/>
                  </a:lnTo>
                  <a:close/>
                </a:path>
                <a:path w="6037580" h="2219960">
                  <a:moveTo>
                    <a:pt x="1492452" y="2219568"/>
                  </a:moveTo>
                  <a:lnTo>
                    <a:pt x="1490093" y="2219568"/>
                  </a:lnTo>
                  <a:lnTo>
                    <a:pt x="586553" y="1675005"/>
                  </a:lnTo>
                  <a:lnTo>
                    <a:pt x="727235" y="1675005"/>
                  </a:lnTo>
                  <a:lnTo>
                    <a:pt x="1494466" y="2137414"/>
                  </a:lnTo>
                  <a:lnTo>
                    <a:pt x="1628762" y="2137414"/>
                  </a:lnTo>
                  <a:lnTo>
                    <a:pt x="1492452" y="2219568"/>
                  </a:lnTo>
                  <a:close/>
                </a:path>
                <a:path w="6037580" h="2219960">
                  <a:moveTo>
                    <a:pt x="3301896" y="2219568"/>
                  </a:moveTo>
                  <a:lnTo>
                    <a:pt x="3299532" y="2219568"/>
                  </a:lnTo>
                  <a:lnTo>
                    <a:pt x="2395992" y="1675005"/>
                  </a:lnTo>
                  <a:lnTo>
                    <a:pt x="2536674" y="1675005"/>
                  </a:lnTo>
                  <a:lnTo>
                    <a:pt x="3303905" y="2137414"/>
                  </a:lnTo>
                  <a:lnTo>
                    <a:pt x="3438659" y="2137414"/>
                  </a:lnTo>
                  <a:lnTo>
                    <a:pt x="3301896" y="2219568"/>
                  </a:lnTo>
                  <a:close/>
                </a:path>
              </a:pathLst>
            </a:custGeom>
            <a:solidFill>
              <a:srgbClr val="FFFFFF">
                <a:alpha val="3175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2515059" y="9258300"/>
            <a:ext cx="5773420" cy="1014094"/>
          </a:xfrm>
          <a:custGeom>
            <a:avLst/>
            <a:gdLst/>
            <a:ahLst/>
            <a:cxnLst/>
            <a:rect l="l" t="t" r="r" b="b"/>
            <a:pathLst>
              <a:path w="5773419" h="1014095">
                <a:moveTo>
                  <a:pt x="5295942" y="1013505"/>
                </a:moveTo>
                <a:lnTo>
                  <a:pt x="5248800" y="966512"/>
                </a:lnTo>
                <a:lnTo>
                  <a:pt x="5772941" y="442186"/>
                </a:lnTo>
                <a:lnTo>
                  <a:pt x="5772941" y="537406"/>
                </a:lnTo>
                <a:lnTo>
                  <a:pt x="5295942" y="1013505"/>
                </a:lnTo>
                <a:close/>
              </a:path>
              <a:path w="5773419" h="1014095">
                <a:moveTo>
                  <a:pt x="4246316" y="1013505"/>
                </a:moveTo>
                <a:lnTo>
                  <a:pt x="4199173" y="966512"/>
                </a:lnTo>
                <a:lnTo>
                  <a:pt x="5165343" y="0"/>
                </a:lnTo>
                <a:lnTo>
                  <a:pt x="5213485" y="48325"/>
                </a:lnTo>
                <a:lnTo>
                  <a:pt x="4246316" y="1013505"/>
                </a:lnTo>
                <a:close/>
              </a:path>
              <a:path w="5773419" h="1014095">
                <a:moveTo>
                  <a:pt x="3196522" y="1013505"/>
                </a:moveTo>
                <a:lnTo>
                  <a:pt x="3149380" y="966512"/>
                </a:lnTo>
                <a:lnTo>
                  <a:pt x="4115550" y="0"/>
                </a:lnTo>
                <a:lnTo>
                  <a:pt x="4164024" y="48325"/>
                </a:lnTo>
                <a:lnTo>
                  <a:pt x="3196522" y="1013505"/>
                </a:lnTo>
                <a:close/>
              </a:path>
              <a:path w="5773419" h="1014095">
                <a:moveTo>
                  <a:pt x="2146063" y="1013505"/>
                </a:moveTo>
                <a:lnTo>
                  <a:pt x="2098920" y="966512"/>
                </a:lnTo>
                <a:lnTo>
                  <a:pt x="3065923" y="0"/>
                </a:lnTo>
                <a:lnTo>
                  <a:pt x="3114564" y="48325"/>
                </a:lnTo>
                <a:lnTo>
                  <a:pt x="2146063" y="1013505"/>
                </a:lnTo>
                <a:close/>
              </a:path>
              <a:path w="5773419" h="1014095">
                <a:moveTo>
                  <a:pt x="1096436" y="1013505"/>
                </a:moveTo>
                <a:lnTo>
                  <a:pt x="1049460" y="966512"/>
                </a:lnTo>
                <a:lnTo>
                  <a:pt x="2015630" y="0"/>
                </a:lnTo>
                <a:lnTo>
                  <a:pt x="2065104" y="48325"/>
                </a:lnTo>
                <a:lnTo>
                  <a:pt x="1096436" y="1013505"/>
                </a:lnTo>
                <a:close/>
              </a:path>
              <a:path w="5773419" h="1014095">
                <a:moveTo>
                  <a:pt x="47142" y="1013505"/>
                </a:moveTo>
                <a:lnTo>
                  <a:pt x="0" y="966512"/>
                </a:lnTo>
                <a:lnTo>
                  <a:pt x="966169" y="0"/>
                </a:lnTo>
                <a:lnTo>
                  <a:pt x="1015310" y="48325"/>
                </a:lnTo>
                <a:lnTo>
                  <a:pt x="47142" y="1013505"/>
                </a:lnTo>
                <a:close/>
              </a:path>
            </a:pathLst>
          </a:custGeom>
          <a:solidFill>
            <a:srgbClr val="FFFFFF">
              <a:alpha val="33729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15"/>
              <a:t>SEKIAN</a:t>
            </a:r>
            <a:r>
              <a:rPr dirty="0" spc="-275"/>
              <a:t> </a:t>
            </a:r>
            <a:r>
              <a:rPr dirty="0" spc="130"/>
              <a:t>&amp;</a:t>
            </a:r>
            <a:r>
              <a:rPr dirty="0" spc="-275"/>
              <a:t> </a:t>
            </a:r>
            <a:r>
              <a:rPr dirty="0" spc="-210"/>
              <a:t>TERIMA</a:t>
            </a:r>
            <a:r>
              <a:rPr dirty="0" spc="-275"/>
              <a:t> </a:t>
            </a:r>
            <a:r>
              <a:rPr dirty="0" spc="-250"/>
              <a:t>KASIH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24867" y="3444665"/>
            <a:ext cx="8263132" cy="68423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Ronal Oen</dc:creator>
  <cp:keywords>DAFTlqLhLQQ,BADM3FfSHb8</cp:keywords>
  <dc:title>PPT_Progres Awal</dc:title>
  <dcterms:created xsi:type="dcterms:W3CDTF">2023-01-12T19:31:21Z</dcterms:created>
  <dcterms:modified xsi:type="dcterms:W3CDTF">2023-01-12T19:31:21Z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2023-01-12T00:00:00Z</vt:filetime>
  </property>
  <property fmtid="{D5CDD505-2E9C-101B-9397-08002B2CF9AE}" pid="3" name="Creator">
    <vt:lpwstr>Canva</vt:lpwstr>
  </property>
  <property fmtid="{D5CDD505-2E9C-101B-9397-08002B2CF9AE}" pid="4" name="LastSaved">
    <vt:filetime>2023-01-12T00:00:00Z</vt:filetime>
  </property>
</Properties>
</file>