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270" r:id="rId3"/>
    <p:sldId id="256" r:id="rId4"/>
    <p:sldId id="267" r:id="rId5"/>
    <p:sldId id="265" r:id="rId6"/>
    <p:sldId id="266" r:id="rId7"/>
    <p:sldId id="268" r:id="rId8"/>
    <p:sldId id="269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719"/>
  </p:normalViewPr>
  <p:slideViewPr>
    <p:cSldViewPr snapToGrid="0">
      <p:cViewPr>
        <p:scale>
          <a:sx n="91" d="100"/>
          <a:sy n="91" d="100"/>
        </p:scale>
        <p:origin x="144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divana\Downloads\trai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[train.xlsx]Sheet1!PivotTable3</c:name>
    <c:fmtId val="5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9.0579300600901524E-2"/>
          <c:y val="1.7506060803790576E-2"/>
          <c:w val="0.82573740380718841"/>
          <c:h val="0.8081008979526278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Sheet1!$J$3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Sheet1!$I$4:$I$8</c:f>
              <c:strCache>
                <c:ptCount val="4"/>
                <c:pt idx="0">
                  <c:v>Central</c:v>
                </c:pt>
                <c:pt idx="1">
                  <c:v>East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Sheet1!$J$4:$J$8</c:f>
              <c:numCache>
                <c:formatCode>_([$$-409]* #,##0.00_);_([$$-409]* \(#,##0.00\);_([$$-409]* "-"??_);_(@_)</c:formatCode>
                <c:ptCount val="4"/>
                <c:pt idx="0">
                  <c:v>492646.91320000048</c:v>
                </c:pt>
                <c:pt idx="1">
                  <c:v>669518.72599999839</c:v>
                </c:pt>
                <c:pt idx="2">
                  <c:v>389151.45900000038</c:v>
                </c:pt>
                <c:pt idx="3">
                  <c:v>710219.68450000032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01-1241-AF8C-CDCF955260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3433535"/>
        <c:axId val="669269104"/>
      </c:barChart>
      <c:catAx>
        <c:axId val="6434335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9269104"/>
        <c:crosses val="autoZero"/>
        <c:auto val="1"/>
        <c:lblAlgn val="ctr"/>
        <c:lblOffset val="100"/>
        <c:noMultiLvlLbl val="0"/>
      </c:catAx>
      <c:valAx>
        <c:axId val="669269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[$$-409]* #,##0.00_);_([$$-409]* \(#,##0.00\);_([$$-409]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3433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3E197-7607-16A9-4657-4E2A61303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15F54C-8A39-BDBE-B91C-DAF8DB62A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B6895-0F56-5ED4-0E9D-FC18F763C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5E45-3C65-1148-9749-352C228FF886}" type="datetimeFigureOut">
              <a:rPr lang="en-US" smtClean="0"/>
              <a:t>9/13/25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1E965-871D-EF16-C569-20AA9FDB7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E3287-46EA-F6C9-C5D0-51EC42350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5290E-D29A-D94D-AE29-8F8DF964F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58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F8344-2617-ACB5-9D9B-0B6A312A8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322FD4-B9A9-2CBB-E6F2-91C5846A9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BAAD7-42C1-C567-2BF3-485FCCD38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5E45-3C65-1148-9749-352C228FF886}" type="datetimeFigureOut">
              <a:rPr lang="en-US" smtClean="0"/>
              <a:t>9/13/25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66CA4-5A08-A07B-6D6C-170703E75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89E58-3605-D8DB-6CDF-423C96A73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5290E-D29A-D94D-AE29-8F8DF964F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52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41EFE5-CDA7-9623-19FC-DFBAA9CC1C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C59310-AC7A-FE49-1401-D990FC85D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4AC9A-FA55-4462-0E57-6D0D25B1C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5E45-3C65-1148-9749-352C228FF886}" type="datetimeFigureOut">
              <a:rPr lang="en-US" smtClean="0"/>
              <a:t>9/13/25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C2FC2-0B41-301C-DB8D-DA77BFEAD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01B5A-6A3E-915F-155E-4A797702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5290E-D29A-D94D-AE29-8F8DF964F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66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ACC4C-9B6A-1DE5-6FF9-0C2137359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07CF0-8742-E445-6F83-3D9392B94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64F22-4D01-9928-33BE-0A8031203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5E45-3C65-1148-9749-352C228FF886}" type="datetimeFigureOut">
              <a:rPr lang="en-US" smtClean="0"/>
              <a:t>9/13/25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F26A1-555E-1F4E-6C6F-9253C1479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583F7-0447-A139-354E-DD15D85E8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5290E-D29A-D94D-AE29-8F8DF964F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76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FE522-9DB0-FA14-F4DD-E4C8AE751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C7085-9EF2-A637-CC78-8D994F1EF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D60E6-BF34-2EB1-2996-FC2D23270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5E45-3C65-1148-9749-352C228FF886}" type="datetimeFigureOut">
              <a:rPr lang="en-US" smtClean="0"/>
              <a:t>9/13/25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DDBB0-34DB-DB26-B6DB-7FD378DDD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EDB89-802F-4603-A3DB-2A70C84D0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5290E-D29A-D94D-AE29-8F8DF964F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01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662C0-ABA8-BE8B-5353-0E540D19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EE861-78DC-8FFF-3854-180C55E54B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3331A-5149-9FE3-4286-FBFDE957C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2D04E-8397-7A03-D4BB-0CE3ACDF0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5E45-3C65-1148-9749-352C228FF886}" type="datetimeFigureOut">
              <a:rPr lang="en-US" smtClean="0"/>
              <a:t>9/13/25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EA3FC-2817-4E1A-1EB0-DA20102D0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38F63-FA27-AB4F-CF35-930B84A72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5290E-D29A-D94D-AE29-8F8DF964F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20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A5937-D5C0-0A02-2357-AB9DD429F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FC93E-3A30-C343-9973-357267CF2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30E791-435C-1F54-43BC-6E85E4B6C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A3BC7-9A10-242D-0785-04D8AC99F4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6995D9-67A4-8189-5EFA-60400CBADB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C92814-CE52-594E-152C-C5BBFBBFD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5E45-3C65-1148-9749-352C228FF886}" type="datetimeFigureOut">
              <a:rPr lang="en-US" smtClean="0"/>
              <a:t>9/13/25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7B0851-1040-D282-BA5A-2DA989580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E18D4F-C20D-A550-65B6-5805250E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5290E-D29A-D94D-AE29-8F8DF964F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4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4116E-C330-2AE5-BDC3-C5106BBC8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53383F-5777-B943-55FA-5921451D8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5E45-3C65-1148-9749-352C228FF886}" type="datetimeFigureOut">
              <a:rPr lang="en-US" smtClean="0"/>
              <a:t>9/13/25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C4D4B4-59AC-38E0-A677-1E076ED74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3698EB-D9AA-1221-9397-4FD94BEF2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5290E-D29A-D94D-AE29-8F8DF964F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3CA371-8C9D-5019-291F-A53CABC2C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5E45-3C65-1148-9749-352C228FF886}" type="datetimeFigureOut">
              <a:rPr lang="en-US" smtClean="0"/>
              <a:t>9/13/25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AF524C-56D6-FEB3-9C56-3E2BB6E57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C5983-DFD0-8112-389E-A226BD81A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5290E-D29A-D94D-AE29-8F8DF964F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34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9AD29-6D6F-8C9C-7C3C-7CD6ED31B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3DBEF-F18C-7F2A-5AB2-AEC56E839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0886F-52E1-90C5-4FC8-05F6F0578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864D6-F26E-9E26-CD89-E5349B7B2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5E45-3C65-1148-9749-352C228FF886}" type="datetimeFigureOut">
              <a:rPr lang="en-US" smtClean="0"/>
              <a:t>9/13/25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A1209-AA34-E866-898A-87B6A99D2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6D9EC5-A777-F6C6-FCA8-3AD031980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5290E-D29A-D94D-AE29-8F8DF964F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04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11824-51EB-BB91-2E76-34AC9237F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924543-2C16-7E72-F475-4ACD324262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8ED31-5D2A-AC98-0E0D-25BE7CD4D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98EA3-20A4-4AE3-B677-1DE193A5E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5E45-3C65-1148-9749-352C228FF886}" type="datetimeFigureOut">
              <a:rPr lang="en-US" smtClean="0"/>
              <a:t>9/13/25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00C8F-0D63-F192-EF6F-57153AA8E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29B1A-479C-6576-DBA9-E25EC3247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5290E-D29A-D94D-AE29-8F8DF964F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75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66F9E9-3186-4039-4248-873C1EFFF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2B774-C161-A310-3837-127A6DDF4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42013-5727-AECC-7E47-8DD70D52D4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3B5E45-3C65-1148-9749-352C228FF886}" type="datetimeFigureOut">
              <a:rPr lang="en-US" smtClean="0"/>
              <a:t>9/13/25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7929C-571F-99EB-8268-01DACCA396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BCFF9-34E2-64A7-C23B-EA2CD1D18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45290E-D29A-D94D-AE29-8F8DF964F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2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DA40670-63F8-C91A-B46F-B188871DEB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8133161"/>
              </p:ext>
            </p:extLst>
          </p:nvPr>
        </p:nvGraphicFramePr>
        <p:xfrm>
          <a:off x="2954606" y="1645505"/>
          <a:ext cx="6512951" cy="4113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2" imgW="965200" imgH="609600" progId="Excel.Sheet.12">
                  <p:embed/>
                </p:oleObj>
              </mc:Choice>
              <mc:Fallback>
                <p:oleObj name="Worksheet" showAsIcon="1" r:id="rId2" imgW="965200" imgH="6096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54606" y="1645505"/>
                        <a:ext cx="6512951" cy="41134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C1D7475-66E2-93D6-E72C-81B6F48057C7}"/>
              </a:ext>
            </a:extLst>
          </p:cNvPr>
          <p:cNvSpPr txBox="1"/>
          <p:nvPr/>
        </p:nvSpPr>
        <p:spPr>
          <a:xfrm>
            <a:off x="492369" y="351692"/>
            <a:ext cx="3868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Superstore sales datasheet:</a:t>
            </a:r>
          </a:p>
        </p:txBody>
      </p:sp>
    </p:spTree>
    <p:extLst>
      <p:ext uri="{BB962C8B-B14F-4D97-AF65-F5344CB8AC3E}">
        <p14:creationId xmlns:p14="http://schemas.microsoft.com/office/powerpoint/2010/main" val="3919004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692BD2-06B7-60CC-274E-EB09E8FB6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4943"/>
            <a:ext cx="7772400" cy="660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397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4ED230-72BF-1A35-E99E-C66880294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16254"/>
            <a:ext cx="10905066" cy="4825491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E9DA4D-90ED-27F4-9751-CE74AEF589C8}"/>
              </a:ext>
            </a:extLst>
          </p:cNvPr>
          <p:cNvSpPr txBox="1"/>
          <p:nvPr/>
        </p:nvSpPr>
        <p:spPr>
          <a:xfrm>
            <a:off x="3374857" y="4182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PivotTable for totals by month (monthly trend)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793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74696C-AAFF-90ED-282D-22589267F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020" y="643467"/>
            <a:ext cx="10037959" cy="5571065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86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770C16-B901-40C9-2651-C8502195C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043" y="643467"/>
            <a:ext cx="5713914" cy="5571065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86CCB3-98EB-EDAE-A0B4-31D59F5CCCFD}"/>
              </a:ext>
            </a:extLst>
          </p:cNvPr>
          <p:cNvSpPr txBox="1"/>
          <p:nvPr/>
        </p:nvSpPr>
        <p:spPr>
          <a:xfrm>
            <a:off x="4556080" y="11989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Pivot: Sales by Category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061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032086-A037-7844-0C8E-413602BAF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69" y="643467"/>
            <a:ext cx="10561261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68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8FC900-B3F8-AB38-67F0-18BB5F960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665646"/>
            <a:ext cx="10905066" cy="1526707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09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E52DABC-0E0B-74E8-67A6-5A86F4128D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5327576"/>
              </p:ext>
            </p:extLst>
          </p:nvPr>
        </p:nvGraphicFramePr>
        <p:xfrm>
          <a:off x="537663" y="1201175"/>
          <a:ext cx="10905066" cy="5571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07546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F924F5-2C5E-463B-5D62-E49ADE842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215811"/>
            <a:ext cx="10905066" cy="2426376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40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</TotalTime>
  <Words>19</Words>
  <Application>Microsoft Macintosh PowerPoint</Application>
  <PresentationFormat>Widescreen</PresentationFormat>
  <Paragraphs>4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Microsoft Excel 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Divana Vikneswaran</dc:creator>
  <cp:lastModifiedBy>Divana Vikneswaran</cp:lastModifiedBy>
  <cp:revision>1</cp:revision>
  <dcterms:created xsi:type="dcterms:W3CDTF">2025-09-13T19:11:46Z</dcterms:created>
  <dcterms:modified xsi:type="dcterms:W3CDTF">2025-09-14T14:03:13Z</dcterms:modified>
</cp:coreProperties>
</file>