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 snapToObjects="1">
      <p:cViewPr varScale="1">
        <p:scale>
          <a:sx n="117" d="100"/>
          <a:sy n="117" d="100"/>
        </p:scale>
        <p:origin x="1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Insights &amp; Executive Report</a:t>
            </a:r>
          </a:p>
          <a:p>
            <a:r>
              <a:t>Brazilian E-Commerce Dataset (Olist)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7429" y="4495800"/>
            <a:ext cx="6400800" cy="1752600"/>
          </a:xfrm>
        </p:spPr>
        <p:txBody>
          <a:bodyPr/>
          <a:lstStyle/>
          <a:p>
            <a:r>
              <a:rPr dirty="0"/>
              <a:t>Snapshot date: 2018-08-30</a:t>
            </a:r>
          </a:p>
          <a:p>
            <a:r>
              <a:rPr dirty="0"/>
              <a:t>Prepared by: </a:t>
            </a:r>
            <a:r>
              <a:rPr lang="en-GB" dirty="0"/>
              <a:t>Divana Vikneswaran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_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816768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yment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68" y="1503947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vie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00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Total revenue (last 12m): $11.9M</a:t>
            </a:r>
          </a:p>
          <a:p>
            <a:r>
              <a:rPr dirty="0"/>
              <a:t>Average Order Value (AOV): $160.37</a:t>
            </a:r>
          </a:p>
          <a:p>
            <a:r>
              <a:rPr dirty="0"/>
              <a:t>Repeat purchase rate: 0.0%</a:t>
            </a:r>
          </a:p>
          <a:p>
            <a:r>
              <a:rPr dirty="0"/>
              <a:t>Median delivery time: 10 days</a:t>
            </a:r>
          </a:p>
          <a:p>
            <a:r>
              <a:rPr dirty="0"/>
              <a:t>Avg review: 4.13 (drops to 3.85 when delivery slower than median)</a:t>
            </a:r>
          </a:p>
          <a:p>
            <a:endParaRPr dirty="0"/>
          </a:p>
          <a:p>
            <a:r>
              <a:rPr dirty="0"/>
              <a:t>Key Insight: Delivery speed strongly impacts customer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Brazilian E-Commerce (</a:t>
            </a:r>
            <a:r>
              <a:rPr dirty="0" err="1"/>
              <a:t>Olist</a:t>
            </a:r>
            <a:r>
              <a:rPr dirty="0"/>
              <a:t>)</a:t>
            </a:r>
          </a:p>
          <a:p>
            <a:r>
              <a:rPr dirty="0"/>
              <a:t>Orders, Customers, Products, Sellers, Payments, Reviews</a:t>
            </a:r>
          </a:p>
          <a:p>
            <a:r>
              <a:rPr dirty="0"/>
              <a:t>Timeframe: ~2016–2018</a:t>
            </a:r>
          </a:p>
          <a:p>
            <a:r>
              <a:rPr dirty="0"/>
              <a:t>Snapshot used: up to 2018-08-30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Total Revenue (last 12m): $11,937,358.55</a:t>
            </a:r>
          </a:p>
          <a:p>
            <a:r>
              <a:rPr dirty="0"/>
              <a:t>AOV: $160.37</a:t>
            </a:r>
          </a:p>
          <a:p>
            <a:r>
              <a:rPr dirty="0"/>
              <a:t>Payment methods: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dirty="0"/>
              <a:t> - Credit card: 74% of orders ($12.5M)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dirty="0"/>
              <a:t>- </a:t>
            </a:r>
            <a:r>
              <a:rPr dirty="0" err="1"/>
              <a:t>Boleto</a:t>
            </a:r>
            <a:r>
              <a:rPr dirty="0"/>
              <a:t>: 19% of orders ($2.9M)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dirty="0"/>
              <a:t> - Debit card + Voucher: small share (&lt;7%)</a:t>
            </a:r>
          </a:p>
          <a:p>
            <a:endParaRPr dirty="0"/>
          </a:p>
          <a:p>
            <a:r>
              <a:rPr dirty="0"/>
              <a:t>Insight: Credit card dominates as preferred payment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Categories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beleza_saude</a:t>
            </a:r>
            <a:r>
              <a:rPr dirty="0"/>
              <a:t> ($1.26M)</a:t>
            </a:r>
          </a:p>
          <a:p>
            <a:r>
              <a:rPr dirty="0"/>
              <a:t>2. </a:t>
            </a:r>
            <a:r>
              <a:rPr dirty="0" err="1"/>
              <a:t>relogios_presentes</a:t>
            </a:r>
            <a:r>
              <a:rPr dirty="0"/>
              <a:t> ($1.20M)</a:t>
            </a:r>
          </a:p>
          <a:p>
            <a:r>
              <a:rPr dirty="0"/>
              <a:t>3. </a:t>
            </a:r>
            <a:r>
              <a:rPr dirty="0" err="1"/>
              <a:t>cama_mesa_banho</a:t>
            </a:r>
            <a:r>
              <a:rPr dirty="0"/>
              <a:t> ($1.04M)</a:t>
            </a:r>
          </a:p>
          <a:p>
            <a:r>
              <a:rPr dirty="0"/>
              <a:t>4. </a:t>
            </a:r>
            <a:r>
              <a:rPr dirty="0" err="1"/>
              <a:t>esporte_lazer</a:t>
            </a:r>
            <a:r>
              <a:rPr dirty="0"/>
              <a:t> ($0.99M)</a:t>
            </a:r>
          </a:p>
          <a:p>
            <a:r>
              <a:rPr dirty="0"/>
              <a:t>5. </a:t>
            </a:r>
            <a:r>
              <a:rPr dirty="0" err="1"/>
              <a:t>informatica_acessorios</a:t>
            </a:r>
            <a:r>
              <a:rPr dirty="0"/>
              <a:t> ($0.91M)</a:t>
            </a:r>
          </a:p>
          <a:p>
            <a:endParaRPr dirty="0"/>
          </a:p>
          <a:p>
            <a:r>
              <a:rPr dirty="0"/>
              <a:t>Insight: Beauty &amp; health, gifts, and home goods are the strongest drivers.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Product bb50f2e... → $63,885</a:t>
            </a:r>
          </a:p>
          <a:p>
            <a:r>
              <a:t>2. Product 6cdd538... → $54,730</a:t>
            </a:r>
          </a:p>
          <a:p>
            <a:r>
              <a:t>3. Product d6160fb... → $48,899</a:t>
            </a:r>
          </a:p>
          <a:p>
            <a:r>
              <a:t>4. Product d1c4270... → $47,214</a:t>
            </a:r>
          </a:p>
          <a:p>
            <a:r>
              <a:t>5. Product 99a4788... → $43,026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Sellers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Seller 4869f7a5... → $229,473</a:t>
            </a:r>
          </a:p>
          <a:p>
            <a:r>
              <a:rPr dirty="0"/>
              <a:t>2. Seller 53243585... → $222,776</a:t>
            </a:r>
          </a:p>
          <a:p>
            <a:r>
              <a:rPr dirty="0"/>
              <a:t>3. Seller 4a3ca931... → $200,473</a:t>
            </a:r>
          </a:p>
          <a:p>
            <a:r>
              <a:rPr dirty="0"/>
              <a:t>4. Seller fa1c13f2... → $194,042</a:t>
            </a:r>
          </a:p>
          <a:p>
            <a:r>
              <a:rPr dirty="0"/>
              <a:t>5. Seller 7c67e144... → $187,924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&amp; Customer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Median delivery time: 10 days</a:t>
            </a:r>
          </a:p>
          <a:p>
            <a:r>
              <a:rPr dirty="0"/>
              <a:t>Avg review (all orders): 4.13</a:t>
            </a:r>
          </a:p>
          <a:p>
            <a:r>
              <a:rPr dirty="0"/>
              <a:t>Avg review (slow deliveries): 3.85</a:t>
            </a:r>
          </a:p>
          <a:p>
            <a:endParaRPr dirty="0"/>
          </a:p>
          <a:p>
            <a:r>
              <a:rPr dirty="0"/>
              <a:t>Insight: Faster delivery leads to significantly higher customer satisfaction.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Logistics: Reduce delivery times to improve review scores and retention.</a:t>
            </a:r>
          </a:p>
          <a:p>
            <a:r>
              <a:rPr dirty="0"/>
              <a:t>Marketing: Focus campaigns on top categories (Beauty, Gifts, Home).</a:t>
            </a:r>
          </a:p>
          <a:p>
            <a:r>
              <a:rPr dirty="0"/>
              <a:t>Payments: Encourage credit card use with loyalty perks.</a:t>
            </a:r>
          </a:p>
          <a:p>
            <a:r>
              <a:rPr dirty="0"/>
              <a:t>Sellers: Support high-performing sellers to expand capacity.</a:t>
            </a:r>
          </a:p>
          <a:p>
            <a:r>
              <a:rPr dirty="0"/>
              <a:t>Retention: Develop loyalty programs to increase repeat purchases.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410</Words>
  <Application>Microsoft Macintosh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Business Insights &amp; Executive Report Brazilian E-Commerce Dataset (Olist)</vt:lpstr>
      <vt:lpstr>Executive Summary</vt:lpstr>
      <vt:lpstr>Data Overview</vt:lpstr>
      <vt:lpstr>Sales Performance</vt:lpstr>
      <vt:lpstr>Top Product Categories by Revenue</vt:lpstr>
      <vt:lpstr>Top Products by Revenue</vt:lpstr>
      <vt:lpstr>Top Sellers by Revenue</vt:lpstr>
      <vt:lpstr>Delivery &amp; Customer Reviews</vt:lpstr>
      <vt:lpstr>Key Business Recommendations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Divana Vikneswaran</cp:lastModifiedBy>
  <cp:revision>2</cp:revision>
  <dcterms:created xsi:type="dcterms:W3CDTF">2013-01-27T09:14:16Z</dcterms:created>
  <dcterms:modified xsi:type="dcterms:W3CDTF">2025-09-15T17:45:39Z</dcterms:modified>
  <cp:category/>
</cp:coreProperties>
</file>