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95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60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61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263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83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2626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9641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05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511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373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92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915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198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88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92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346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446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BC26-B982-4147-9450-6A9F0E7DB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b="1" dirty="0"/>
              <a:t>Pronalazak mutacija pomoću treće generacije sekvenciranja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1264-A4B8-4A6D-B11D-66CEE05F8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hr-HR" dirty="0"/>
          </a:p>
          <a:p>
            <a:r>
              <a:rPr lang="hr-HR" sz="2900" i="1" dirty="0"/>
              <a:t>Dorian Ivanković, Luka Jurić, Šime Pavlić</a:t>
            </a:r>
          </a:p>
          <a:p>
            <a:endParaRPr lang="hr-HR" dirty="0"/>
          </a:p>
          <a:p>
            <a:r>
              <a:rPr lang="hr-HR" sz="2200" dirty="0"/>
              <a:t>Zagreb, siječanj 2019</a:t>
            </a:r>
          </a:p>
        </p:txBody>
      </p:sp>
    </p:spTree>
    <p:extLst>
      <p:ext uri="{BB962C8B-B14F-4D97-AF65-F5344CB8AC3E}">
        <p14:creationId xmlns:p14="http://schemas.microsoft.com/office/powerpoint/2010/main" val="11197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ADBF-FBC0-40BA-9750-88A4F2E3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Opis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A55-258C-49D8-AE35-35737BD9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Dobiven referentni genom i skup očitanja mutiranog genoma</a:t>
            </a:r>
          </a:p>
          <a:p>
            <a:r>
              <a:rPr lang="hr-HR" sz="2400" dirty="0"/>
              <a:t>Cilj je pronaći razlike između referentnog i mutiranog genoma</a:t>
            </a:r>
          </a:p>
          <a:p>
            <a:r>
              <a:rPr lang="hr-HR" sz="2400" dirty="0"/>
              <a:t>Supstitucija, umetanje, brisanje</a:t>
            </a:r>
          </a:p>
          <a:p>
            <a:r>
              <a:rPr lang="hr-HR" sz="2400" dirty="0"/>
              <a:t>Izlaz je lista mutacija u CSV formatu</a:t>
            </a:r>
          </a:p>
        </p:txBody>
      </p:sp>
    </p:spTree>
    <p:extLst>
      <p:ext uri="{BB962C8B-B14F-4D97-AF65-F5344CB8AC3E}">
        <p14:creationId xmlns:p14="http://schemas.microsoft.com/office/powerpoint/2010/main" val="333154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0C00-507F-4789-9119-B1086400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Koraci algoritma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8407-ECD6-4A6E-85EE-92BC0ABE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400" dirty="0"/>
              <a:t>Učitavanje datoteka u FASTA formatu</a:t>
            </a:r>
          </a:p>
          <a:p>
            <a:r>
              <a:rPr lang="hr-HR" sz="2400" dirty="0"/>
              <a:t>Pronalazak k-mera i minimizacija istih</a:t>
            </a:r>
          </a:p>
          <a:p>
            <a:r>
              <a:rPr lang="hr-HR" sz="2400" dirty="0"/>
              <a:t>Mapiranje očitanja na genom pomoću minimizera i najdulje povećavajuće sekvence</a:t>
            </a:r>
          </a:p>
          <a:p>
            <a:r>
              <a:rPr lang="hr-HR" sz="2400" dirty="0"/>
              <a:t>Poravnanje mapiranih područja Hirschbergovim algoritmom</a:t>
            </a:r>
          </a:p>
          <a:p>
            <a:r>
              <a:rPr lang="hr-HR" sz="2400" dirty="0"/>
              <a:t>Pronalazak najvjerojatnijih mutacija na pojedinom indeksu</a:t>
            </a:r>
          </a:p>
          <a:p>
            <a:r>
              <a:rPr lang="hr-HR" sz="2400" dirty="0"/>
              <a:t>Ispis u datoteku</a:t>
            </a:r>
          </a:p>
        </p:txBody>
      </p:sp>
    </p:spTree>
    <p:extLst>
      <p:ext uri="{BB962C8B-B14F-4D97-AF65-F5344CB8AC3E}">
        <p14:creationId xmlns:p14="http://schemas.microsoft.com/office/powerpoint/2010/main" val="207983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BF98-31AE-4E8C-9FE6-A54C373B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K-meri i minimizatori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6810-7617-4735-ABAD-23A834E7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400" dirty="0"/>
              <a:t>Svako očitanje mutiranog genoma potrebno mapirati na odgovarajuće područje u referentnom genomu</a:t>
            </a:r>
          </a:p>
          <a:p>
            <a:r>
              <a:rPr lang="hr-HR" sz="2400" dirty="0"/>
              <a:t>Pronalazak podnizova duljine k referentnog genoma i pojedinog očitanja</a:t>
            </a:r>
          </a:p>
          <a:p>
            <a:r>
              <a:rPr lang="hr-HR" sz="2400" dirty="0"/>
              <a:t>Zbog velike memorijske složenosti potrebno odabrati samo onoliko k-mera koji će nam omogućiti dovoljno dobro mapiranje</a:t>
            </a:r>
          </a:p>
          <a:p>
            <a:r>
              <a:rPr lang="hr-HR" sz="2400" dirty="0"/>
              <a:t>Odabrati one k-mere s najmanjim hashom</a:t>
            </a:r>
          </a:p>
          <a:p>
            <a:r>
              <a:rPr lang="hr-HR" sz="2400" dirty="0"/>
              <a:t>U jednakim dovoljno dugačkim nizovima uvijek će se odabrati isti minimizeri</a:t>
            </a:r>
          </a:p>
        </p:txBody>
      </p:sp>
    </p:spTree>
    <p:extLst>
      <p:ext uri="{BB962C8B-B14F-4D97-AF65-F5344CB8AC3E}">
        <p14:creationId xmlns:p14="http://schemas.microsoft.com/office/powerpoint/2010/main" val="421353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B563-B102-4A85-9312-70A79AFB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Najdulja rastuća sekvenca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5CF4-4B08-4C4F-966F-D73CF590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Pronalazak indeksa podudaranja minimizera referentnog genoma i očitanja</a:t>
            </a:r>
          </a:p>
          <a:p>
            <a:r>
              <a:rPr lang="hr-HR" sz="2400" dirty="0"/>
              <a:t>Potrebno naći najdulju rastuću sekvencu relativno bliskih indeksa podudaranja</a:t>
            </a:r>
          </a:p>
          <a:p>
            <a:r>
              <a:rPr lang="hr-HR" sz="2400" dirty="0"/>
              <a:t>Najvjerojatnije mapirano područje</a:t>
            </a:r>
          </a:p>
          <a:p>
            <a:r>
              <a:rPr lang="hr-HR" sz="2400" dirty="0"/>
              <a:t>Zapamtiti indekse početka i kraja mapiranog područja referentnog genoma i mutiranog očitanja</a:t>
            </a:r>
          </a:p>
        </p:txBody>
      </p:sp>
    </p:spTree>
    <p:extLst>
      <p:ext uri="{BB962C8B-B14F-4D97-AF65-F5344CB8AC3E}">
        <p14:creationId xmlns:p14="http://schemas.microsoft.com/office/powerpoint/2010/main" val="74071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CF85-B450-403A-9FD3-53CD6A13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Hirschbergov 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33EA-1E14-4E59-9B02-96FF2FC0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Dinamički algoritam za nalaženje optimalnog poravnanja</a:t>
            </a:r>
          </a:p>
          <a:p>
            <a:r>
              <a:rPr lang="hr-HR" sz="2400" dirty="0"/>
              <a:t>Linearna memorijska složenost</a:t>
            </a:r>
          </a:p>
          <a:p>
            <a:r>
              <a:rPr lang="hr-HR" sz="2400" dirty="0"/>
              <a:t>Pamćenje samo zadnja dva retka NW matrice</a:t>
            </a:r>
          </a:p>
          <a:p>
            <a:r>
              <a:rPr lang="hr-HR" sz="2400" dirty="0"/>
              <a:t>Teoretski samo 2 puta sporiji od Needleman-Wunsch algoritma</a:t>
            </a:r>
          </a:p>
          <a:p>
            <a:r>
              <a:rPr lang="hr-HR" sz="2400" dirty="0"/>
              <a:t>Moguće pronaći mutacije pomoću sume troška umetanja, supstitucija i brisanja te unatražnog nalaženja puta do najviše sume</a:t>
            </a:r>
          </a:p>
        </p:txBody>
      </p:sp>
    </p:spTree>
    <p:extLst>
      <p:ext uri="{BB962C8B-B14F-4D97-AF65-F5344CB8AC3E}">
        <p14:creationId xmlns:p14="http://schemas.microsoft.com/office/powerpoint/2010/main" val="41205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E4AD-3898-4FCE-B0FE-30BD303C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Pronalazak mutacija i ispis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0069-2C4B-43EC-9CF9-7AEEC7A2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Nakon poravnanja svih očitanja imamo više mutacija na pojedinim indeksima</a:t>
            </a:r>
          </a:p>
          <a:p>
            <a:r>
              <a:rPr lang="hr-HR" sz="2400" dirty="0"/>
              <a:t>Potrebno odabrati najvjerojatnije mutacije, odnosno one za koje je najviše poravnanja glasalo da su se dogodile</a:t>
            </a:r>
          </a:p>
          <a:p>
            <a:r>
              <a:rPr lang="hr-HR" sz="2400" dirty="0"/>
              <a:t>Zbog šuma odabiremo samo one mutacije koje se na pojedinom indeksu pojavljuju u više od 50% slučajeva</a:t>
            </a:r>
          </a:p>
          <a:p>
            <a:r>
              <a:rPr lang="hr-HR" sz="2400" dirty="0"/>
              <a:t>Ispis u datoteku u CSV formatu</a:t>
            </a:r>
          </a:p>
        </p:txBody>
      </p:sp>
    </p:spTree>
    <p:extLst>
      <p:ext uri="{BB962C8B-B14F-4D97-AF65-F5344CB8AC3E}">
        <p14:creationId xmlns:p14="http://schemas.microsoft.com/office/powerpoint/2010/main" val="93562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06C0-1A9A-491D-B8C0-BA2C2F58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A839-D24D-4297-ABB3-9D4BE693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sz="2400" dirty="0"/>
              <a:t>Usporedba dobivenih mutacija s referentnom implementacijom</a:t>
            </a:r>
          </a:p>
          <a:p>
            <a:r>
              <a:rPr lang="hr-HR" sz="2400" dirty="0"/>
              <a:t>Jaccardov indeks</a:t>
            </a:r>
          </a:p>
          <a:p>
            <a:r>
              <a:rPr lang="hr-HR" sz="2400" dirty="0"/>
              <a:t>Na genomu lambde 0.72972972973, na e.coli 0.84767500855 </a:t>
            </a:r>
          </a:p>
          <a:p>
            <a:r>
              <a:rPr lang="hr-HR" sz="2400" dirty="0"/>
              <a:t>Vrijeme izvođenja na lambdi ~3 minute, dok na e.coli ~5 sati, paralelizirano na 8 dretvi</a:t>
            </a:r>
          </a:p>
          <a:p>
            <a:r>
              <a:rPr lang="hr-HR" sz="2400" dirty="0"/>
              <a:t>Zauzeće memorije ~13MB na genomu lambde te ~800MB na genomu e.coli</a:t>
            </a:r>
          </a:p>
          <a:p>
            <a:pPr marL="0" indent="0">
              <a:buNone/>
            </a:pPr>
            <a:br>
              <a:rPr lang="hr-HR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051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404E-375B-4E4F-B224-D425DAEB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FFFA-261D-40C8-ABB3-980AFE8F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Korišteni algoritmi daju dobre rezultate i kod sekvenciranja s vrlo visokom pogreškom</a:t>
            </a:r>
          </a:p>
          <a:p>
            <a:r>
              <a:rPr lang="hr-HR" sz="2400" dirty="0"/>
              <a:t>Vrlo visoka točnost te vrlo niska memorijska složenost</a:t>
            </a:r>
          </a:p>
          <a:p>
            <a:r>
              <a:rPr lang="hr-HR" sz="2400" dirty="0"/>
              <a:t>Problem je vremenska složenost</a:t>
            </a:r>
          </a:p>
        </p:txBody>
      </p:sp>
    </p:spTree>
    <p:extLst>
      <p:ext uri="{BB962C8B-B14F-4D97-AF65-F5344CB8AC3E}">
        <p14:creationId xmlns:p14="http://schemas.microsoft.com/office/powerpoint/2010/main" val="1923492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356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Pronalazak mutacija pomoću treće generacije sekvenciranja</vt:lpstr>
      <vt:lpstr>Opis problema</vt:lpstr>
      <vt:lpstr>Koraci algoritma</vt:lpstr>
      <vt:lpstr>K-meri i minimizatori</vt:lpstr>
      <vt:lpstr>Najdulja rastuća sekvenca</vt:lpstr>
      <vt:lpstr>Hirschbergov algoritam</vt:lpstr>
      <vt:lpstr>Pronalazak mutacija i ispis</vt:lpstr>
      <vt:lpstr>Rezultati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Pronalazak mutacija pomoću treće generacije sekvenciranja</dc:title>
  <dc:creator>Sime</dc:creator>
  <cp:lastModifiedBy>Sime</cp:lastModifiedBy>
  <cp:revision>9</cp:revision>
  <dcterms:created xsi:type="dcterms:W3CDTF">2019-01-24T14:50:26Z</dcterms:created>
  <dcterms:modified xsi:type="dcterms:W3CDTF">2019-01-24T18:38:25Z</dcterms:modified>
</cp:coreProperties>
</file>