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BE07-A314-475B-8184-4B214EE9EA5E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1DBF-0C7E-4608-97D0-D9809843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2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BE07-A314-475B-8184-4B214EE9EA5E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1DBF-0C7E-4608-97D0-D9809843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5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BE07-A314-475B-8184-4B214EE9EA5E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1DBF-0C7E-4608-97D0-D9809843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7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BE07-A314-475B-8184-4B214EE9EA5E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1DBF-0C7E-4608-97D0-D9809843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BE07-A314-475B-8184-4B214EE9EA5E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1DBF-0C7E-4608-97D0-D9809843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6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BE07-A314-475B-8184-4B214EE9EA5E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1DBF-0C7E-4608-97D0-D9809843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BE07-A314-475B-8184-4B214EE9EA5E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1DBF-0C7E-4608-97D0-D9809843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5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BE07-A314-475B-8184-4B214EE9EA5E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1DBF-0C7E-4608-97D0-D9809843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9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BE07-A314-475B-8184-4B214EE9EA5E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1DBF-0C7E-4608-97D0-D9809843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5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BE07-A314-475B-8184-4B214EE9EA5E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1DBF-0C7E-4608-97D0-D9809843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4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BE07-A314-475B-8184-4B214EE9EA5E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1DBF-0C7E-4608-97D0-D9809843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0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1BE07-A314-475B-8184-4B214EE9EA5E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51DBF-0C7E-4608-97D0-D9809843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3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705600" cy="2743200"/>
          </a:xfrm>
        </p:spPr>
        <p:txBody>
          <a:bodyPr/>
          <a:lstStyle/>
          <a:p>
            <a:r>
              <a:rPr lang="en-US" dirty="0" smtClean="0"/>
              <a:t>CRUD Operations</a:t>
            </a:r>
          </a:p>
          <a:p>
            <a:r>
              <a:rPr lang="en-US" dirty="0" smtClean="0"/>
              <a:t>161094 - </a:t>
            </a:r>
            <a:r>
              <a:rPr lang="en-US" dirty="0" err="1" smtClean="0"/>
              <a:t>Divansh</a:t>
            </a:r>
            <a:r>
              <a:rPr lang="en-US" dirty="0" smtClean="0"/>
              <a:t> </a:t>
            </a:r>
            <a:r>
              <a:rPr lang="en-US" dirty="0" err="1" smtClean="0"/>
              <a:t>Anupam</a:t>
            </a:r>
            <a:endParaRPr lang="en-US" dirty="0"/>
          </a:p>
          <a:p>
            <a:r>
              <a:rPr lang="en-US" dirty="0" smtClean="0"/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6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"/>
            <a:ext cx="7772400" cy="1470025"/>
          </a:xfrm>
        </p:spPr>
        <p:txBody>
          <a:bodyPr/>
          <a:lstStyle/>
          <a:p>
            <a:r>
              <a:rPr lang="en-US" dirty="0" err="1" smtClean="0"/>
              <a:t>insertOne</a:t>
            </a:r>
            <a:r>
              <a:rPr lang="en-US" dirty="0" smtClean="0"/>
              <a:t>() &amp; </a:t>
            </a:r>
            <a:r>
              <a:rPr lang="en-US" dirty="0" err="1" smtClean="0"/>
              <a:t>insertMany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Divansh Anupam\Pictures\Screenshots\Screenshot (62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7"/>
          <a:stretch/>
        </p:blipFill>
        <p:spPr bwMode="auto">
          <a:xfrm>
            <a:off x="180620" y="1600200"/>
            <a:ext cx="8963379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42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3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updateOne</a:t>
            </a:r>
            <a:r>
              <a:rPr lang="en-US" dirty="0" smtClean="0"/>
              <a:t>() &amp; </a:t>
            </a:r>
            <a:r>
              <a:rPr lang="en-US" dirty="0" err="1" smtClean="0"/>
              <a:t>updateMany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Divansh Anupam\Pictures\Screenshots\Screenshot (63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01"/>
          <a:stretch/>
        </p:blipFill>
        <p:spPr bwMode="auto">
          <a:xfrm>
            <a:off x="304800" y="1066800"/>
            <a:ext cx="8593666" cy="233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ivansh Anupam\Pictures\Screenshots\Screenshot (64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5" b="14526"/>
          <a:stretch/>
        </p:blipFill>
        <p:spPr bwMode="auto">
          <a:xfrm>
            <a:off x="304799" y="3401567"/>
            <a:ext cx="8593667" cy="232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1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b.dropDatabase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Divansh Anupam\Pictures\Screenshots\Screenshot (65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52" b="7032"/>
          <a:stretch/>
        </p:blipFill>
        <p:spPr bwMode="auto">
          <a:xfrm>
            <a:off x="448056" y="2276856"/>
            <a:ext cx="8398934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3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deleteOne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Divansh Anupam\Pictures\Screenshots\Screenshot (66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2"/>
          <a:stretch/>
        </p:blipFill>
        <p:spPr bwMode="auto">
          <a:xfrm>
            <a:off x="533400" y="1447800"/>
            <a:ext cx="8435624" cy="453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16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deleteMany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Divansh Anupam\Pictures\Screenshots\Screenshot (67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4"/>
          <a:stretch/>
        </p:blipFill>
        <p:spPr bwMode="auto">
          <a:xfrm>
            <a:off x="304800" y="1447799"/>
            <a:ext cx="8655981" cy="466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165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Office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MongoDB </vt:lpstr>
      <vt:lpstr>insertOne() &amp; insertMany()</vt:lpstr>
      <vt:lpstr>updateOne() &amp; updateMany()</vt:lpstr>
      <vt:lpstr>db.dropDatabase()</vt:lpstr>
      <vt:lpstr>deleteOne()</vt:lpstr>
      <vt:lpstr>deleteMany()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Windows User</dc:creator>
  <cp:lastModifiedBy>Windows User</cp:lastModifiedBy>
  <cp:revision>2</cp:revision>
  <dcterms:created xsi:type="dcterms:W3CDTF">2020-12-10T17:02:40Z</dcterms:created>
  <dcterms:modified xsi:type="dcterms:W3CDTF">2020-12-10T17:13:18Z</dcterms:modified>
</cp:coreProperties>
</file>