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5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8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007D2-632B-4CD5-9DEC-21E14053A2F0}" type="datetimeFigureOut">
              <a:rPr lang="en-US" smtClean="0"/>
              <a:t>13-Dec-20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216D-694D-42B5-A5A0-FE14637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/>
          <a:lstStyle/>
          <a:p>
            <a:r>
              <a:rPr lang="en-US" dirty="0" err="1" smtClean="0"/>
              <a:t>DataTypes</a:t>
            </a:r>
            <a:r>
              <a:rPr lang="en-US" dirty="0" smtClean="0"/>
              <a:t> in </a:t>
            </a:r>
            <a:r>
              <a:rPr lang="en-US" dirty="0" err="1" smtClean="0"/>
              <a:t>MongoDB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161094 – </a:t>
            </a:r>
            <a:r>
              <a:rPr lang="en-US" dirty="0" err="1" smtClean="0"/>
              <a:t>Divansh</a:t>
            </a:r>
            <a:r>
              <a:rPr lang="en-US" dirty="0" smtClean="0"/>
              <a:t> </a:t>
            </a:r>
            <a:r>
              <a:rPr lang="en-US" dirty="0" err="1" smtClean="0"/>
              <a:t>Anupam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2050" name="Picture 2" descr="C:\Users\Divansh Anupam\Pictures\Screenshots\Screenshot (97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ObjectId</a:t>
            </a:r>
            <a:endParaRPr lang="en-US" dirty="0"/>
          </a:p>
        </p:txBody>
      </p:sp>
      <p:pic>
        <p:nvPicPr>
          <p:cNvPr id="3074" name="Picture 2" descr="C:\Users\Divansh Anupam\Pictures\Screenshots\Screenshot (98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81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NumberLong</a:t>
            </a:r>
            <a:endParaRPr lang="en-US" dirty="0"/>
          </a:p>
        </p:txBody>
      </p:sp>
      <p:pic>
        <p:nvPicPr>
          <p:cNvPr id="4098" name="Picture 2" descr="C:\Users\Divansh Anupam\Pictures\Screenshots\Screenshot (99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2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NumberInt</a:t>
            </a:r>
            <a:endParaRPr lang="en-US" dirty="0"/>
          </a:p>
        </p:txBody>
      </p:sp>
      <p:pic>
        <p:nvPicPr>
          <p:cNvPr id="5123" name="Picture 3" descr="C:\Users\Divansh Anupam\Pictures\Screenshots\Screenshot (100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24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NumberDecimal</a:t>
            </a:r>
            <a:endParaRPr lang="en-US" dirty="0"/>
          </a:p>
        </p:txBody>
      </p:sp>
      <p:pic>
        <p:nvPicPr>
          <p:cNvPr id="6146" name="Picture 2" descr="C:\Users\Divansh Anupam\Pictures\Screenshots\Screenshot (10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21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&amp; </a:t>
            </a:r>
            <a:r>
              <a:rPr lang="en-US" dirty="0" err="1" smtClean="0"/>
              <a:t>typeOf</a:t>
            </a:r>
            <a:endParaRPr lang="en-US" dirty="0"/>
          </a:p>
        </p:txBody>
      </p:sp>
      <p:pic>
        <p:nvPicPr>
          <p:cNvPr id="7170" name="Picture 2" descr="C:\Users\Divansh Anupam\Pictures\Screenshots\Screenshot (102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9" t="31315" r="18293" b="19995"/>
          <a:stretch/>
        </p:blipFill>
        <p:spPr bwMode="auto">
          <a:xfrm>
            <a:off x="1219199" y="1994787"/>
            <a:ext cx="6528651" cy="3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6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DataTypes in MongoDB  161094 – Divansh Anupam</vt:lpstr>
      <vt:lpstr>Date</vt:lpstr>
      <vt:lpstr>ObjectId</vt:lpstr>
      <vt:lpstr>NumberLong</vt:lpstr>
      <vt:lpstr>NumberInt</vt:lpstr>
      <vt:lpstr>NumberDecimal</vt:lpstr>
      <vt:lpstr>instanceOf &amp; typeOf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in MongoDB  161094 – Divansh Anupam</dc:title>
  <dc:creator>Windows User</dc:creator>
  <cp:lastModifiedBy>Windows User</cp:lastModifiedBy>
  <cp:revision>2</cp:revision>
  <dcterms:created xsi:type="dcterms:W3CDTF">2020-12-13T17:58:41Z</dcterms:created>
  <dcterms:modified xsi:type="dcterms:W3CDTF">2020-12-13T18:14:06Z</dcterms:modified>
</cp:coreProperties>
</file>