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1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018A-C3E5-417A-93A2-4E4752FA40C2}" type="datetimeFigureOut">
              <a:rPr lang="en-US" smtClean="0"/>
              <a:t>13-Dec-20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D3EF-8A35-493C-B7E5-49672A2A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18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018A-C3E5-417A-93A2-4E4752FA40C2}" type="datetimeFigureOut">
              <a:rPr lang="en-US" smtClean="0"/>
              <a:t>13-Dec-20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D3EF-8A35-493C-B7E5-49672A2A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4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018A-C3E5-417A-93A2-4E4752FA40C2}" type="datetimeFigureOut">
              <a:rPr lang="en-US" smtClean="0"/>
              <a:t>13-Dec-20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D3EF-8A35-493C-B7E5-49672A2A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018A-C3E5-417A-93A2-4E4752FA40C2}" type="datetimeFigureOut">
              <a:rPr lang="en-US" smtClean="0"/>
              <a:t>13-Dec-20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D3EF-8A35-493C-B7E5-49672A2A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16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018A-C3E5-417A-93A2-4E4752FA40C2}" type="datetimeFigureOut">
              <a:rPr lang="en-US" smtClean="0"/>
              <a:t>13-Dec-20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D3EF-8A35-493C-B7E5-49672A2A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6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018A-C3E5-417A-93A2-4E4752FA40C2}" type="datetimeFigureOut">
              <a:rPr lang="en-US" smtClean="0"/>
              <a:t>13-Dec-20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D3EF-8A35-493C-B7E5-49672A2A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0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018A-C3E5-417A-93A2-4E4752FA40C2}" type="datetimeFigureOut">
              <a:rPr lang="en-US" smtClean="0"/>
              <a:t>13-Dec-20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D3EF-8A35-493C-B7E5-49672A2A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1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018A-C3E5-417A-93A2-4E4752FA40C2}" type="datetimeFigureOut">
              <a:rPr lang="en-US" smtClean="0"/>
              <a:t>13-Dec-20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D3EF-8A35-493C-B7E5-49672A2A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018A-C3E5-417A-93A2-4E4752FA40C2}" type="datetimeFigureOut">
              <a:rPr lang="en-US" smtClean="0"/>
              <a:t>13-Dec-20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D3EF-8A35-493C-B7E5-49672A2A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4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018A-C3E5-417A-93A2-4E4752FA40C2}" type="datetimeFigureOut">
              <a:rPr lang="en-US" smtClean="0"/>
              <a:t>13-Dec-20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D3EF-8A35-493C-B7E5-49672A2A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41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018A-C3E5-417A-93A2-4E4752FA40C2}" type="datetimeFigureOut">
              <a:rPr lang="en-US" smtClean="0"/>
              <a:t>13-Dec-20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D3EF-8A35-493C-B7E5-49672A2A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7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3018A-C3E5-417A-93A2-4E4752FA40C2}" type="datetimeFigureOut">
              <a:rPr lang="en-US" smtClean="0"/>
              <a:t>13-Dec-20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5D3EF-8A35-493C-B7E5-49672A2AE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9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78562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Indexes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161094 – </a:t>
            </a:r>
            <a:r>
              <a:rPr lang="en-US" dirty="0" err="1" smtClean="0"/>
              <a:t>Divansh</a:t>
            </a:r>
            <a:r>
              <a:rPr lang="en-US" dirty="0" smtClean="0"/>
              <a:t> </a:t>
            </a:r>
            <a:r>
              <a:rPr lang="en-US" dirty="0" err="1" smtClean="0"/>
              <a:t>Anupam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Create Index</a:t>
            </a:r>
            <a:endParaRPr lang="en-US" dirty="0"/>
          </a:p>
        </p:txBody>
      </p:sp>
      <p:pic>
        <p:nvPicPr>
          <p:cNvPr id="1027" name="Picture 3" descr="C:\Users\Divansh Anupam\Pictures\Screenshots\Screenshot (90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4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Get Index</a:t>
            </a:r>
            <a:endParaRPr lang="en-US" dirty="0"/>
          </a:p>
        </p:txBody>
      </p:sp>
      <p:pic>
        <p:nvPicPr>
          <p:cNvPr id="2050" name="Picture 2" descr="C:\Users\Divansh Anupam\Pictures\Screenshots\Screenshot (91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30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Drop Index</a:t>
            </a:r>
            <a:endParaRPr lang="en-US" dirty="0"/>
          </a:p>
        </p:txBody>
      </p:sp>
      <p:pic>
        <p:nvPicPr>
          <p:cNvPr id="3074" name="Picture 2" descr="C:\Users\Divansh Anupam\Pictures\Screenshots\Screenshot (92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20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Single Index</a:t>
            </a:r>
            <a:endParaRPr lang="en-US" dirty="0"/>
          </a:p>
        </p:txBody>
      </p:sp>
      <p:pic>
        <p:nvPicPr>
          <p:cNvPr id="4098" name="Picture 2" descr="C:\Users\Divansh Anupam\Pictures\Screenshots\Screenshot (93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1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Compound Index</a:t>
            </a:r>
            <a:endParaRPr lang="en-US" dirty="0"/>
          </a:p>
        </p:txBody>
      </p:sp>
      <p:pic>
        <p:nvPicPr>
          <p:cNvPr id="6146" name="Picture 2" descr="C:\Users\Divansh Anupam\Pictures\Screenshots\Screenshot (95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86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Unique Index</a:t>
            </a:r>
            <a:endParaRPr lang="en-US" dirty="0"/>
          </a:p>
        </p:txBody>
      </p:sp>
      <p:pic>
        <p:nvPicPr>
          <p:cNvPr id="5122" name="Picture 2" descr="C:\Users\Divansh Anupam\Pictures\Screenshots\Screenshot (94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94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MongoDB Indexes  161094 – Divansh Anupam</vt:lpstr>
      <vt:lpstr>Create Index</vt:lpstr>
      <vt:lpstr>Get Index</vt:lpstr>
      <vt:lpstr>Drop Index</vt:lpstr>
      <vt:lpstr>Single Index</vt:lpstr>
      <vt:lpstr>Compound Index</vt:lpstr>
      <vt:lpstr>Unique Index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Indexes  161094 – Divansh Anupam</dc:title>
  <dc:creator>Windows User</dc:creator>
  <cp:lastModifiedBy>Windows User</cp:lastModifiedBy>
  <cp:revision>1</cp:revision>
  <dcterms:created xsi:type="dcterms:W3CDTF">2020-12-13T16:18:05Z</dcterms:created>
  <dcterms:modified xsi:type="dcterms:W3CDTF">2020-12-13T16:23:31Z</dcterms:modified>
</cp:coreProperties>
</file>