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1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87BE-496F-4A64-992D-7E015358167E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0CDC-D298-4276-8E3D-B2713415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4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0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algn="ctr"/>
            <a:r>
              <a:rPr lang="en-US" sz="4400" dirty="0" err="1" smtClean="0"/>
              <a:t>MongoDB</a:t>
            </a:r>
            <a:r>
              <a:rPr lang="en-US" sz="4400" dirty="0" smtClean="0"/>
              <a:t> Operators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161094 – </a:t>
            </a:r>
            <a:r>
              <a:rPr lang="en-US" sz="4400" dirty="0" err="1" smtClean="0"/>
              <a:t>Divansh</a:t>
            </a:r>
            <a:r>
              <a:rPr lang="en-US" sz="4400" dirty="0" smtClean="0"/>
              <a:t> </a:t>
            </a:r>
            <a:r>
              <a:rPr lang="en-US" sz="4400" dirty="0" err="1" smtClean="0"/>
              <a:t>Anupam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095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eq</a:t>
            </a:r>
            <a:r>
              <a:rPr lang="en-US" dirty="0" smtClean="0"/>
              <a:t> operator</a:t>
            </a:r>
            <a:endParaRPr lang="en-US" dirty="0"/>
          </a:p>
        </p:txBody>
      </p:sp>
      <p:pic>
        <p:nvPicPr>
          <p:cNvPr id="2050" name="Picture 2" descr="C:\Users\Divansh Anupam\Pictures\Screenshots\Screenshot (103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21820" r="5110" b="17570"/>
          <a:stretch/>
        </p:blipFill>
        <p:spPr bwMode="auto">
          <a:xfrm>
            <a:off x="990600" y="1600200"/>
            <a:ext cx="7162800" cy="49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1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gt</a:t>
            </a:r>
            <a:r>
              <a:rPr lang="en-US" dirty="0" smtClean="0"/>
              <a:t> operator</a:t>
            </a:r>
            <a:endParaRPr lang="en-US" dirty="0"/>
          </a:p>
        </p:txBody>
      </p:sp>
      <p:pic>
        <p:nvPicPr>
          <p:cNvPr id="3074" name="Picture 2" descr="C:\Users\Divansh Anupam\Pictures\Screenshots\Screenshot (104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5" t="21821" r="3860" b="20196"/>
          <a:stretch/>
        </p:blipFill>
        <p:spPr bwMode="auto">
          <a:xfrm>
            <a:off x="1219200" y="1752599"/>
            <a:ext cx="6400800" cy="433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89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gte</a:t>
            </a:r>
            <a:r>
              <a:rPr lang="en-US" dirty="0" smtClean="0"/>
              <a:t> operator</a:t>
            </a:r>
            <a:endParaRPr lang="en-US" dirty="0"/>
          </a:p>
        </p:txBody>
      </p:sp>
      <p:pic>
        <p:nvPicPr>
          <p:cNvPr id="4098" name="Picture 2" descr="C:\Users\Divansh Anupam\Pictures\Screenshots\Screenshot (105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1" t="22471" r="3751" b="17808"/>
          <a:stretch/>
        </p:blipFill>
        <p:spPr bwMode="auto">
          <a:xfrm>
            <a:off x="1600200" y="1676400"/>
            <a:ext cx="6248400" cy="426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lt</a:t>
            </a:r>
            <a:r>
              <a:rPr lang="en-US" dirty="0" smtClean="0"/>
              <a:t> operator</a:t>
            </a:r>
            <a:endParaRPr lang="en-US" dirty="0"/>
          </a:p>
        </p:txBody>
      </p:sp>
      <p:pic>
        <p:nvPicPr>
          <p:cNvPr id="5122" name="Picture 2" descr="C:\Users\Divansh Anupam\Pictures\Screenshots\Screenshot (106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1" t="20279" r="4202" b="19792"/>
          <a:stretch/>
        </p:blipFill>
        <p:spPr bwMode="auto">
          <a:xfrm>
            <a:off x="768096" y="1499616"/>
            <a:ext cx="6699504" cy="455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lte</a:t>
            </a:r>
            <a:r>
              <a:rPr lang="en-US" dirty="0" smtClean="0"/>
              <a:t> </a:t>
            </a:r>
            <a:r>
              <a:rPr lang="en-US" dirty="0" err="1" smtClean="0"/>
              <a:t>opertor</a:t>
            </a:r>
            <a:endParaRPr lang="en-US" dirty="0"/>
          </a:p>
        </p:txBody>
      </p:sp>
      <p:pic>
        <p:nvPicPr>
          <p:cNvPr id="6146" name="Picture 2" descr="C:\Users\Divansh Anupam\Pictures\Screenshots\Screenshot (107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9" t="23234" r="4429" b="17570"/>
          <a:stretch/>
        </p:blipFill>
        <p:spPr bwMode="auto">
          <a:xfrm>
            <a:off x="1066800" y="1524000"/>
            <a:ext cx="6934200" cy="47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 and $</a:t>
            </a:r>
            <a:r>
              <a:rPr lang="en-US" dirty="0" err="1" smtClean="0"/>
              <a:t>nin</a:t>
            </a:r>
            <a:r>
              <a:rPr lang="en-US" dirty="0" smtClean="0"/>
              <a:t> operators</a:t>
            </a:r>
            <a:endParaRPr lang="en-US" dirty="0"/>
          </a:p>
        </p:txBody>
      </p:sp>
      <p:pic>
        <p:nvPicPr>
          <p:cNvPr id="7171" name="Picture 3" descr="C:\Users\Divansh Anupam\Pictures\Screenshots\Screenshot (108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1" t="27679" r="3405" b="11105"/>
          <a:stretch/>
        </p:blipFill>
        <p:spPr bwMode="auto">
          <a:xfrm>
            <a:off x="1143000" y="1676400"/>
            <a:ext cx="6400800" cy="4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7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$eq operator</vt:lpstr>
      <vt:lpstr>$gt operator</vt:lpstr>
      <vt:lpstr>$gte operator</vt:lpstr>
      <vt:lpstr>$lt operator</vt:lpstr>
      <vt:lpstr>$lte opertor</vt:lpstr>
      <vt:lpstr>$in and $nin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2020-12-13T18:16:09Z</dcterms:created>
  <dcterms:modified xsi:type="dcterms:W3CDTF">2020-12-13T18:22:42Z</dcterms:modified>
</cp:coreProperties>
</file>