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6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9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9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7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5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73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7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8B05B-0A3F-4114-8442-449EFC5B2096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36A41-3832-46D6-AB02-765B398D1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Scan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161094 – </a:t>
            </a:r>
            <a:r>
              <a:rPr lang="en-US" dirty="0" err="1" smtClean="0"/>
              <a:t>Divansh</a:t>
            </a:r>
            <a:r>
              <a:rPr lang="en-US" dirty="0" smtClean="0"/>
              <a:t> </a:t>
            </a:r>
            <a:r>
              <a:rPr lang="en-US" dirty="0" err="1" smtClean="0"/>
              <a:t>Anupam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4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COLLSCAN</a:t>
            </a:r>
            <a:endParaRPr lang="en-US" dirty="0"/>
          </a:p>
        </p:txBody>
      </p:sp>
      <p:pic>
        <p:nvPicPr>
          <p:cNvPr id="1026" name="Picture 2" descr="C:\Users\Divansh Anupam\Pictures\Screenshots\Screenshot (109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9" t="14545" r="5679" b="10096"/>
          <a:stretch/>
        </p:blipFill>
        <p:spPr bwMode="auto">
          <a:xfrm>
            <a:off x="1981200" y="1524000"/>
            <a:ext cx="5334000" cy="520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0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IXSCAN</a:t>
            </a:r>
            <a:endParaRPr lang="en-US" dirty="0"/>
          </a:p>
        </p:txBody>
      </p:sp>
      <p:pic>
        <p:nvPicPr>
          <p:cNvPr id="2050" name="Picture 2" descr="C:\Users\Divansh Anupam\Pictures\Screenshots\Screenshot (110)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2" t="15012" r="5224" b="9084"/>
          <a:stretch/>
        </p:blipFill>
        <p:spPr bwMode="auto">
          <a:xfrm>
            <a:off x="2362200" y="1447800"/>
            <a:ext cx="4038600" cy="535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8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MongoDB Scan  161094 – Divansh Anupam</vt:lpstr>
      <vt:lpstr>COLLSCAN</vt:lpstr>
      <vt:lpstr>IXSCAN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Scan  161094 – Divansh Anupam</dc:title>
  <dc:creator>Windows User</dc:creator>
  <cp:lastModifiedBy>Windows User</cp:lastModifiedBy>
  <cp:revision>1</cp:revision>
  <dcterms:created xsi:type="dcterms:W3CDTF">2020-12-13T18:32:32Z</dcterms:created>
  <dcterms:modified xsi:type="dcterms:W3CDTF">2020-12-13T18:35:29Z</dcterms:modified>
</cp:coreProperties>
</file>