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8" r:id="rId8"/>
    <p:sldId id="264" r:id="rId9"/>
    <p:sldId id="265" r:id="rId10"/>
    <p:sldId id="267" r:id="rId11"/>
    <p:sldId id="266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2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5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7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6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5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4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BE07-A314-475B-8184-4B214EE9EA5E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0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1BE07-A314-475B-8184-4B214EE9EA5E}" type="datetimeFigureOut">
              <a:rPr lang="en-US" smtClean="0"/>
              <a:t>11-Dec-20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51DBF-0C7E-4608-97D0-D9809843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705600" cy="2743200"/>
          </a:xfrm>
        </p:spPr>
        <p:txBody>
          <a:bodyPr/>
          <a:lstStyle/>
          <a:p>
            <a:r>
              <a:rPr lang="en-US" dirty="0" smtClean="0"/>
              <a:t>CRUD Operations</a:t>
            </a:r>
          </a:p>
          <a:p>
            <a:r>
              <a:rPr lang="en-US" dirty="0" smtClean="0"/>
              <a:t>161094 - </a:t>
            </a:r>
            <a:r>
              <a:rPr lang="en-US" dirty="0" err="1" smtClean="0"/>
              <a:t>Divansh</a:t>
            </a:r>
            <a:r>
              <a:rPr lang="en-US" dirty="0" smtClean="0"/>
              <a:t> </a:t>
            </a:r>
            <a:r>
              <a:rPr lang="en-US" dirty="0" err="1" smtClean="0"/>
              <a:t>Anupam</a:t>
            </a:r>
            <a:endParaRPr lang="en-US" dirty="0"/>
          </a:p>
          <a:p>
            <a:r>
              <a:rPr lang="en-US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6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vansh Anupam\Pictures\Screenshots\Screenshot (6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" y="914400"/>
            <a:ext cx="907626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66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048" y="533400"/>
            <a:ext cx="9070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C:\Users\Divansh Anupam\Pictures\Screenshots\Screenshot (7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840105"/>
            <a:ext cx="89916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05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vansh Anupam\Pictures\Screenshots\Screenshot (7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838200"/>
            <a:ext cx="907626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82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"/>
            <a:ext cx="7772400" cy="1470025"/>
          </a:xfrm>
        </p:spPr>
        <p:txBody>
          <a:bodyPr/>
          <a:lstStyle/>
          <a:p>
            <a:r>
              <a:rPr lang="en-US" dirty="0" err="1" smtClean="0"/>
              <a:t>insertOne</a:t>
            </a:r>
            <a:r>
              <a:rPr lang="en-US" dirty="0" smtClean="0"/>
              <a:t>() &amp; </a:t>
            </a:r>
            <a:r>
              <a:rPr lang="en-US" dirty="0" err="1" smtClean="0"/>
              <a:t>insertMany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Divansh Anupam\Pictures\Screenshots\Screenshot (62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7"/>
          <a:stretch/>
        </p:blipFill>
        <p:spPr bwMode="auto">
          <a:xfrm>
            <a:off x="180620" y="1600200"/>
            <a:ext cx="896337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42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updateOne</a:t>
            </a:r>
            <a:r>
              <a:rPr lang="en-US" dirty="0" smtClean="0"/>
              <a:t>() &amp; </a:t>
            </a:r>
            <a:r>
              <a:rPr lang="en-US" dirty="0" err="1" smtClean="0"/>
              <a:t>updateMany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Divansh Anupam\Pictures\Screenshots\Screenshot (63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01"/>
          <a:stretch/>
        </p:blipFill>
        <p:spPr bwMode="auto">
          <a:xfrm>
            <a:off x="304800" y="1066800"/>
            <a:ext cx="8593666" cy="233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ivansh Anupam\Pictures\Screenshots\Screenshot (64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5" b="14526"/>
          <a:stretch/>
        </p:blipFill>
        <p:spPr bwMode="auto">
          <a:xfrm>
            <a:off x="304799" y="3401567"/>
            <a:ext cx="8593667" cy="232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1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b.dropDatabase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Divansh Anupam\Pictures\Screenshots\Screenshot (65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52" b="7032"/>
          <a:stretch/>
        </p:blipFill>
        <p:spPr bwMode="auto">
          <a:xfrm>
            <a:off x="448056" y="2276856"/>
            <a:ext cx="8398934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3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deleteOne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Divansh Anupam\Pictures\Screenshots\Screenshot (66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2"/>
          <a:stretch/>
        </p:blipFill>
        <p:spPr bwMode="auto">
          <a:xfrm>
            <a:off x="533400" y="1447800"/>
            <a:ext cx="8435624" cy="453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16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deleteMany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Divansh Anupam\Pictures\Screenshots\Screenshot (67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4"/>
          <a:stretch/>
        </p:blipFill>
        <p:spPr bwMode="auto">
          <a:xfrm>
            <a:off x="304800" y="1447799"/>
            <a:ext cx="8655981" cy="466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16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ivansh Anupam\Pictures\Screenshots\Screenshot (6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796528" cy="494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56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Many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828801"/>
            <a:ext cx="5867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db.person.insetOne</a:t>
            </a:r>
            <a:r>
              <a:rPr lang="en-US" dirty="0"/>
              <a:t>({Name: </a:t>
            </a:r>
            <a:r>
              <a:rPr lang="en-US" dirty="0" smtClean="0"/>
              <a:t>“</a:t>
            </a:r>
            <a:r>
              <a:rPr lang="en-US" dirty="0" err="1" smtClean="0"/>
              <a:t>Manoj</a:t>
            </a:r>
            <a:r>
              <a:rPr lang="en-US" dirty="0" smtClean="0"/>
              <a:t>”, age:56})</a:t>
            </a:r>
            <a:endParaRPr lang="en-US" dirty="0"/>
          </a:p>
          <a:p>
            <a:r>
              <a:rPr lang="en-US" dirty="0" err="1"/>
              <a:t>db.cars.insertOne</a:t>
            </a:r>
            <a:r>
              <a:rPr lang="en-US" dirty="0"/>
              <a:t>(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model</a:t>
            </a:r>
            <a:r>
              <a:rPr lang="en-US" dirty="0" err="1" smtClean="0"/>
              <a:t>:“AUDI</a:t>
            </a:r>
            <a:r>
              <a:rPr lang="en-US" dirty="0" smtClean="0"/>
              <a:t>",</a:t>
            </a:r>
            <a:endParaRPr lang="en-US" dirty="0"/>
          </a:p>
          <a:p>
            <a:r>
              <a:rPr lang="en-US" dirty="0"/>
              <a:t>	price</a:t>
            </a:r>
            <a:r>
              <a:rPr lang="en-US" dirty="0" smtClean="0"/>
              <a:t>:“500000</a:t>
            </a:r>
            <a:r>
              <a:rPr lang="en-US" dirty="0"/>
              <a:t>"</a:t>
            </a:r>
          </a:p>
          <a:p>
            <a:r>
              <a:rPr lang="en-US" dirty="0"/>
              <a:t>	</a:t>
            </a:r>
            <a:r>
              <a:rPr lang="en-US" dirty="0" err="1"/>
              <a:t>owner:Object</a:t>
            </a:r>
            <a:r>
              <a:rPr lang="en-US" dirty="0"/>
              <a:t>(“bgfahsk87124")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	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9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582341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db.cities.insertOne</a:t>
            </a:r>
            <a:r>
              <a:rPr lang="en-US" dirty="0"/>
              <a:t>(name</a:t>
            </a:r>
            <a:r>
              <a:rPr lang="en-US" dirty="0" smtClean="0"/>
              <a:t>:“</a:t>
            </a:r>
            <a:r>
              <a:rPr lang="en-US" dirty="0" err="1" smtClean="0"/>
              <a:t>Lucknow</a:t>
            </a:r>
            <a:r>
              <a:rPr lang="en-US" dirty="0" smtClean="0"/>
              <a:t>",</a:t>
            </a:r>
            <a:r>
              <a:rPr lang="en-US" dirty="0" err="1"/>
              <a:t>cordinate</a:t>
            </a:r>
            <a:r>
              <a:rPr lang="en-US" dirty="0"/>
              <a:t> : {</a:t>
            </a:r>
            <a:r>
              <a:rPr lang="en-US" dirty="0" smtClean="0"/>
              <a:t>lat:22,long:34})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db.citizens.insertMany</a:t>
            </a:r>
            <a:r>
              <a:rPr lang="en-US" dirty="0"/>
              <a:t>(</a:t>
            </a:r>
          </a:p>
          <a:p>
            <a:r>
              <a:rPr lang="en-US" dirty="0"/>
              <a:t>	[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smtClean="0"/>
              <a:t>name: ”</a:t>
            </a:r>
            <a:r>
              <a:rPr lang="en-US" dirty="0" err="1" smtClean="0"/>
              <a:t>Divansh</a:t>
            </a:r>
            <a:r>
              <a:rPr lang="en-US" dirty="0" smtClean="0"/>
              <a:t>”,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cityId</a:t>
            </a:r>
            <a:r>
              <a:rPr lang="en-US" dirty="0" smtClean="0"/>
              <a:t>: </a:t>
            </a:r>
            <a:r>
              <a:rPr lang="en-US" dirty="0" err="1" smtClean="0"/>
              <a:t>ObjectId</a:t>
            </a:r>
            <a:r>
              <a:rPr lang="en-US" dirty="0"/>
              <a:t>("5fd1c6191f3c730b599ba720")</a:t>
            </a:r>
          </a:p>
          <a:p>
            <a:r>
              <a:rPr lang="en-US" dirty="0"/>
              <a:t>		},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smtClean="0"/>
              <a:t>name: ”</a:t>
            </a:r>
            <a:r>
              <a:rPr lang="en-US" dirty="0" err="1" smtClean="0"/>
              <a:t>Atri</a:t>
            </a:r>
            <a:r>
              <a:rPr lang="en-US" dirty="0" smtClean="0"/>
              <a:t>”,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cityId</a:t>
            </a:r>
            <a:r>
              <a:rPr lang="en-US" dirty="0" smtClean="0"/>
              <a:t>: </a:t>
            </a:r>
            <a:r>
              <a:rPr lang="en-US" dirty="0" err="1" smtClean="0"/>
              <a:t>ObjectId</a:t>
            </a:r>
            <a:r>
              <a:rPr lang="en-US" dirty="0"/>
              <a:t>("5fd1c6191f3c730b599ba720")</a:t>
            </a:r>
          </a:p>
          <a:p>
            <a:r>
              <a:rPr lang="en-US" dirty="0"/>
              <a:t>		},</a:t>
            </a:r>
          </a:p>
          <a:p>
            <a:r>
              <a:rPr lang="en-US" dirty="0"/>
              <a:t>	]</a:t>
            </a:r>
          </a:p>
          <a:p>
            <a:r>
              <a:rPr lang="en-US" dirty="0"/>
              <a:t>	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6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MongoDB </vt:lpstr>
      <vt:lpstr>insertOne() &amp; insertMany()</vt:lpstr>
      <vt:lpstr>updateOne() &amp; updateMany()</vt:lpstr>
      <vt:lpstr>db.dropDatabase()</vt:lpstr>
      <vt:lpstr>deleteOne()</vt:lpstr>
      <vt:lpstr>deleteMany()</vt:lpstr>
      <vt:lpstr>PowerPoint Presentation</vt:lpstr>
      <vt:lpstr>One to Many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Windows User</dc:creator>
  <cp:lastModifiedBy>Windows User</cp:lastModifiedBy>
  <cp:revision>5</cp:revision>
  <dcterms:created xsi:type="dcterms:W3CDTF">2020-12-10T17:02:40Z</dcterms:created>
  <dcterms:modified xsi:type="dcterms:W3CDTF">2020-12-11T17:23:54Z</dcterms:modified>
</cp:coreProperties>
</file>