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860F7F0-F71B-47C1-918F-0281D3EDE568}" type="datetimeFigureOut">
              <a:rPr lang="en-IN" smtClean="0"/>
              <a:pPr/>
              <a:t>07-12-2014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87E442-A762-44D5-9C82-4EE5570B78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332656"/>
            <a:ext cx="6476256" cy="1470025"/>
          </a:xfrm>
        </p:spPr>
        <p:txBody>
          <a:bodyPr/>
          <a:lstStyle/>
          <a:p>
            <a:r>
              <a:rPr lang="en" b="1" dirty="0" smtClean="0"/>
              <a:t>CMPE - 287 Software Quality Assurance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800800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Project – Testing 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Instagram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mobile application</a:t>
            </a:r>
            <a:endParaRPr lang="en-IN" sz="2000" dirty="0">
              <a:ea typeface="Calibri"/>
              <a:cs typeface="Times New Roman"/>
            </a:endParaRP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4680520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2"/>
          <p:cNvSpPr txBox="1"/>
          <p:nvPr/>
        </p:nvSpPr>
        <p:spPr>
          <a:xfrm>
            <a:off x="6444208" y="4653136"/>
            <a:ext cx="2376264" cy="1759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7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Session-1; </a:t>
            </a:r>
            <a:r>
              <a:rPr lang="en" sz="17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Group </a:t>
            </a:r>
            <a:r>
              <a:rPr lang="en" sz="17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-6</a:t>
            </a:r>
          </a:p>
          <a:p>
            <a:pPr rtl="0">
              <a:spcBef>
                <a:spcPts val="0"/>
              </a:spcBef>
              <a:buNone/>
            </a:pPr>
            <a:r>
              <a:rPr lang="en" sz="17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Divanshu Arneja</a:t>
            </a:r>
          </a:p>
          <a:p>
            <a:pPr rtl="0">
              <a:spcBef>
                <a:spcPts val="0"/>
              </a:spcBef>
              <a:buNone/>
            </a:pPr>
            <a:r>
              <a:rPr lang="en" sz="17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Piyush Seth</a:t>
            </a:r>
          </a:p>
          <a:p>
            <a:pPr rtl="0">
              <a:spcBef>
                <a:spcPts val="0"/>
              </a:spcBef>
              <a:buNone/>
            </a:pPr>
            <a:r>
              <a:rPr lang="en" sz="17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Saumil Jain</a:t>
            </a:r>
          </a:p>
          <a:p>
            <a:pPr rtl="0">
              <a:spcBef>
                <a:spcPts val="0"/>
              </a:spcBef>
              <a:buNone/>
            </a:pPr>
            <a:r>
              <a:rPr lang="en" sz="17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Shilpa</a:t>
            </a:r>
          </a:p>
          <a:p>
            <a:pPr rtl="0">
              <a:spcBef>
                <a:spcPts val="0"/>
              </a:spcBef>
              <a:buNone/>
            </a:pPr>
            <a:r>
              <a:rPr lang="en" sz="17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Surbhi Rautji</a:t>
            </a:r>
            <a:endParaRPr lang="en" sz="17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Methods</a:t>
            </a:r>
          </a:p>
          <a:p>
            <a:pPr lvl="1"/>
            <a:r>
              <a:rPr lang="en-US" dirty="0" smtClean="0"/>
              <a:t>Decision Based Testing Method</a:t>
            </a:r>
          </a:p>
          <a:p>
            <a:pPr lvl="1"/>
            <a:r>
              <a:rPr lang="en-US" dirty="0" smtClean="0"/>
              <a:t>Equivalence partition testing Method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Tools used – </a:t>
            </a:r>
          </a:p>
          <a:p>
            <a:pPr lvl="1"/>
            <a:r>
              <a:rPr lang="en-US" dirty="0" err="1" smtClean="0"/>
              <a:t>Elementool</a:t>
            </a:r>
            <a:r>
              <a:rPr lang="en-US" dirty="0" smtClean="0"/>
              <a:t> (Test case reporting and Issue tracking)</a:t>
            </a:r>
          </a:p>
          <a:p>
            <a:pPr lvl="1"/>
            <a:r>
              <a:rPr lang="en-US" dirty="0" smtClean="0"/>
              <a:t>Bugzilla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060848"/>
            <a:ext cx="4248472" cy="43204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8"/>
            <a:ext cx="3907904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Testing statistics of Application–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8208912" cy="5212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Testing statistics of testing methods used–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268760"/>
            <a:ext cx="7920880" cy="513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Testing statistics–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7488832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Configuration Testing statistics -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7920880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Bugs with respect to environments-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7992888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vs</a:t>
            </a:r>
            <a:r>
              <a:rPr lang="en-US" dirty="0" smtClean="0"/>
              <a:t> Bugs-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8136904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Performance Testing – </a:t>
            </a:r>
            <a:r>
              <a:rPr lang="en-US" dirty="0" err="1" smtClean="0"/>
              <a:t>Neoload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Native mobile application on proxy mode.</a:t>
            </a:r>
            <a:endParaRPr lang="en-IN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628800"/>
            <a:ext cx="827722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Perfecto Mobile</a:t>
            </a:r>
          </a:p>
          <a:p>
            <a:pPr lvl="1"/>
            <a:r>
              <a:rPr lang="en-US" dirty="0" smtClean="0"/>
              <a:t>Cloud based testing tool (</a:t>
            </a:r>
            <a:r>
              <a:rPr lang="en-US" dirty="0" err="1" smtClean="0"/>
              <a:t>TaaS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Easy to use.</a:t>
            </a:r>
          </a:p>
          <a:p>
            <a:pPr lvl="1"/>
            <a:r>
              <a:rPr lang="en-US" dirty="0" smtClean="0"/>
              <a:t>Black box testing.</a:t>
            </a:r>
          </a:p>
          <a:p>
            <a:pPr lvl="1"/>
            <a:r>
              <a:rPr lang="en-US" dirty="0" smtClean="0"/>
              <a:t>Wide range to devices/platform to test.</a:t>
            </a:r>
          </a:p>
          <a:p>
            <a:pPr lvl="1"/>
            <a:r>
              <a:rPr lang="en-US" dirty="0" smtClean="0"/>
              <a:t>Scripts are easy to write.</a:t>
            </a:r>
          </a:p>
          <a:p>
            <a:pPr marL="365760" lvl="1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22912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Photo/Video sharing mobile application.</a:t>
            </a:r>
          </a:p>
          <a:p>
            <a:r>
              <a:rPr lang="en-US" dirty="0" smtClean="0"/>
              <a:t>Like/Comment/Follow/</a:t>
            </a:r>
            <a:r>
              <a:rPr lang="en-US" dirty="0" err="1" smtClean="0"/>
              <a:t>Unfollow</a:t>
            </a:r>
            <a:r>
              <a:rPr lang="en-US" dirty="0" smtClean="0"/>
              <a:t>.</a:t>
            </a:r>
          </a:p>
          <a:p>
            <a:r>
              <a:rPr lang="en-IN" dirty="0" smtClean="0"/>
              <a:t>Photo/Video can be shared on various popular social networks.</a:t>
            </a:r>
          </a:p>
          <a:p>
            <a:r>
              <a:rPr lang="en-US" dirty="0" smtClean="0"/>
              <a:t>Very popular among youth, having more than 200 million users.</a:t>
            </a:r>
          </a:p>
          <a:p>
            <a:r>
              <a:rPr lang="en-IN" dirty="0" smtClean="0"/>
              <a:t>Has its own social </a:t>
            </a:r>
            <a:r>
              <a:rPr lang="en-US" dirty="0" smtClean="0"/>
              <a:t>ecosystem.</a:t>
            </a:r>
          </a:p>
          <a:p>
            <a:r>
              <a:rPr lang="en-US" dirty="0" smtClean="0"/>
              <a:t>Location based tagging of photo/video.</a:t>
            </a:r>
          </a:p>
          <a:p>
            <a:r>
              <a:rPr lang="en-US" dirty="0" smtClean="0"/>
              <a:t>User can view each other’s photo/video mapped on the map.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08720"/>
            <a:ext cx="316835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908720"/>
            <a:ext cx="7560840" cy="547260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Perfecto 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1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Automation Test scripts statistics</a:t>
            </a:r>
          </a:p>
          <a:p>
            <a:pPr lvl="1"/>
            <a:r>
              <a:rPr lang="en-US" dirty="0" smtClean="0"/>
              <a:t>IOS – 14; Android 13</a:t>
            </a:r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" y="1556792"/>
            <a:ext cx="831291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9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4873752"/>
          </a:xfrm>
        </p:spPr>
        <p:txBody>
          <a:bodyPr/>
          <a:lstStyle/>
          <a:p>
            <a:r>
              <a:rPr lang="en-US" dirty="0" smtClean="0"/>
              <a:t>Learnt how to test a mobile application using various models and methods.</a:t>
            </a:r>
          </a:p>
          <a:p>
            <a:r>
              <a:rPr lang="en-US" dirty="0" smtClean="0"/>
              <a:t>Learnt about the location based testing model.</a:t>
            </a:r>
          </a:p>
          <a:p>
            <a:r>
              <a:rPr lang="en-US" dirty="0" smtClean="0"/>
              <a:t>Testing can never be 100%; even production has some bugs.</a:t>
            </a:r>
          </a:p>
          <a:p>
            <a:r>
              <a:rPr lang="en-US" dirty="0" smtClean="0"/>
              <a:t>Manual testing.</a:t>
            </a:r>
          </a:p>
          <a:p>
            <a:r>
              <a:rPr lang="en-US" dirty="0" smtClean="0"/>
              <a:t>Automation testing.</a:t>
            </a:r>
          </a:p>
          <a:p>
            <a:r>
              <a:rPr lang="en-US" dirty="0" smtClean="0"/>
              <a:t>Testing tools.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Testing Application</a:t>
            </a:r>
          </a:p>
          <a:p>
            <a:r>
              <a:rPr lang="en-US" dirty="0" smtClean="0"/>
              <a:t>Testing Devices</a:t>
            </a:r>
          </a:p>
          <a:p>
            <a:r>
              <a:rPr lang="en-US" dirty="0" smtClean="0"/>
              <a:t>Role and Responsibility</a:t>
            </a:r>
          </a:p>
          <a:p>
            <a:r>
              <a:rPr lang="en-US" dirty="0" smtClean="0"/>
              <a:t>Schedule and Templates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3429000"/>
            <a:ext cx="7344816" cy="280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Coverage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 coverage criteria: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Home Screen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Explore Screen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Camera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Photomap –Geotagging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Following/News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Profile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Gestures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GUI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Location Based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Environment and Platforms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Non Functional Requirements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Element Tool</a:t>
            </a:r>
          </a:p>
          <a:p>
            <a:r>
              <a:rPr lang="en-US" dirty="0" smtClean="0"/>
              <a:t>Bugzilla</a:t>
            </a:r>
          </a:p>
          <a:p>
            <a:r>
              <a:rPr lang="en-US" dirty="0" smtClean="0"/>
              <a:t>Automation - Perfecto Mobile</a:t>
            </a:r>
          </a:p>
          <a:p>
            <a:r>
              <a:rPr lang="en-US" dirty="0" smtClean="0"/>
              <a:t>Performance - </a:t>
            </a:r>
            <a:r>
              <a:rPr lang="en-US" dirty="0" err="1" smtClean="0"/>
              <a:t>NeoLoad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dirty="0" smtClean="0"/>
              <a:t>Test Design: Testing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>
            <a:normAutofit/>
          </a:bodyPr>
          <a:lstStyle/>
          <a:p>
            <a:r>
              <a:rPr lang="en-US" dirty="0" smtClean="0"/>
              <a:t>Semantic Tree Model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Complexity  for Application Functionality- 3960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Complexity for Application Environment- 48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IN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488832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GUI flow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r>
              <a:rPr lang="en-US" dirty="0" smtClean="0"/>
              <a:t>Gestures tested – 12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Complexity for GUI Model- 127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352928" cy="487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 smtClean="0"/>
              <a:t>Location Based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147248" cy="54932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Geo Objects -10</a:t>
            </a:r>
          </a:p>
          <a:p>
            <a:r>
              <a:rPr lang="en-US" sz="2000" dirty="0" smtClean="0"/>
              <a:t>Mobile Objects Type-2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Pictures</a:t>
            </a:r>
          </a:p>
          <a:p>
            <a:pPr>
              <a:buNone/>
            </a:pPr>
            <a:r>
              <a:rPr lang="en-US" sz="1800" dirty="0" smtClean="0"/>
              <a:t>	Videos</a:t>
            </a:r>
          </a:p>
          <a:p>
            <a:r>
              <a:rPr lang="en-US" sz="2000" dirty="0" smtClean="0"/>
              <a:t>Total  Objects of Different </a:t>
            </a:r>
          </a:p>
          <a:p>
            <a:pPr>
              <a:buNone/>
            </a:pPr>
            <a:r>
              <a:rPr lang="en-US" sz="2000" dirty="0" smtClean="0"/>
              <a:t>    Type -12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Passive Mobile Objects -160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Active Mobile Objects- 0</a:t>
            </a:r>
          </a:p>
          <a:p>
            <a:r>
              <a:rPr lang="en-US" sz="2000" dirty="0" smtClean="0"/>
              <a:t>Service of each object</a:t>
            </a:r>
          </a:p>
          <a:p>
            <a:pPr lvl="1"/>
            <a:r>
              <a:rPr lang="en-US" sz="2000" dirty="0" smtClean="0"/>
              <a:t>Geo objects – 0</a:t>
            </a:r>
          </a:p>
          <a:p>
            <a:pPr lvl="1"/>
            <a:r>
              <a:rPr lang="en-US" sz="2000" dirty="0" smtClean="0"/>
              <a:t>Mobile objects – Active – 0</a:t>
            </a:r>
          </a:p>
          <a:p>
            <a:pPr lvl="1"/>
            <a:r>
              <a:rPr lang="en-US" sz="2000" dirty="0" smtClean="0"/>
              <a:t>Mobile objects – Passive – 12</a:t>
            </a:r>
          </a:p>
          <a:p>
            <a:r>
              <a:rPr lang="en-US" u="sng" dirty="0" smtClean="0"/>
              <a:t>Complexity – </a:t>
            </a:r>
            <a:endParaRPr lang="en-IN" sz="2000" dirty="0" smtClean="0"/>
          </a:p>
          <a:p>
            <a:r>
              <a:rPr lang="en-US" sz="1600" dirty="0" err="1"/>
              <a:t>Gi</a:t>
            </a:r>
            <a:r>
              <a:rPr lang="en-US" sz="1600" dirty="0"/>
              <a:t> = {Map, Ni, Si, </a:t>
            </a:r>
            <a:r>
              <a:rPr lang="en-US" sz="1600" dirty="0" err="1"/>
              <a:t>Ri</a:t>
            </a:r>
            <a:r>
              <a:rPr lang="en-US" sz="1600" dirty="0"/>
              <a:t>} = {1,12,11,1}</a:t>
            </a:r>
            <a:endParaRPr lang="en-IN" sz="1400" dirty="0" smtClean="0"/>
          </a:p>
          <a:p>
            <a:pPr lvl="1"/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0728"/>
            <a:ext cx="3439294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147248" cy="5493224"/>
          </a:xfrm>
        </p:spPr>
        <p:txBody>
          <a:bodyPr/>
          <a:lstStyle/>
          <a:p>
            <a:pPr lvl="2"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467544" y="188641"/>
          <a:ext cx="7992888" cy="633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3" imgW="7248452" imgH="8448651" progId="">
                  <p:embed/>
                </p:oleObj>
              </mc:Choice>
              <mc:Fallback>
                <p:oleObj r:id="rId3" imgW="7248452" imgH="844865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1"/>
                        <a:ext cx="7992888" cy="6336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272</TotalTime>
  <Words>341</Words>
  <Application>Microsoft Office PowerPoint</Application>
  <PresentationFormat>On-screen Show (4:3)</PresentationFormat>
  <Paragraphs>105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CMPE - 287 Software Quality Assurance</vt:lpstr>
      <vt:lpstr>Introduction</vt:lpstr>
      <vt:lpstr>Test Plan</vt:lpstr>
      <vt:lpstr>Testing Coverage</vt:lpstr>
      <vt:lpstr>Testing Tools</vt:lpstr>
      <vt:lpstr>Test Design: Testing Model</vt:lpstr>
      <vt:lpstr>GUI flow Model</vt:lpstr>
      <vt:lpstr>Location Based Model</vt:lpstr>
      <vt:lpstr>PowerPoint Presentation</vt:lpstr>
      <vt:lpstr>Test Design</vt:lpstr>
      <vt:lpstr>Manual testing</vt:lpstr>
      <vt:lpstr>Manual testing</vt:lpstr>
      <vt:lpstr>Manual testing</vt:lpstr>
      <vt:lpstr>Manual testing</vt:lpstr>
      <vt:lpstr>Manual testing</vt:lpstr>
      <vt:lpstr>Manual testing</vt:lpstr>
      <vt:lpstr>Manual testing</vt:lpstr>
      <vt:lpstr>Automation testing</vt:lpstr>
      <vt:lpstr>Automation testing</vt:lpstr>
      <vt:lpstr>Perfecto mobile</vt:lpstr>
      <vt:lpstr>Automation testing</vt:lpstr>
      <vt:lpstr>Conclusion -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- 287 Software Quality Assurance</dc:title>
  <dc:creator>sony</dc:creator>
  <cp:lastModifiedBy>Divanshu</cp:lastModifiedBy>
  <cp:revision>13</cp:revision>
  <dcterms:created xsi:type="dcterms:W3CDTF">2014-12-04T23:19:43Z</dcterms:created>
  <dcterms:modified xsi:type="dcterms:W3CDTF">2014-12-08T03:02:37Z</dcterms:modified>
</cp:coreProperties>
</file>