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9" r:id="rId5"/>
    <p:sldId id="260" r:id="rId6"/>
    <p:sldId id="267" r:id="rId7"/>
    <p:sldId id="263" r:id="rId8"/>
    <p:sldId id="264" r:id="rId9"/>
    <p:sldId id="274" r:id="rId10"/>
    <p:sldId id="266" r:id="rId11"/>
    <p:sldId id="276" r:id="rId12"/>
    <p:sldId id="27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8A3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B5D2EC">
                <a:alpha val="100000"/>
              </a:srgbClr>
            </a:gs>
            <a:gs pos="27000">
              <a:srgbClr val="D6E6F5">
                <a:alpha val="100000"/>
              </a:srgbClr>
            </a:gs>
            <a:gs pos="700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Презентация для проектной работы</a:t>
            </a:r>
            <a:endParaRPr lang="ru-R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Галушкина Диана</a:t>
            </a:r>
            <a:endParaRPr lang="ru-RU" altLang="en-US"/>
          </a:p>
          <a:p>
            <a:r>
              <a:rPr lang="ru-RU" altLang="en-US"/>
              <a:t>Павлова Валерия</a:t>
            </a:r>
            <a:endParaRPr lang="ru-RU" altLang="en-US"/>
          </a:p>
          <a:p>
            <a:r>
              <a:rPr lang="ru-RU" altLang="en-US"/>
              <a:t>ИС-23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5D2EC"/>
            </a:gs>
            <a:gs pos="100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Работа базы данных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8140" y="1769110"/>
            <a:ext cx="11475720" cy="3320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5D2EC"/>
            </a:gs>
            <a:gs pos="100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Вывод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	Таким образом, данное приложение помогает понять ценность различий между людьми, потому что каждый тип обладает своими уникальными преимуществами. Конечно, важно понимать, что тест это прежде всего инструмент познания, а не способ навешивания ярлыков и заключения людей в рамки.</a:t>
            </a:r>
            <a:endParaRPr lang="ru-RU" altLang="en-US"/>
          </a:p>
          <a:p>
            <a:r>
              <a:rPr lang="ru-RU" altLang="en-US"/>
              <a:t>	В ходе разработки мы приобрели навыки работы с библиотеками </a:t>
            </a:r>
            <a:r>
              <a:rPr lang="en-US" altLang="ru-RU"/>
              <a:t>Tkinter, PIL</a:t>
            </a:r>
            <a:r>
              <a:rPr lang="ru-RU" altLang="ru-RU"/>
              <a:t>, реального применения базы данных. Также, что не мало важно, мы научились работать в команде, решая возникающие проблемы.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B5D2EC"/>
            </a:gs>
            <a:gs pos="61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Разработать приложение для предмета:</a:t>
            </a:r>
            <a:r>
              <a:rPr lang="en-US" altLang="ru-RU"/>
              <a:t> </a:t>
            </a:r>
            <a:r>
              <a:rPr lang="ru-RU" altLang="ru-RU"/>
              <a:t>«Основы алгоритмизации и программирования». </a:t>
            </a:r>
            <a:endParaRPr lang="ru-RU" altLang="ru-RU"/>
          </a:p>
          <a:p>
            <a:r>
              <a:rPr lang="ru-RU" altLang="en-US">
                <a:sym typeface="+mn-ea"/>
              </a:rPr>
              <a:t>Основной идеей для создания проекта был тест на определение типа личности. Именно его мы и решили реализовать.</a:t>
            </a:r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B5D2EC"/>
            </a:gs>
            <a:gs pos="61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Используемые ресурсы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Среда разработки: </a:t>
            </a:r>
            <a:r>
              <a:rPr lang="en-US" altLang="en-US"/>
              <a:t>Python</a:t>
            </a:r>
            <a:endParaRPr lang="ru-RU" altLang="en-US"/>
          </a:p>
          <a:p>
            <a:r>
              <a:rPr lang="ru-RU" altLang="en-US"/>
              <a:t>Библиотека: </a:t>
            </a:r>
            <a:r>
              <a:rPr lang="en-US" altLang="ru-RU"/>
              <a:t>Tkinter</a:t>
            </a:r>
            <a:endParaRPr lang="en-US" altLang="ru-RU"/>
          </a:p>
          <a:p>
            <a:r>
              <a:rPr lang="ru-RU" altLang="en-US"/>
              <a:t>-</a:t>
            </a:r>
            <a:r>
              <a:rPr lang="en-US" altLang="en-US"/>
              <a:t>json </a:t>
            </a:r>
            <a:endParaRPr lang="en-US" altLang="en-US"/>
          </a:p>
          <a:p>
            <a:r>
              <a:rPr lang="en-US" altLang="en-US"/>
              <a:t>-sqlite3</a:t>
            </a:r>
            <a:endParaRPr lang="en-US" altLang="en-US"/>
          </a:p>
          <a:p>
            <a:r>
              <a:rPr lang="en-US" altLang="en-US"/>
              <a:t>-PIL</a:t>
            </a:r>
            <a:endParaRPr lang="en-US" altLang="en-US"/>
          </a:p>
          <a:p>
            <a:r>
              <a:rPr lang="en-US" altLang="en-US"/>
              <a:t>-</a:t>
            </a:r>
            <a:r>
              <a:rPr lang="ru-RU" altLang="en-US"/>
              <a:t>ООП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B5D2EC"/>
            </a:gs>
            <a:gs pos="61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/>
              <a:t>Приложение состоит из 3 основных частей:</a:t>
            </a:r>
            <a:endParaRPr lang="ru-RU" altLang="ru-RU"/>
          </a:p>
          <a:p>
            <a:r>
              <a:rPr lang="ru-RU" altLang="ru-RU"/>
              <a:t>1)Главное меню.</a:t>
            </a:r>
            <a:endParaRPr lang="ru-RU" altLang="ru-RU"/>
          </a:p>
          <a:p>
            <a:r>
              <a:rPr lang="ru-RU" altLang="ru-RU"/>
              <a:t>В нем пользователь должен ввести имя и начать тест</a:t>
            </a:r>
            <a:endParaRPr lang="ru-RU" altLang="ru-RU"/>
          </a:p>
          <a:p>
            <a:r>
              <a:rPr lang="ru-RU" altLang="ru-RU"/>
              <a:t>2)Страница с основным контентом(вопросы).</a:t>
            </a:r>
            <a:endParaRPr lang="ru-RU" altLang="ru-RU"/>
          </a:p>
          <a:p>
            <a:r>
              <a:rPr lang="ru-RU" altLang="ru-RU"/>
              <a:t>3)Результаты теста.</a:t>
            </a:r>
            <a:endParaRPr lang="ru-RU" altLang="ru-RU"/>
          </a:p>
          <a:p>
            <a:r>
              <a:rPr lang="ru-RU" altLang="ru-RU"/>
              <a:t>Тут можно узнать как краткий результат, так и полную статью.</a:t>
            </a:r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B5D2EC"/>
            </a:gs>
            <a:gs pos="61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Функционал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Основной функцией является выявление типа личности человека, описание ключевых особенностей и возможность понять себя чуть лучше)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B5D2EC"/>
            </a:gs>
            <a:gs pos="100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21105" y="273685"/>
            <a:ext cx="10515600" cy="1325563"/>
          </a:xfrm>
        </p:spPr>
        <p:txBody>
          <a:bodyPr/>
          <a:p>
            <a:r>
              <a:rPr lang="ru-RU" altLang="en-US"/>
              <a:t>Главное меню</a:t>
            </a:r>
            <a:endParaRPr lang="ru-RU" altLang="en-US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1105" y="1865630"/>
            <a:ext cx="9808845" cy="4058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B5D2EC"/>
            </a:gs>
            <a:gs pos="100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9660" y="381000"/>
            <a:ext cx="10013315" cy="853440"/>
          </a:xfrm>
        </p:spPr>
        <p:txBody>
          <a:bodyPr/>
          <a:p>
            <a:r>
              <a:rPr lang="ru-RU" altLang="en-US"/>
              <a:t>Страница с вопросами</a:t>
            </a:r>
            <a:endParaRPr lang="ru-RU" altLang="en-US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2330" y="1622425"/>
            <a:ext cx="10468610" cy="4331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5D2EC"/>
            </a:gs>
            <a:gs pos="100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2290" y="2000250"/>
            <a:ext cx="10726420" cy="4255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5D2EC"/>
            </a:gs>
            <a:gs pos="100000">
              <a:srgbClr val="D6E6F5"/>
            </a:gs>
            <a:gs pos="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02335" y="136525"/>
            <a:ext cx="10515600" cy="1325563"/>
          </a:xfrm>
        </p:spPr>
        <p:txBody>
          <a:bodyPr/>
          <a:p>
            <a:r>
              <a:rPr lang="ru-RU" altLang="en-US"/>
              <a:t>Результат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2335" y="1280160"/>
            <a:ext cx="10387330" cy="4297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Presentation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Презентация для проектной работы</vt:lpstr>
      <vt:lpstr>Цель </vt:lpstr>
      <vt:lpstr>Используемые ресурсы</vt:lpstr>
      <vt:lpstr>PowerPoint 演示文稿</vt:lpstr>
      <vt:lpstr>Функционал</vt:lpstr>
      <vt:lpstr>Главное меню</vt:lpstr>
      <vt:lpstr>Страница с вопросами</vt:lpstr>
      <vt:lpstr>PowerPoint 演示文稿</vt:lpstr>
      <vt:lpstr>Результат</vt:lpstr>
      <vt:lpstr>Работа базы данных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valer</cp:lastModifiedBy>
  <cp:revision>6</cp:revision>
  <dcterms:created xsi:type="dcterms:W3CDTF">2023-05-30T15:40:00Z</dcterms:created>
  <dcterms:modified xsi:type="dcterms:W3CDTF">2023-06-03T12:14:15Z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0D63395A2FD146638927C052133D0974</vt:lpwstr>
  </property>
</Properties>
</file>