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 id="2147483706" r:id="rId2"/>
  </p:sldMasterIdLst>
  <p:notesMasterIdLst>
    <p:notesMasterId r:id="rId43"/>
  </p:notesMasterIdLst>
  <p:handoutMasterIdLst>
    <p:handoutMasterId r:id="rId44"/>
  </p:handoutMasterIdLst>
  <p:sldIdLst>
    <p:sldId id="296" r:id="rId3"/>
    <p:sldId id="304" r:id="rId4"/>
    <p:sldId id="345" r:id="rId5"/>
    <p:sldId id="346" r:id="rId6"/>
    <p:sldId id="305" r:id="rId7"/>
    <p:sldId id="306" r:id="rId8"/>
    <p:sldId id="333" r:id="rId9"/>
    <p:sldId id="347" r:id="rId10"/>
    <p:sldId id="348" r:id="rId11"/>
    <p:sldId id="334" r:id="rId12"/>
    <p:sldId id="337" r:id="rId13"/>
    <p:sldId id="338" r:id="rId14"/>
    <p:sldId id="339" r:id="rId15"/>
    <p:sldId id="340" r:id="rId16"/>
    <p:sldId id="342" r:id="rId17"/>
    <p:sldId id="335" r:id="rId18"/>
    <p:sldId id="351" r:id="rId19"/>
    <p:sldId id="343" r:id="rId20"/>
    <p:sldId id="336" r:id="rId21"/>
    <p:sldId id="311" r:id="rId22"/>
    <p:sldId id="312" r:id="rId23"/>
    <p:sldId id="313" r:id="rId24"/>
    <p:sldId id="316" r:id="rId25"/>
    <p:sldId id="318" r:id="rId26"/>
    <p:sldId id="325" r:id="rId27"/>
    <p:sldId id="326" r:id="rId28"/>
    <p:sldId id="327" r:id="rId29"/>
    <p:sldId id="349" r:id="rId30"/>
    <p:sldId id="328" r:id="rId31"/>
    <p:sldId id="329" r:id="rId32"/>
    <p:sldId id="330" r:id="rId33"/>
    <p:sldId id="350" r:id="rId34"/>
    <p:sldId id="331" r:id="rId35"/>
    <p:sldId id="332" r:id="rId36"/>
    <p:sldId id="307" r:id="rId37"/>
    <p:sldId id="308" r:id="rId38"/>
    <p:sldId id="309" r:id="rId39"/>
    <p:sldId id="310" r:id="rId40"/>
    <p:sldId id="319" r:id="rId41"/>
    <p:sldId id="302" r:id="rId42"/>
  </p:sldIdLst>
  <p:sldSz cx="9144000" cy="6858000" type="screen4x3"/>
  <p:notesSz cx="7302500" cy="9588500"/>
  <p:defaultTextStyle>
    <a:defPPr>
      <a:defRPr lang="en-US"/>
    </a:defPPr>
    <a:lvl1pPr algn="l" rtl="0" fontAlgn="base">
      <a:spcBef>
        <a:spcPct val="0"/>
      </a:spcBef>
      <a:spcAft>
        <a:spcPct val="0"/>
      </a:spcAft>
      <a:defRPr sz="1400" kern="1200">
        <a:solidFill>
          <a:schemeClr val="tx1"/>
        </a:solidFill>
        <a:latin typeface="Arial" pitchFamily="34" charset="0"/>
        <a:ea typeface="+mn-ea"/>
        <a:cs typeface="+mn-cs"/>
      </a:defRPr>
    </a:lvl1pPr>
    <a:lvl2pPr marL="457200" algn="l" rtl="0" fontAlgn="base">
      <a:spcBef>
        <a:spcPct val="0"/>
      </a:spcBef>
      <a:spcAft>
        <a:spcPct val="0"/>
      </a:spcAft>
      <a:defRPr sz="1400" kern="1200">
        <a:solidFill>
          <a:schemeClr val="tx1"/>
        </a:solidFill>
        <a:latin typeface="Arial" pitchFamily="34" charset="0"/>
        <a:ea typeface="+mn-ea"/>
        <a:cs typeface="+mn-cs"/>
      </a:defRPr>
    </a:lvl2pPr>
    <a:lvl3pPr marL="914400" algn="l" rtl="0" fontAlgn="base">
      <a:spcBef>
        <a:spcPct val="0"/>
      </a:spcBef>
      <a:spcAft>
        <a:spcPct val="0"/>
      </a:spcAft>
      <a:defRPr sz="1400" kern="1200">
        <a:solidFill>
          <a:schemeClr val="tx1"/>
        </a:solidFill>
        <a:latin typeface="Arial" pitchFamily="34" charset="0"/>
        <a:ea typeface="+mn-ea"/>
        <a:cs typeface="+mn-cs"/>
      </a:defRPr>
    </a:lvl3pPr>
    <a:lvl4pPr marL="1371600" algn="l" rtl="0" fontAlgn="base">
      <a:spcBef>
        <a:spcPct val="0"/>
      </a:spcBef>
      <a:spcAft>
        <a:spcPct val="0"/>
      </a:spcAft>
      <a:defRPr sz="1400" kern="1200">
        <a:solidFill>
          <a:schemeClr val="tx1"/>
        </a:solidFill>
        <a:latin typeface="Arial" pitchFamily="34" charset="0"/>
        <a:ea typeface="+mn-ea"/>
        <a:cs typeface="+mn-cs"/>
      </a:defRPr>
    </a:lvl4pPr>
    <a:lvl5pPr marL="1828800" algn="l" rtl="0" fontAlgn="base">
      <a:spcBef>
        <a:spcPct val="0"/>
      </a:spcBef>
      <a:spcAft>
        <a:spcPct val="0"/>
      </a:spcAft>
      <a:defRPr sz="1400" kern="1200">
        <a:solidFill>
          <a:schemeClr val="tx1"/>
        </a:solidFill>
        <a:latin typeface="Arial" pitchFamily="34" charset="0"/>
        <a:ea typeface="+mn-ea"/>
        <a:cs typeface="+mn-cs"/>
      </a:defRPr>
    </a:lvl5pPr>
    <a:lvl6pPr marL="2286000" algn="l" defTabSz="914400" rtl="0" eaLnBrk="1" latinLnBrk="0" hangingPunct="1">
      <a:defRPr sz="1400" kern="1200">
        <a:solidFill>
          <a:schemeClr val="tx1"/>
        </a:solidFill>
        <a:latin typeface="Arial" pitchFamily="34" charset="0"/>
        <a:ea typeface="+mn-ea"/>
        <a:cs typeface="+mn-cs"/>
      </a:defRPr>
    </a:lvl6pPr>
    <a:lvl7pPr marL="2743200" algn="l" defTabSz="914400" rtl="0" eaLnBrk="1" latinLnBrk="0" hangingPunct="1">
      <a:defRPr sz="1400" kern="1200">
        <a:solidFill>
          <a:schemeClr val="tx1"/>
        </a:solidFill>
        <a:latin typeface="Arial" pitchFamily="34" charset="0"/>
        <a:ea typeface="+mn-ea"/>
        <a:cs typeface="+mn-cs"/>
      </a:defRPr>
    </a:lvl7pPr>
    <a:lvl8pPr marL="3200400" algn="l" defTabSz="914400" rtl="0" eaLnBrk="1" latinLnBrk="0" hangingPunct="1">
      <a:defRPr sz="1400" kern="1200">
        <a:solidFill>
          <a:schemeClr val="tx1"/>
        </a:solidFill>
        <a:latin typeface="Arial" pitchFamily="34" charset="0"/>
        <a:ea typeface="+mn-ea"/>
        <a:cs typeface="+mn-cs"/>
      </a:defRPr>
    </a:lvl8pPr>
    <a:lvl9pPr marL="3657600" algn="l" defTabSz="914400" rtl="0" eaLnBrk="1" latinLnBrk="0" hangingPunct="1">
      <a:defRPr sz="1400"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2A2B4877-656F-4B6D-BC6B-149D690E74D0}">
          <p14:sldIdLst>
            <p14:sldId id="296"/>
            <p14:sldId id="304"/>
            <p14:sldId id="345"/>
            <p14:sldId id="346"/>
            <p14:sldId id="305"/>
            <p14:sldId id="306"/>
            <p14:sldId id="333"/>
            <p14:sldId id="347"/>
            <p14:sldId id="348"/>
            <p14:sldId id="334"/>
            <p14:sldId id="337"/>
            <p14:sldId id="338"/>
            <p14:sldId id="339"/>
          </p14:sldIdLst>
        </p14:section>
        <p14:section name="Untitled Section" id="{B5CB11FD-83DB-4F2F-B08C-26B10B864EB5}">
          <p14:sldIdLst>
            <p14:sldId id="340"/>
            <p14:sldId id="342"/>
            <p14:sldId id="335"/>
            <p14:sldId id="351"/>
            <p14:sldId id="343"/>
            <p14:sldId id="336"/>
            <p14:sldId id="311"/>
            <p14:sldId id="312"/>
            <p14:sldId id="313"/>
            <p14:sldId id="316"/>
            <p14:sldId id="318"/>
            <p14:sldId id="325"/>
            <p14:sldId id="326"/>
            <p14:sldId id="327"/>
            <p14:sldId id="349"/>
            <p14:sldId id="328"/>
            <p14:sldId id="329"/>
            <p14:sldId id="330"/>
            <p14:sldId id="350"/>
            <p14:sldId id="331"/>
            <p14:sldId id="332"/>
            <p14:sldId id="307"/>
            <p14:sldId id="308"/>
            <p14:sldId id="309"/>
            <p14:sldId id="310"/>
            <p14:sldId id="319"/>
            <p14:sldId id="302"/>
          </p14:sldIdLst>
        </p14:section>
      </p14:sectionLst>
    </p:ext>
    <p:ext uri="{EFAFB233-063F-42B5-8137-9DF3F51BA10A}">
      <p15:sldGuideLst xmlns:p15="http://schemas.microsoft.com/office/powerpoint/2012/main">
        <p15:guide id="1" orient="horz" pos="2160">
          <p15:clr>
            <a:srgbClr val="A4A3A4"/>
          </p15:clr>
        </p15:guide>
        <p15:guide id="2" orient="horz" pos="624">
          <p15:clr>
            <a:srgbClr val="A4A3A4"/>
          </p15:clr>
        </p15:guide>
        <p15:guide id="3" pos="2880">
          <p15:clr>
            <a:srgbClr val="A4A3A4"/>
          </p15:clr>
        </p15:guide>
        <p15:guide id="4" pos="192">
          <p15:clr>
            <a:srgbClr val="A4A3A4"/>
          </p15:clr>
        </p15:guide>
        <p15:guide id="5" pos="5568">
          <p15:clr>
            <a:srgbClr val="A4A3A4"/>
          </p15:clr>
        </p15:guide>
      </p15:sldGuideLst>
    </p:ext>
    <p:ext uri="{2D200454-40CA-4A62-9FC3-DE9A4176ACB9}">
      <p15:notesGuideLst xmlns:p15="http://schemas.microsoft.com/office/powerpoint/2012/main">
        <p15:guide id="1" orient="horz" pos="3020">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66FF33"/>
    <a:srgbClr val="00CC00"/>
    <a:srgbClr val="00CC99"/>
    <a:srgbClr val="000066"/>
    <a:srgbClr val="339966"/>
    <a:srgbClr val="666699"/>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7" autoAdjust="0"/>
    <p:restoredTop sz="94711" autoAdjust="0"/>
  </p:normalViewPr>
  <p:slideViewPr>
    <p:cSldViewPr>
      <p:cViewPr varScale="1">
        <p:scale>
          <a:sx n="103" d="100"/>
          <a:sy n="103" d="100"/>
        </p:scale>
        <p:origin x="348" y="96"/>
      </p:cViewPr>
      <p:guideLst>
        <p:guide orient="horz" pos="2160"/>
        <p:guide orient="horz" pos="624"/>
        <p:guide pos="2880"/>
        <p:guide pos="192"/>
        <p:guide pos="5568"/>
      </p:guideLst>
    </p:cSldViewPr>
  </p:slideViewPr>
  <p:outlineViewPr>
    <p:cViewPr>
      <p:scale>
        <a:sx n="33" d="100"/>
        <a:sy n="33" d="100"/>
      </p:scale>
      <p:origin x="0" y="-692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5" d="100"/>
          <a:sy n="45" d="100"/>
        </p:scale>
        <p:origin x="-1450" y="-82"/>
      </p:cViewPr>
      <p:guideLst>
        <p:guide orient="horz" pos="3020"/>
        <p:guide pos="23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165475" cy="479425"/>
          </a:xfrm>
          <a:prstGeom prst="rect">
            <a:avLst/>
          </a:prstGeom>
          <a:noFill/>
          <a:ln w="12700">
            <a:noFill/>
            <a:miter lim="800000"/>
            <a:headEnd/>
            <a:tailEnd/>
          </a:ln>
          <a:effectLst/>
        </p:spPr>
        <p:txBody>
          <a:bodyPr vert="horz" wrap="square" lIns="96506" tIns="48254" rIns="96506" bIns="48254" numCol="1" anchor="t" anchorCtr="0" compatLnSpc="1">
            <a:prstTxWarp prst="textNoShape">
              <a:avLst/>
            </a:prstTxWarp>
          </a:bodyPr>
          <a:lstStyle>
            <a:lvl1pPr defTabSz="965200" eaLnBrk="0" hangingPunct="0">
              <a:spcBef>
                <a:spcPct val="0"/>
              </a:spcBef>
              <a:defRPr sz="1300">
                <a:latin typeface="Tahoma" pitchFamily="34" charset="0"/>
              </a:defRPr>
            </a:lvl1pPr>
          </a:lstStyle>
          <a:p>
            <a:pPr>
              <a:defRPr/>
            </a:pPr>
            <a:endParaRPr lang="en-US" altLang="en-US"/>
          </a:p>
        </p:txBody>
      </p:sp>
      <p:sp>
        <p:nvSpPr>
          <p:cNvPr id="63491" name="Rectangle 3"/>
          <p:cNvSpPr>
            <a:spLocks noGrp="1" noChangeArrowheads="1"/>
          </p:cNvSpPr>
          <p:nvPr>
            <p:ph type="dt" sz="quarter" idx="1"/>
          </p:nvPr>
        </p:nvSpPr>
        <p:spPr bwMode="auto">
          <a:xfrm>
            <a:off x="4137025" y="0"/>
            <a:ext cx="3165475" cy="479425"/>
          </a:xfrm>
          <a:prstGeom prst="rect">
            <a:avLst/>
          </a:prstGeom>
          <a:noFill/>
          <a:ln w="12700">
            <a:noFill/>
            <a:miter lim="800000"/>
            <a:headEnd/>
            <a:tailEnd/>
          </a:ln>
          <a:effectLst/>
        </p:spPr>
        <p:txBody>
          <a:bodyPr vert="horz" wrap="square" lIns="96506" tIns="48254" rIns="96506" bIns="48254" numCol="1" anchor="t" anchorCtr="0" compatLnSpc="1">
            <a:prstTxWarp prst="textNoShape">
              <a:avLst/>
            </a:prstTxWarp>
          </a:bodyPr>
          <a:lstStyle>
            <a:lvl1pPr algn="r" defTabSz="965200" eaLnBrk="0" hangingPunct="0">
              <a:spcBef>
                <a:spcPct val="0"/>
              </a:spcBef>
              <a:defRPr sz="1300">
                <a:latin typeface="Tahoma" pitchFamily="34" charset="0"/>
              </a:defRPr>
            </a:lvl1pPr>
          </a:lstStyle>
          <a:p>
            <a:pPr>
              <a:defRPr/>
            </a:pPr>
            <a:endParaRPr lang="en-US" altLang="en-US"/>
          </a:p>
        </p:txBody>
      </p:sp>
      <p:sp>
        <p:nvSpPr>
          <p:cNvPr id="63492" name="Rectangle 4"/>
          <p:cNvSpPr>
            <a:spLocks noGrp="1" noChangeArrowheads="1"/>
          </p:cNvSpPr>
          <p:nvPr>
            <p:ph type="ftr" sz="quarter" idx="2"/>
          </p:nvPr>
        </p:nvSpPr>
        <p:spPr bwMode="auto">
          <a:xfrm>
            <a:off x="0" y="9109075"/>
            <a:ext cx="3165475" cy="479425"/>
          </a:xfrm>
          <a:prstGeom prst="rect">
            <a:avLst/>
          </a:prstGeom>
          <a:noFill/>
          <a:ln w="12700">
            <a:noFill/>
            <a:miter lim="800000"/>
            <a:headEnd/>
            <a:tailEnd/>
          </a:ln>
          <a:effectLst/>
        </p:spPr>
        <p:txBody>
          <a:bodyPr vert="horz" wrap="square" lIns="96506" tIns="48254" rIns="96506" bIns="48254" numCol="1" anchor="b" anchorCtr="0" compatLnSpc="1">
            <a:prstTxWarp prst="textNoShape">
              <a:avLst/>
            </a:prstTxWarp>
          </a:bodyPr>
          <a:lstStyle>
            <a:lvl1pPr defTabSz="965200" eaLnBrk="0" hangingPunct="0">
              <a:spcBef>
                <a:spcPct val="0"/>
              </a:spcBef>
              <a:defRPr sz="1300">
                <a:latin typeface="Tahoma" pitchFamily="34" charset="0"/>
              </a:defRPr>
            </a:lvl1pPr>
          </a:lstStyle>
          <a:p>
            <a:pPr>
              <a:defRPr/>
            </a:pPr>
            <a:endParaRPr lang="en-US" altLang="en-US"/>
          </a:p>
        </p:txBody>
      </p:sp>
      <p:sp>
        <p:nvSpPr>
          <p:cNvPr id="63493" name="Rectangle 5"/>
          <p:cNvSpPr>
            <a:spLocks noGrp="1" noChangeArrowheads="1"/>
          </p:cNvSpPr>
          <p:nvPr>
            <p:ph type="sldNum" sz="quarter" idx="3"/>
          </p:nvPr>
        </p:nvSpPr>
        <p:spPr bwMode="auto">
          <a:xfrm>
            <a:off x="4137025" y="9109075"/>
            <a:ext cx="3165475" cy="479425"/>
          </a:xfrm>
          <a:prstGeom prst="rect">
            <a:avLst/>
          </a:prstGeom>
          <a:noFill/>
          <a:ln w="12700">
            <a:noFill/>
            <a:miter lim="800000"/>
            <a:headEnd/>
            <a:tailEnd/>
          </a:ln>
          <a:effectLst/>
        </p:spPr>
        <p:txBody>
          <a:bodyPr vert="horz" wrap="square" lIns="96506" tIns="48254" rIns="96506" bIns="48254" numCol="1" anchor="b" anchorCtr="0" compatLnSpc="1">
            <a:prstTxWarp prst="textNoShape">
              <a:avLst/>
            </a:prstTxWarp>
          </a:bodyPr>
          <a:lstStyle>
            <a:lvl1pPr algn="r" defTabSz="965200" eaLnBrk="0" hangingPunct="0">
              <a:spcBef>
                <a:spcPct val="0"/>
              </a:spcBef>
              <a:defRPr sz="1300">
                <a:latin typeface="Tahoma" pitchFamily="34" charset="0"/>
              </a:defRPr>
            </a:lvl1pPr>
          </a:lstStyle>
          <a:p>
            <a:pPr>
              <a:defRPr/>
            </a:pPr>
            <a:fld id="{8F82DD74-09CF-481D-A201-A7BA330270D6}" type="slidenum">
              <a:rPr lang="en-US" altLang="en-US"/>
              <a:pPr>
                <a:defRPr/>
              </a:pPr>
              <a:t>‹#›</a:t>
            </a:fld>
            <a:endParaRPr lang="en-US" altLang="en-US"/>
          </a:p>
        </p:txBody>
      </p:sp>
    </p:spTree>
    <p:extLst>
      <p:ext uri="{BB962C8B-B14F-4D97-AF65-F5344CB8AC3E}">
        <p14:creationId xmlns:p14="http://schemas.microsoft.com/office/powerpoint/2010/main" val="644819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165475" cy="479425"/>
          </a:xfrm>
          <a:prstGeom prst="rect">
            <a:avLst/>
          </a:prstGeom>
          <a:noFill/>
          <a:ln w="12700">
            <a:noFill/>
            <a:miter lim="800000"/>
            <a:headEnd/>
            <a:tailEnd/>
          </a:ln>
          <a:effectLst/>
        </p:spPr>
        <p:txBody>
          <a:bodyPr vert="horz" wrap="square" lIns="96506" tIns="48254" rIns="96506" bIns="48254" numCol="1" anchor="t" anchorCtr="0" compatLnSpc="1">
            <a:prstTxWarp prst="textNoShape">
              <a:avLst/>
            </a:prstTxWarp>
          </a:bodyPr>
          <a:lstStyle>
            <a:lvl1pPr defTabSz="965200" eaLnBrk="0" hangingPunct="0">
              <a:spcBef>
                <a:spcPct val="0"/>
              </a:spcBef>
              <a:defRPr sz="1300">
                <a:latin typeface="Tahoma" pitchFamily="34" charset="0"/>
              </a:defRPr>
            </a:lvl1pPr>
          </a:lstStyle>
          <a:p>
            <a:pPr>
              <a:defRPr/>
            </a:pPr>
            <a:endParaRPr lang="en-US" altLang="en-US"/>
          </a:p>
        </p:txBody>
      </p:sp>
      <p:sp>
        <p:nvSpPr>
          <p:cNvPr id="65539" name="Rectangle 3"/>
          <p:cNvSpPr>
            <a:spLocks noGrp="1" noChangeArrowheads="1"/>
          </p:cNvSpPr>
          <p:nvPr>
            <p:ph type="dt" idx="1"/>
          </p:nvPr>
        </p:nvSpPr>
        <p:spPr bwMode="auto">
          <a:xfrm>
            <a:off x="4137025" y="0"/>
            <a:ext cx="3165475" cy="479425"/>
          </a:xfrm>
          <a:prstGeom prst="rect">
            <a:avLst/>
          </a:prstGeom>
          <a:noFill/>
          <a:ln w="12700">
            <a:noFill/>
            <a:miter lim="800000"/>
            <a:headEnd/>
            <a:tailEnd/>
          </a:ln>
          <a:effectLst/>
        </p:spPr>
        <p:txBody>
          <a:bodyPr vert="horz" wrap="square" lIns="96506" tIns="48254" rIns="96506" bIns="48254" numCol="1" anchor="t" anchorCtr="0" compatLnSpc="1">
            <a:prstTxWarp prst="textNoShape">
              <a:avLst/>
            </a:prstTxWarp>
          </a:bodyPr>
          <a:lstStyle>
            <a:lvl1pPr algn="r" defTabSz="965200" eaLnBrk="0" hangingPunct="0">
              <a:spcBef>
                <a:spcPct val="0"/>
              </a:spcBef>
              <a:defRPr sz="1300">
                <a:latin typeface="Tahoma" pitchFamily="34" charset="0"/>
              </a:defRPr>
            </a:lvl1pPr>
          </a:lstStyle>
          <a:p>
            <a:pPr>
              <a:defRPr/>
            </a:pPr>
            <a:endParaRPr lang="en-US" altLang="en-US"/>
          </a:p>
        </p:txBody>
      </p:sp>
      <p:sp>
        <p:nvSpPr>
          <p:cNvPr id="18436" name="Rectangle 4"/>
          <p:cNvSpPr>
            <a:spLocks noGrp="1" noRot="1" noChangeAspect="1"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p:spPr>
      </p:sp>
      <p:sp>
        <p:nvSpPr>
          <p:cNvPr id="65541" name="Rectangle 5"/>
          <p:cNvSpPr>
            <a:spLocks noGrp="1" noChangeArrowheads="1"/>
          </p:cNvSpPr>
          <p:nvPr>
            <p:ph type="body" sz="quarter" idx="3"/>
          </p:nvPr>
        </p:nvSpPr>
        <p:spPr bwMode="auto">
          <a:xfrm>
            <a:off x="973138" y="4554538"/>
            <a:ext cx="5356225" cy="4314825"/>
          </a:xfrm>
          <a:prstGeom prst="rect">
            <a:avLst/>
          </a:prstGeom>
          <a:noFill/>
          <a:ln w="12700">
            <a:noFill/>
            <a:miter lim="800000"/>
            <a:headEnd/>
            <a:tailEnd/>
          </a:ln>
          <a:effectLst/>
        </p:spPr>
        <p:txBody>
          <a:bodyPr vert="horz" wrap="square" lIns="96506" tIns="48254" rIns="96506" bIns="48254"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65542" name="Rectangle 6"/>
          <p:cNvSpPr>
            <a:spLocks noGrp="1" noChangeArrowheads="1"/>
          </p:cNvSpPr>
          <p:nvPr>
            <p:ph type="ftr" sz="quarter" idx="4"/>
          </p:nvPr>
        </p:nvSpPr>
        <p:spPr bwMode="auto">
          <a:xfrm>
            <a:off x="0" y="9109075"/>
            <a:ext cx="3165475" cy="479425"/>
          </a:xfrm>
          <a:prstGeom prst="rect">
            <a:avLst/>
          </a:prstGeom>
          <a:noFill/>
          <a:ln w="12700">
            <a:noFill/>
            <a:miter lim="800000"/>
            <a:headEnd/>
            <a:tailEnd/>
          </a:ln>
          <a:effectLst/>
        </p:spPr>
        <p:txBody>
          <a:bodyPr vert="horz" wrap="square" lIns="96506" tIns="48254" rIns="96506" bIns="48254" numCol="1" anchor="b" anchorCtr="0" compatLnSpc="1">
            <a:prstTxWarp prst="textNoShape">
              <a:avLst/>
            </a:prstTxWarp>
          </a:bodyPr>
          <a:lstStyle>
            <a:lvl1pPr defTabSz="965200" eaLnBrk="0" hangingPunct="0">
              <a:spcBef>
                <a:spcPct val="0"/>
              </a:spcBef>
              <a:defRPr sz="1300">
                <a:latin typeface="Tahoma" pitchFamily="34" charset="0"/>
              </a:defRPr>
            </a:lvl1pPr>
          </a:lstStyle>
          <a:p>
            <a:pPr>
              <a:defRPr/>
            </a:pPr>
            <a:endParaRPr lang="en-US" altLang="en-US"/>
          </a:p>
        </p:txBody>
      </p:sp>
      <p:sp>
        <p:nvSpPr>
          <p:cNvPr id="65543" name="Rectangle 7"/>
          <p:cNvSpPr>
            <a:spLocks noGrp="1" noChangeArrowheads="1"/>
          </p:cNvSpPr>
          <p:nvPr>
            <p:ph type="sldNum" sz="quarter" idx="5"/>
          </p:nvPr>
        </p:nvSpPr>
        <p:spPr bwMode="auto">
          <a:xfrm>
            <a:off x="4137025" y="9109075"/>
            <a:ext cx="3165475" cy="479425"/>
          </a:xfrm>
          <a:prstGeom prst="rect">
            <a:avLst/>
          </a:prstGeom>
          <a:noFill/>
          <a:ln w="12700">
            <a:noFill/>
            <a:miter lim="800000"/>
            <a:headEnd/>
            <a:tailEnd/>
          </a:ln>
          <a:effectLst/>
        </p:spPr>
        <p:txBody>
          <a:bodyPr vert="horz" wrap="square" lIns="96506" tIns="48254" rIns="96506" bIns="48254" numCol="1" anchor="b" anchorCtr="0" compatLnSpc="1">
            <a:prstTxWarp prst="textNoShape">
              <a:avLst/>
            </a:prstTxWarp>
          </a:bodyPr>
          <a:lstStyle>
            <a:lvl1pPr algn="r" defTabSz="965200" eaLnBrk="0" hangingPunct="0">
              <a:spcBef>
                <a:spcPct val="0"/>
              </a:spcBef>
              <a:defRPr sz="1300">
                <a:latin typeface="Tahoma" pitchFamily="34" charset="0"/>
              </a:defRPr>
            </a:lvl1pPr>
          </a:lstStyle>
          <a:p>
            <a:pPr>
              <a:defRPr/>
            </a:pPr>
            <a:fld id="{DDCDC256-072F-4465-96C8-15F8637A1814}" type="slidenum">
              <a:rPr lang="en-US" altLang="en-US"/>
              <a:pPr>
                <a:defRPr/>
              </a:pPr>
              <a:t>‹#›</a:t>
            </a:fld>
            <a:endParaRPr lang="en-US" altLang="en-US"/>
          </a:p>
        </p:txBody>
      </p:sp>
    </p:spTree>
    <p:extLst>
      <p:ext uri="{BB962C8B-B14F-4D97-AF65-F5344CB8AC3E}">
        <p14:creationId xmlns:p14="http://schemas.microsoft.com/office/powerpoint/2010/main" val="1659553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4" name="Group 4"/>
          <p:cNvGrpSpPr>
            <a:grpSpLocks noChangeAspect="1"/>
          </p:cNvGrpSpPr>
          <p:nvPr/>
        </p:nvGrpSpPr>
        <p:grpSpPr bwMode="auto">
          <a:xfrm>
            <a:off x="5494338" y="474663"/>
            <a:ext cx="3243262" cy="768350"/>
            <a:chOff x="313" y="3454"/>
            <a:chExt cx="2724" cy="644"/>
          </a:xfrm>
        </p:grpSpPr>
        <p:sp>
          <p:nvSpPr>
            <p:cNvPr id="5" name="AutoShape 5"/>
            <p:cNvSpPr>
              <a:spLocks noChangeAspect="1" noChangeArrowheads="1" noTextEdit="1"/>
            </p:cNvSpPr>
            <p:nvPr userDrawn="1"/>
          </p:nvSpPr>
          <p:spPr bwMode="auto">
            <a:xfrm>
              <a:off x="313" y="3454"/>
              <a:ext cx="2724" cy="644"/>
            </a:xfrm>
            <a:prstGeom prst="rect">
              <a:avLst/>
            </a:prstGeom>
            <a:noFill/>
            <a:ln w="9525">
              <a:noFill/>
              <a:miter lim="800000"/>
              <a:headEnd/>
              <a:tailEnd/>
            </a:ln>
          </p:spPr>
          <p:txBody>
            <a:bodyPr/>
            <a:lstStyle/>
            <a:p>
              <a:pPr eaLnBrk="0" hangingPunct="0">
                <a:spcBef>
                  <a:spcPct val="50000"/>
                </a:spcBef>
                <a:defRPr/>
              </a:pPr>
              <a:endParaRPr lang="en-US"/>
            </a:p>
          </p:txBody>
        </p:sp>
        <p:sp>
          <p:nvSpPr>
            <p:cNvPr id="6" name="Freeform 6"/>
            <p:cNvSpPr>
              <a:spLocks/>
            </p:cNvSpPr>
            <p:nvPr userDrawn="1"/>
          </p:nvSpPr>
          <p:spPr bwMode="auto">
            <a:xfrm>
              <a:off x="316" y="3454"/>
              <a:ext cx="412" cy="358"/>
            </a:xfrm>
            <a:custGeom>
              <a:avLst/>
              <a:gdLst/>
              <a:ahLst/>
              <a:cxnLst>
                <a:cxn ang="0">
                  <a:pos x="390" y="0"/>
                </a:cxn>
                <a:cxn ang="0">
                  <a:pos x="133" y="99"/>
                </a:cxn>
                <a:cxn ang="0">
                  <a:pos x="367" y="147"/>
                </a:cxn>
                <a:cxn ang="0">
                  <a:pos x="386" y="147"/>
                </a:cxn>
                <a:cxn ang="0">
                  <a:pos x="390" y="147"/>
                </a:cxn>
                <a:cxn ang="0">
                  <a:pos x="395" y="149"/>
                </a:cxn>
                <a:cxn ang="0">
                  <a:pos x="399" y="151"/>
                </a:cxn>
                <a:cxn ang="0">
                  <a:pos x="404" y="156"/>
                </a:cxn>
                <a:cxn ang="0">
                  <a:pos x="408" y="160"/>
                </a:cxn>
                <a:cxn ang="0">
                  <a:pos x="408" y="165"/>
                </a:cxn>
                <a:cxn ang="0">
                  <a:pos x="411" y="172"/>
                </a:cxn>
                <a:cxn ang="0">
                  <a:pos x="411" y="330"/>
                </a:cxn>
                <a:cxn ang="0">
                  <a:pos x="411" y="335"/>
                </a:cxn>
                <a:cxn ang="0">
                  <a:pos x="408" y="341"/>
                </a:cxn>
                <a:cxn ang="0">
                  <a:pos x="406" y="346"/>
                </a:cxn>
                <a:cxn ang="0">
                  <a:pos x="402" y="351"/>
                </a:cxn>
                <a:cxn ang="0">
                  <a:pos x="399" y="353"/>
                </a:cxn>
                <a:cxn ang="0">
                  <a:pos x="392" y="358"/>
                </a:cxn>
                <a:cxn ang="0">
                  <a:pos x="388" y="358"/>
                </a:cxn>
                <a:cxn ang="0">
                  <a:pos x="383" y="358"/>
                </a:cxn>
                <a:cxn ang="0">
                  <a:pos x="3" y="273"/>
                </a:cxn>
                <a:cxn ang="0">
                  <a:pos x="287" y="236"/>
                </a:cxn>
                <a:cxn ang="0">
                  <a:pos x="26" y="236"/>
                </a:cxn>
                <a:cxn ang="0">
                  <a:pos x="21" y="236"/>
                </a:cxn>
                <a:cxn ang="0">
                  <a:pos x="16" y="234"/>
                </a:cxn>
                <a:cxn ang="0">
                  <a:pos x="12" y="229"/>
                </a:cxn>
                <a:cxn ang="0">
                  <a:pos x="7" y="227"/>
                </a:cxn>
                <a:cxn ang="0">
                  <a:pos x="3" y="222"/>
                </a:cxn>
                <a:cxn ang="0">
                  <a:pos x="3" y="215"/>
                </a:cxn>
                <a:cxn ang="0">
                  <a:pos x="0" y="211"/>
                </a:cxn>
                <a:cxn ang="0">
                  <a:pos x="0" y="30"/>
                </a:cxn>
                <a:cxn ang="0">
                  <a:pos x="0" y="23"/>
                </a:cxn>
                <a:cxn ang="0">
                  <a:pos x="3" y="18"/>
                </a:cxn>
                <a:cxn ang="0">
                  <a:pos x="5" y="14"/>
                </a:cxn>
                <a:cxn ang="0">
                  <a:pos x="9" y="9"/>
                </a:cxn>
                <a:cxn ang="0">
                  <a:pos x="14" y="5"/>
                </a:cxn>
                <a:cxn ang="0">
                  <a:pos x="19" y="2"/>
                </a:cxn>
                <a:cxn ang="0">
                  <a:pos x="23" y="2"/>
                </a:cxn>
                <a:cxn ang="0">
                  <a:pos x="30" y="0"/>
                </a:cxn>
              </a:cxnLst>
              <a:rect l="0" t="0" r="r" b="b"/>
              <a:pathLst>
                <a:path w="411" h="358">
                  <a:moveTo>
                    <a:pt x="30" y="0"/>
                  </a:moveTo>
                  <a:lnTo>
                    <a:pt x="390" y="0"/>
                  </a:lnTo>
                  <a:lnTo>
                    <a:pt x="390" y="99"/>
                  </a:lnTo>
                  <a:lnTo>
                    <a:pt x="133" y="99"/>
                  </a:lnTo>
                  <a:lnTo>
                    <a:pt x="133" y="147"/>
                  </a:lnTo>
                  <a:lnTo>
                    <a:pt x="367" y="147"/>
                  </a:lnTo>
                  <a:lnTo>
                    <a:pt x="383" y="147"/>
                  </a:lnTo>
                  <a:lnTo>
                    <a:pt x="386" y="147"/>
                  </a:lnTo>
                  <a:lnTo>
                    <a:pt x="388" y="147"/>
                  </a:lnTo>
                  <a:lnTo>
                    <a:pt x="390" y="147"/>
                  </a:lnTo>
                  <a:lnTo>
                    <a:pt x="392" y="147"/>
                  </a:lnTo>
                  <a:lnTo>
                    <a:pt x="395" y="149"/>
                  </a:lnTo>
                  <a:lnTo>
                    <a:pt x="399" y="151"/>
                  </a:lnTo>
                  <a:lnTo>
                    <a:pt x="399" y="151"/>
                  </a:lnTo>
                  <a:lnTo>
                    <a:pt x="402" y="154"/>
                  </a:lnTo>
                  <a:lnTo>
                    <a:pt x="404" y="156"/>
                  </a:lnTo>
                  <a:lnTo>
                    <a:pt x="406" y="158"/>
                  </a:lnTo>
                  <a:lnTo>
                    <a:pt x="408" y="160"/>
                  </a:lnTo>
                  <a:lnTo>
                    <a:pt x="408" y="163"/>
                  </a:lnTo>
                  <a:lnTo>
                    <a:pt x="408" y="165"/>
                  </a:lnTo>
                  <a:lnTo>
                    <a:pt x="411" y="170"/>
                  </a:lnTo>
                  <a:lnTo>
                    <a:pt x="411" y="172"/>
                  </a:lnTo>
                  <a:lnTo>
                    <a:pt x="411" y="174"/>
                  </a:lnTo>
                  <a:lnTo>
                    <a:pt x="411" y="330"/>
                  </a:lnTo>
                  <a:lnTo>
                    <a:pt x="411" y="332"/>
                  </a:lnTo>
                  <a:lnTo>
                    <a:pt x="411" y="335"/>
                  </a:lnTo>
                  <a:lnTo>
                    <a:pt x="408" y="339"/>
                  </a:lnTo>
                  <a:lnTo>
                    <a:pt x="408" y="341"/>
                  </a:lnTo>
                  <a:lnTo>
                    <a:pt x="408" y="344"/>
                  </a:lnTo>
                  <a:lnTo>
                    <a:pt x="406" y="346"/>
                  </a:lnTo>
                  <a:lnTo>
                    <a:pt x="404" y="348"/>
                  </a:lnTo>
                  <a:lnTo>
                    <a:pt x="402" y="351"/>
                  </a:lnTo>
                  <a:lnTo>
                    <a:pt x="399" y="353"/>
                  </a:lnTo>
                  <a:lnTo>
                    <a:pt x="399" y="353"/>
                  </a:lnTo>
                  <a:lnTo>
                    <a:pt x="395" y="355"/>
                  </a:lnTo>
                  <a:lnTo>
                    <a:pt x="392" y="358"/>
                  </a:lnTo>
                  <a:lnTo>
                    <a:pt x="390" y="358"/>
                  </a:lnTo>
                  <a:lnTo>
                    <a:pt x="388" y="358"/>
                  </a:lnTo>
                  <a:lnTo>
                    <a:pt x="386" y="358"/>
                  </a:lnTo>
                  <a:lnTo>
                    <a:pt x="383" y="358"/>
                  </a:lnTo>
                  <a:lnTo>
                    <a:pt x="3" y="358"/>
                  </a:lnTo>
                  <a:lnTo>
                    <a:pt x="3" y="273"/>
                  </a:lnTo>
                  <a:lnTo>
                    <a:pt x="287" y="273"/>
                  </a:lnTo>
                  <a:lnTo>
                    <a:pt x="287" y="236"/>
                  </a:lnTo>
                  <a:lnTo>
                    <a:pt x="30" y="236"/>
                  </a:lnTo>
                  <a:lnTo>
                    <a:pt x="26" y="236"/>
                  </a:lnTo>
                  <a:lnTo>
                    <a:pt x="23" y="236"/>
                  </a:lnTo>
                  <a:lnTo>
                    <a:pt x="21" y="236"/>
                  </a:lnTo>
                  <a:lnTo>
                    <a:pt x="19" y="234"/>
                  </a:lnTo>
                  <a:lnTo>
                    <a:pt x="16" y="234"/>
                  </a:lnTo>
                  <a:lnTo>
                    <a:pt x="14" y="231"/>
                  </a:lnTo>
                  <a:lnTo>
                    <a:pt x="12" y="229"/>
                  </a:lnTo>
                  <a:lnTo>
                    <a:pt x="9" y="229"/>
                  </a:lnTo>
                  <a:lnTo>
                    <a:pt x="7" y="227"/>
                  </a:lnTo>
                  <a:lnTo>
                    <a:pt x="5" y="225"/>
                  </a:lnTo>
                  <a:lnTo>
                    <a:pt x="3" y="222"/>
                  </a:lnTo>
                  <a:lnTo>
                    <a:pt x="3" y="220"/>
                  </a:lnTo>
                  <a:lnTo>
                    <a:pt x="3" y="215"/>
                  </a:lnTo>
                  <a:lnTo>
                    <a:pt x="0" y="213"/>
                  </a:lnTo>
                  <a:lnTo>
                    <a:pt x="0" y="211"/>
                  </a:lnTo>
                  <a:lnTo>
                    <a:pt x="0" y="209"/>
                  </a:lnTo>
                  <a:lnTo>
                    <a:pt x="0" y="30"/>
                  </a:lnTo>
                  <a:lnTo>
                    <a:pt x="0" y="28"/>
                  </a:lnTo>
                  <a:lnTo>
                    <a:pt x="0" y="23"/>
                  </a:lnTo>
                  <a:lnTo>
                    <a:pt x="3" y="21"/>
                  </a:lnTo>
                  <a:lnTo>
                    <a:pt x="3" y="18"/>
                  </a:lnTo>
                  <a:lnTo>
                    <a:pt x="3" y="16"/>
                  </a:lnTo>
                  <a:lnTo>
                    <a:pt x="5" y="14"/>
                  </a:lnTo>
                  <a:lnTo>
                    <a:pt x="7" y="11"/>
                  </a:lnTo>
                  <a:lnTo>
                    <a:pt x="9" y="9"/>
                  </a:lnTo>
                  <a:lnTo>
                    <a:pt x="12" y="7"/>
                  </a:lnTo>
                  <a:lnTo>
                    <a:pt x="14" y="5"/>
                  </a:lnTo>
                  <a:lnTo>
                    <a:pt x="16" y="5"/>
                  </a:lnTo>
                  <a:lnTo>
                    <a:pt x="19" y="2"/>
                  </a:lnTo>
                  <a:lnTo>
                    <a:pt x="21" y="2"/>
                  </a:lnTo>
                  <a:lnTo>
                    <a:pt x="23" y="2"/>
                  </a:lnTo>
                  <a:lnTo>
                    <a:pt x="26" y="0"/>
                  </a:lnTo>
                  <a:lnTo>
                    <a:pt x="30" y="0"/>
                  </a:lnTo>
                  <a:close/>
                </a:path>
              </a:pathLst>
            </a:custGeom>
            <a:solidFill>
              <a:srgbClr val="004737"/>
            </a:solidFill>
            <a:ln w="9525">
              <a:noFill/>
              <a:round/>
              <a:headEnd/>
              <a:tailEnd/>
            </a:ln>
          </p:spPr>
          <p:txBody>
            <a:bodyPr/>
            <a:lstStyle/>
            <a:p>
              <a:pPr eaLnBrk="0" hangingPunct="0">
                <a:spcBef>
                  <a:spcPct val="50000"/>
                </a:spcBef>
                <a:defRPr/>
              </a:pPr>
              <a:endParaRPr lang="en-US"/>
            </a:p>
          </p:txBody>
        </p:sp>
        <p:sp>
          <p:nvSpPr>
            <p:cNvPr id="7" name="Rectangle 7"/>
            <p:cNvSpPr>
              <a:spLocks noChangeArrowheads="1"/>
            </p:cNvSpPr>
            <p:nvPr userDrawn="1"/>
          </p:nvSpPr>
          <p:spPr bwMode="auto">
            <a:xfrm>
              <a:off x="876" y="3727"/>
              <a:ext cx="160" cy="85"/>
            </a:xfrm>
            <a:prstGeom prst="rect">
              <a:avLst/>
            </a:prstGeom>
            <a:solidFill>
              <a:srgbClr val="004737"/>
            </a:solidFill>
            <a:ln w="9525">
              <a:noFill/>
              <a:miter lim="800000"/>
              <a:headEnd/>
              <a:tailEnd/>
            </a:ln>
          </p:spPr>
          <p:txBody>
            <a:bodyPr/>
            <a:lstStyle/>
            <a:p>
              <a:pPr eaLnBrk="0" hangingPunct="0">
                <a:spcBef>
                  <a:spcPct val="50000"/>
                </a:spcBef>
                <a:defRPr/>
              </a:pPr>
              <a:endParaRPr lang="en-US"/>
            </a:p>
          </p:txBody>
        </p:sp>
        <p:sp>
          <p:nvSpPr>
            <p:cNvPr id="8" name="Freeform 8"/>
            <p:cNvSpPr>
              <a:spLocks/>
            </p:cNvSpPr>
            <p:nvPr userDrawn="1"/>
          </p:nvSpPr>
          <p:spPr bwMode="auto">
            <a:xfrm>
              <a:off x="758" y="3457"/>
              <a:ext cx="397" cy="233"/>
            </a:xfrm>
            <a:custGeom>
              <a:avLst/>
              <a:gdLst/>
              <a:ahLst/>
              <a:cxnLst>
                <a:cxn ang="0">
                  <a:pos x="101" y="145"/>
                </a:cxn>
                <a:cxn ang="0">
                  <a:pos x="296" y="0"/>
                </a:cxn>
                <a:cxn ang="0">
                  <a:pos x="397" y="188"/>
                </a:cxn>
                <a:cxn ang="0">
                  <a:pos x="397" y="193"/>
                </a:cxn>
                <a:cxn ang="0">
                  <a:pos x="397" y="197"/>
                </a:cxn>
                <a:cxn ang="0">
                  <a:pos x="397" y="202"/>
                </a:cxn>
                <a:cxn ang="0">
                  <a:pos x="394" y="207"/>
                </a:cxn>
                <a:cxn ang="0">
                  <a:pos x="392" y="209"/>
                </a:cxn>
                <a:cxn ang="0">
                  <a:pos x="390" y="213"/>
                </a:cxn>
                <a:cxn ang="0">
                  <a:pos x="387" y="218"/>
                </a:cxn>
                <a:cxn ang="0">
                  <a:pos x="385" y="220"/>
                </a:cxn>
                <a:cxn ang="0">
                  <a:pos x="383" y="223"/>
                </a:cxn>
                <a:cxn ang="0">
                  <a:pos x="378" y="225"/>
                </a:cxn>
                <a:cxn ang="0">
                  <a:pos x="376" y="227"/>
                </a:cxn>
                <a:cxn ang="0">
                  <a:pos x="371" y="229"/>
                </a:cxn>
                <a:cxn ang="0">
                  <a:pos x="367" y="232"/>
                </a:cxn>
                <a:cxn ang="0">
                  <a:pos x="364" y="232"/>
                </a:cxn>
                <a:cxn ang="0">
                  <a:pos x="360" y="234"/>
                </a:cxn>
                <a:cxn ang="0">
                  <a:pos x="355" y="234"/>
                </a:cxn>
                <a:cxn ang="0">
                  <a:pos x="39" y="234"/>
                </a:cxn>
                <a:cxn ang="0">
                  <a:pos x="37" y="234"/>
                </a:cxn>
                <a:cxn ang="0">
                  <a:pos x="32" y="232"/>
                </a:cxn>
                <a:cxn ang="0">
                  <a:pos x="30" y="232"/>
                </a:cxn>
                <a:cxn ang="0">
                  <a:pos x="25" y="229"/>
                </a:cxn>
                <a:cxn ang="0">
                  <a:pos x="18" y="225"/>
                </a:cxn>
                <a:cxn ang="0">
                  <a:pos x="11" y="218"/>
                </a:cxn>
                <a:cxn ang="0">
                  <a:pos x="7" y="213"/>
                </a:cxn>
                <a:cxn ang="0">
                  <a:pos x="4" y="209"/>
                </a:cxn>
                <a:cxn ang="0">
                  <a:pos x="4" y="207"/>
                </a:cxn>
                <a:cxn ang="0">
                  <a:pos x="2" y="202"/>
                </a:cxn>
                <a:cxn ang="0">
                  <a:pos x="0" y="197"/>
                </a:cxn>
                <a:cxn ang="0">
                  <a:pos x="0" y="193"/>
                </a:cxn>
                <a:cxn ang="0">
                  <a:pos x="0" y="0"/>
                </a:cxn>
              </a:cxnLst>
              <a:rect l="0" t="0" r="r" b="b"/>
              <a:pathLst>
                <a:path w="397" h="234">
                  <a:moveTo>
                    <a:pt x="101" y="0"/>
                  </a:moveTo>
                  <a:lnTo>
                    <a:pt x="101" y="145"/>
                  </a:lnTo>
                  <a:lnTo>
                    <a:pt x="296" y="145"/>
                  </a:lnTo>
                  <a:lnTo>
                    <a:pt x="296" y="0"/>
                  </a:lnTo>
                  <a:lnTo>
                    <a:pt x="397" y="0"/>
                  </a:lnTo>
                  <a:lnTo>
                    <a:pt x="397" y="188"/>
                  </a:lnTo>
                  <a:lnTo>
                    <a:pt x="397" y="191"/>
                  </a:lnTo>
                  <a:lnTo>
                    <a:pt x="397" y="193"/>
                  </a:lnTo>
                  <a:lnTo>
                    <a:pt x="397" y="195"/>
                  </a:lnTo>
                  <a:lnTo>
                    <a:pt x="397" y="197"/>
                  </a:lnTo>
                  <a:lnTo>
                    <a:pt x="397" y="200"/>
                  </a:lnTo>
                  <a:lnTo>
                    <a:pt x="397" y="202"/>
                  </a:lnTo>
                  <a:lnTo>
                    <a:pt x="394" y="204"/>
                  </a:lnTo>
                  <a:lnTo>
                    <a:pt x="394" y="207"/>
                  </a:lnTo>
                  <a:lnTo>
                    <a:pt x="392" y="207"/>
                  </a:lnTo>
                  <a:lnTo>
                    <a:pt x="392" y="209"/>
                  </a:lnTo>
                  <a:lnTo>
                    <a:pt x="392" y="211"/>
                  </a:lnTo>
                  <a:lnTo>
                    <a:pt x="390" y="213"/>
                  </a:lnTo>
                  <a:lnTo>
                    <a:pt x="390" y="216"/>
                  </a:lnTo>
                  <a:lnTo>
                    <a:pt x="387" y="218"/>
                  </a:lnTo>
                  <a:lnTo>
                    <a:pt x="385" y="218"/>
                  </a:lnTo>
                  <a:lnTo>
                    <a:pt x="385" y="220"/>
                  </a:lnTo>
                  <a:lnTo>
                    <a:pt x="383" y="223"/>
                  </a:lnTo>
                  <a:lnTo>
                    <a:pt x="383" y="223"/>
                  </a:lnTo>
                  <a:lnTo>
                    <a:pt x="380" y="225"/>
                  </a:lnTo>
                  <a:lnTo>
                    <a:pt x="378" y="225"/>
                  </a:lnTo>
                  <a:lnTo>
                    <a:pt x="376" y="227"/>
                  </a:lnTo>
                  <a:lnTo>
                    <a:pt x="376" y="227"/>
                  </a:lnTo>
                  <a:lnTo>
                    <a:pt x="374" y="229"/>
                  </a:lnTo>
                  <a:lnTo>
                    <a:pt x="371" y="229"/>
                  </a:lnTo>
                  <a:lnTo>
                    <a:pt x="369" y="232"/>
                  </a:lnTo>
                  <a:lnTo>
                    <a:pt x="367" y="232"/>
                  </a:lnTo>
                  <a:lnTo>
                    <a:pt x="364" y="232"/>
                  </a:lnTo>
                  <a:lnTo>
                    <a:pt x="364" y="232"/>
                  </a:lnTo>
                  <a:lnTo>
                    <a:pt x="362" y="234"/>
                  </a:lnTo>
                  <a:lnTo>
                    <a:pt x="360" y="234"/>
                  </a:lnTo>
                  <a:lnTo>
                    <a:pt x="358" y="234"/>
                  </a:lnTo>
                  <a:lnTo>
                    <a:pt x="355" y="234"/>
                  </a:lnTo>
                  <a:lnTo>
                    <a:pt x="41" y="234"/>
                  </a:lnTo>
                  <a:lnTo>
                    <a:pt x="39" y="234"/>
                  </a:lnTo>
                  <a:lnTo>
                    <a:pt x="37" y="234"/>
                  </a:lnTo>
                  <a:lnTo>
                    <a:pt x="37" y="234"/>
                  </a:lnTo>
                  <a:lnTo>
                    <a:pt x="34" y="232"/>
                  </a:lnTo>
                  <a:lnTo>
                    <a:pt x="32" y="232"/>
                  </a:lnTo>
                  <a:lnTo>
                    <a:pt x="30" y="232"/>
                  </a:lnTo>
                  <a:lnTo>
                    <a:pt x="30" y="232"/>
                  </a:lnTo>
                  <a:lnTo>
                    <a:pt x="27" y="229"/>
                  </a:lnTo>
                  <a:lnTo>
                    <a:pt x="25" y="229"/>
                  </a:lnTo>
                  <a:lnTo>
                    <a:pt x="20" y="227"/>
                  </a:lnTo>
                  <a:lnTo>
                    <a:pt x="18" y="225"/>
                  </a:lnTo>
                  <a:lnTo>
                    <a:pt x="14" y="220"/>
                  </a:lnTo>
                  <a:lnTo>
                    <a:pt x="11" y="218"/>
                  </a:lnTo>
                  <a:lnTo>
                    <a:pt x="9" y="216"/>
                  </a:lnTo>
                  <a:lnTo>
                    <a:pt x="7" y="213"/>
                  </a:lnTo>
                  <a:lnTo>
                    <a:pt x="7" y="211"/>
                  </a:lnTo>
                  <a:lnTo>
                    <a:pt x="4" y="209"/>
                  </a:lnTo>
                  <a:lnTo>
                    <a:pt x="4" y="207"/>
                  </a:lnTo>
                  <a:lnTo>
                    <a:pt x="4" y="207"/>
                  </a:lnTo>
                  <a:lnTo>
                    <a:pt x="2" y="204"/>
                  </a:lnTo>
                  <a:lnTo>
                    <a:pt x="2" y="202"/>
                  </a:lnTo>
                  <a:lnTo>
                    <a:pt x="2" y="200"/>
                  </a:lnTo>
                  <a:lnTo>
                    <a:pt x="0" y="197"/>
                  </a:lnTo>
                  <a:lnTo>
                    <a:pt x="0" y="195"/>
                  </a:lnTo>
                  <a:lnTo>
                    <a:pt x="0" y="193"/>
                  </a:lnTo>
                  <a:lnTo>
                    <a:pt x="0" y="191"/>
                  </a:lnTo>
                  <a:lnTo>
                    <a:pt x="0" y="0"/>
                  </a:lnTo>
                  <a:lnTo>
                    <a:pt x="101" y="0"/>
                  </a:lnTo>
                  <a:close/>
                </a:path>
              </a:pathLst>
            </a:custGeom>
            <a:solidFill>
              <a:srgbClr val="004737"/>
            </a:solidFill>
            <a:ln w="9525">
              <a:noFill/>
              <a:round/>
              <a:headEnd/>
              <a:tailEnd/>
            </a:ln>
          </p:spPr>
          <p:txBody>
            <a:bodyPr/>
            <a:lstStyle/>
            <a:p>
              <a:pPr eaLnBrk="0" hangingPunct="0">
                <a:spcBef>
                  <a:spcPct val="50000"/>
                </a:spcBef>
                <a:defRPr/>
              </a:pPr>
              <a:endParaRPr lang="en-US"/>
            </a:p>
          </p:txBody>
        </p:sp>
        <p:sp>
          <p:nvSpPr>
            <p:cNvPr id="9" name="Freeform 9"/>
            <p:cNvSpPr>
              <a:spLocks/>
            </p:cNvSpPr>
            <p:nvPr userDrawn="1"/>
          </p:nvSpPr>
          <p:spPr bwMode="auto">
            <a:xfrm>
              <a:off x="1204" y="3457"/>
              <a:ext cx="441" cy="358"/>
            </a:xfrm>
            <a:custGeom>
              <a:avLst/>
              <a:gdLst/>
              <a:ahLst/>
              <a:cxnLst>
                <a:cxn ang="0">
                  <a:pos x="442" y="0"/>
                </a:cxn>
                <a:cxn ang="0">
                  <a:pos x="339" y="252"/>
                </a:cxn>
                <a:cxn ang="0">
                  <a:pos x="158" y="30"/>
                </a:cxn>
                <a:cxn ang="0">
                  <a:pos x="151" y="23"/>
                </a:cxn>
                <a:cxn ang="0">
                  <a:pos x="142" y="16"/>
                </a:cxn>
                <a:cxn ang="0">
                  <a:pos x="135" y="12"/>
                </a:cxn>
                <a:cxn ang="0">
                  <a:pos x="126" y="7"/>
                </a:cxn>
                <a:cxn ang="0">
                  <a:pos x="117" y="3"/>
                </a:cxn>
                <a:cxn ang="0">
                  <a:pos x="107" y="3"/>
                </a:cxn>
                <a:cxn ang="0">
                  <a:pos x="96" y="0"/>
                </a:cxn>
                <a:cxn ang="0">
                  <a:pos x="87" y="0"/>
                </a:cxn>
                <a:cxn ang="0">
                  <a:pos x="78" y="3"/>
                </a:cxn>
                <a:cxn ang="0">
                  <a:pos x="71" y="3"/>
                </a:cxn>
                <a:cxn ang="0">
                  <a:pos x="62" y="5"/>
                </a:cxn>
                <a:cxn ang="0">
                  <a:pos x="55" y="9"/>
                </a:cxn>
                <a:cxn ang="0">
                  <a:pos x="46" y="14"/>
                </a:cxn>
                <a:cxn ang="0">
                  <a:pos x="39" y="19"/>
                </a:cxn>
                <a:cxn ang="0">
                  <a:pos x="32" y="23"/>
                </a:cxn>
                <a:cxn ang="0">
                  <a:pos x="25" y="30"/>
                </a:cxn>
                <a:cxn ang="0">
                  <a:pos x="20" y="37"/>
                </a:cxn>
                <a:cxn ang="0">
                  <a:pos x="13" y="46"/>
                </a:cxn>
                <a:cxn ang="0">
                  <a:pos x="9" y="53"/>
                </a:cxn>
                <a:cxn ang="0">
                  <a:pos x="7" y="62"/>
                </a:cxn>
                <a:cxn ang="0">
                  <a:pos x="2" y="74"/>
                </a:cxn>
                <a:cxn ang="0">
                  <a:pos x="2" y="85"/>
                </a:cxn>
                <a:cxn ang="0">
                  <a:pos x="0" y="97"/>
                </a:cxn>
                <a:cxn ang="0">
                  <a:pos x="0" y="358"/>
                </a:cxn>
                <a:cxn ang="0">
                  <a:pos x="107" y="124"/>
                </a:cxn>
                <a:cxn ang="0">
                  <a:pos x="277" y="317"/>
                </a:cxn>
                <a:cxn ang="0">
                  <a:pos x="286" y="328"/>
                </a:cxn>
                <a:cxn ang="0">
                  <a:pos x="298" y="335"/>
                </a:cxn>
                <a:cxn ang="0">
                  <a:pos x="307" y="342"/>
                </a:cxn>
                <a:cxn ang="0">
                  <a:pos x="316" y="349"/>
                </a:cxn>
                <a:cxn ang="0">
                  <a:pos x="323" y="351"/>
                </a:cxn>
                <a:cxn ang="0">
                  <a:pos x="328" y="353"/>
                </a:cxn>
                <a:cxn ang="0">
                  <a:pos x="334" y="353"/>
                </a:cxn>
                <a:cxn ang="0">
                  <a:pos x="339" y="356"/>
                </a:cxn>
                <a:cxn ang="0">
                  <a:pos x="346" y="356"/>
                </a:cxn>
                <a:cxn ang="0">
                  <a:pos x="355" y="356"/>
                </a:cxn>
                <a:cxn ang="0">
                  <a:pos x="364" y="356"/>
                </a:cxn>
                <a:cxn ang="0">
                  <a:pos x="373" y="353"/>
                </a:cxn>
                <a:cxn ang="0">
                  <a:pos x="383" y="351"/>
                </a:cxn>
                <a:cxn ang="0">
                  <a:pos x="389" y="346"/>
                </a:cxn>
                <a:cxn ang="0">
                  <a:pos x="399" y="344"/>
                </a:cxn>
                <a:cxn ang="0">
                  <a:pos x="406" y="339"/>
                </a:cxn>
                <a:cxn ang="0">
                  <a:pos x="412" y="333"/>
                </a:cxn>
                <a:cxn ang="0">
                  <a:pos x="419" y="326"/>
                </a:cxn>
                <a:cxn ang="0">
                  <a:pos x="424" y="319"/>
                </a:cxn>
                <a:cxn ang="0">
                  <a:pos x="428" y="312"/>
                </a:cxn>
                <a:cxn ang="0">
                  <a:pos x="433" y="303"/>
                </a:cxn>
                <a:cxn ang="0">
                  <a:pos x="438" y="294"/>
                </a:cxn>
                <a:cxn ang="0">
                  <a:pos x="440" y="284"/>
                </a:cxn>
                <a:cxn ang="0">
                  <a:pos x="442" y="273"/>
                </a:cxn>
                <a:cxn ang="0">
                  <a:pos x="442" y="262"/>
                </a:cxn>
              </a:cxnLst>
              <a:rect l="0" t="0" r="r" b="b"/>
              <a:pathLst>
                <a:path w="442" h="358">
                  <a:moveTo>
                    <a:pt x="442" y="255"/>
                  </a:moveTo>
                  <a:lnTo>
                    <a:pt x="442" y="0"/>
                  </a:lnTo>
                  <a:lnTo>
                    <a:pt x="339" y="0"/>
                  </a:lnTo>
                  <a:lnTo>
                    <a:pt x="339" y="252"/>
                  </a:lnTo>
                  <a:lnTo>
                    <a:pt x="160" y="35"/>
                  </a:lnTo>
                  <a:lnTo>
                    <a:pt x="158" y="30"/>
                  </a:lnTo>
                  <a:lnTo>
                    <a:pt x="153" y="26"/>
                  </a:lnTo>
                  <a:lnTo>
                    <a:pt x="151" y="23"/>
                  </a:lnTo>
                  <a:lnTo>
                    <a:pt x="146" y="19"/>
                  </a:lnTo>
                  <a:lnTo>
                    <a:pt x="142" y="16"/>
                  </a:lnTo>
                  <a:lnTo>
                    <a:pt x="140" y="14"/>
                  </a:lnTo>
                  <a:lnTo>
                    <a:pt x="135" y="12"/>
                  </a:lnTo>
                  <a:lnTo>
                    <a:pt x="130" y="9"/>
                  </a:lnTo>
                  <a:lnTo>
                    <a:pt x="126" y="7"/>
                  </a:lnTo>
                  <a:lnTo>
                    <a:pt x="121" y="5"/>
                  </a:lnTo>
                  <a:lnTo>
                    <a:pt x="117" y="3"/>
                  </a:lnTo>
                  <a:lnTo>
                    <a:pt x="112" y="3"/>
                  </a:lnTo>
                  <a:lnTo>
                    <a:pt x="107" y="3"/>
                  </a:lnTo>
                  <a:lnTo>
                    <a:pt x="101" y="0"/>
                  </a:lnTo>
                  <a:lnTo>
                    <a:pt x="96" y="0"/>
                  </a:lnTo>
                  <a:lnTo>
                    <a:pt x="91" y="0"/>
                  </a:lnTo>
                  <a:lnTo>
                    <a:pt x="87" y="0"/>
                  </a:lnTo>
                  <a:lnTo>
                    <a:pt x="82" y="0"/>
                  </a:lnTo>
                  <a:lnTo>
                    <a:pt x="78" y="3"/>
                  </a:lnTo>
                  <a:lnTo>
                    <a:pt x="73" y="3"/>
                  </a:lnTo>
                  <a:lnTo>
                    <a:pt x="71" y="3"/>
                  </a:lnTo>
                  <a:lnTo>
                    <a:pt x="66" y="5"/>
                  </a:lnTo>
                  <a:lnTo>
                    <a:pt x="62" y="5"/>
                  </a:lnTo>
                  <a:lnTo>
                    <a:pt x="57" y="7"/>
                  </a:lnTo>
                  <a:lnTo>
                    <a:pt x="55" y="9"/>
                  </a:lnTo>
                  <a:lnTo>
                    <a:pt x="50" y="12"/>
                  </a:lnTo>
                  <a:lnTo>
                    <a:pt x="46" y="14"/>
                  </a:lnTo>
                  <a:lnTo>
                    <a:pt x="43" y="16"/>
                  </a:lnTo>
                  <a:lnTo>
                    <a:pt x="39" y="19"/>
                  </a:lnTo>
                  <a:lnTo>
                    <a:pt x="34" y="21"/>
                  </a:lnTo>
                  <a:lnTo>
                    <a:pt x="32" y="23"/>
                  </a:lnTo>
                  <a:lnTo>
                    <a:pt x="29" y="26"/>
                  </a:lnTo>
                  <a:lnTo>
                    <a:pt x="25" y="30"/>
                  </a:lnTo>
                  <a:lnTo>
                    <a:pt x="23" y="32"/>
                  </a:lnTo>
                  <a:lnTo>
                    <a:pt x="20" y="37"/>
                  </a:lnTo>
                  <a:lnTo>
                    <a:pt x="16" y="42"/>
                  </a:lnTo>
                  <a:lnTo>
                    <a:pt x="13" y="46"/>
                  </a:lnTo>
                  <a:lnTo>
                    <a:pt x="11" y="48"/>
                  </a:lnTo>
                  <a:lnTo>
                    <a:pt x="9" y="53"/>
                  </a:lnTo>
                  <a:lnTo>
                    <a:pt x="9" y="58"/>
                  </a:lnTo>
                  <a:lnTo>
                    <a:pt x="7" y="62"/>
                  </a:lnTo>
                  <a:lnTo>
                    <a:pt x="4" y="69"/>
                  </a:lnTo>
                  <a:lnTo>
                    <a:pt x="2" y="74"/>
                  </a:lnTo>
                  <a:lnTo>
                    <a:pt x="2" y="78"/>
                  </a:lnTo>
                  <a:lnTo>
                    <a:pt x="2" y="85"/>
                  </a:lnTo>
                  <a:lnTo>
                    <a:pt x="0" y="90"/>
                  </a:lnTo>
                  <a:lnTo>
                    <a:pt x="0" y="97"/>
                  </a:lnTo>
                  <a:lnTo>
                    <a:pt x="0" y="101"/>
                  </a:lnTo>
                  <a:lnTo>
                    <a:pt x="0" y="358"/>
                  </a:lnTo>
                  <a:lnTo>
                    <a:pt x="107" y="358"/>
                  </a:lnTo>
                  <a:lnTo>
                    <a:pt x="107" y="124"/>
                  </a:lnTo>
                  <a:lnTo>
                    <a:pt x="273" y="312"/>
                  </a:lnTo>
                  <a:lnTo>
                    <a:pt x="277" y="317"/>
                  </a:lnTo>
                  <a:lnTo>
                    <a:pt x="282" y="323"/>
                  </a:lnTo>
                  <a:lnTo>
                    <a:pt x="286" y="328"/>
                  </a:lnTo>
                  <a:lnTo>
                    <a:pt x="293" y="333"/>
                  </a:lnTo>
                  <a:lnTo>
                    <a:pt x="298" y="335"/>
                  </a:lnTo>
                  <a:lnTo>
                    <a:pt x="302" y="339"/>
                  </a:lnTo>
                  <a:lnTo>
                    <a:pt x="307" y="342"/>
                  </a:lnTo>
                  <a:lnTo>
                    <a:pt x="311" y="346"/>
                  </a:lnTo>
                  <a:lnTo>
                    <a:pt x="316" y="349"/>
                  </a:lnTo>
                  <a:lnTo>
                    <a:pt x="321" y="351"/>
                  </a:lnTo>
                  <a:lnTo>
                    <a:pt x="323" y="351"/>
                  </a:lnTo>
                  <a:lnTo>
                    <a:pt x="325" y="353"/>
                  </a:lnTo>
                  <a:lnTo>
                    <a:pt x="328" y="353"/>
                  </a:lnTo>
                  <a:lnTo>
                    <a:pt x="330" y="353"/>
                  </a:lnTo>
                  <a:lnTo>
                    <a:pt x="334" y="353"/>
                  </a:lnTo>
                  <a:lnTo>
                    <a:pt x="337" y="356"/>
                  </a:lnTo>
                  <a:lnTo>
                    <a:pt x="339" y="356"/>
                  </a:lnTo>
                  <a:lnTo>
                    <a:pt x="341" y="356"/>
                  </a:lnTo>
                  <a:lnTo>
                    <a:pt x="346" y="356"/>
                  </a:lnTo>
                  <a:lnTo>
                    <a:pt x="350" y="356"/>
                  </a:lnTo>
                  <a:lnTo>
                    <a:pt x="355" y="356"/>
                  </a:lnTo>
                  <a:lnTo>
                    <a:pt x="360" y="356"/>
                  </a:lnTo>
                  <a:lnTo>
                    <a:pt x="364" y="356"/>
                  </a:lnTo>
                  <a:lnTo>
                    <a:pt x="369" y="353"/>
                  </a:lnTo>
                  <a:lnTo>
                    <a:pt x="373" y="353"/>
                  </a:lnTo>
                  <a:lnTo>
                    <a:pt x="378" y="351"/>
                  </a:lnTo>
                  <a:lnTo>
                    <a:pt x="383" y="351"/>
                  </a:lnTo>
                  <a:lnTo>
                    <a:pt x="385" y="349"/>
                  </a:lnTo>
                  <a:lnTo>
                    <a:pt x="389" y="346"/>
                  </a:lnTo>
                  <a:lnTo>
                    <a:pt x="394" y="346"/>
                  </a:lnTo>
                  <a:lnTo>
                    <a:pt x="399" y="344"/>
                  </a:lnTo>
                  <a:lnTo>
                    <a:pt x="401" y="342"/>
                  </a:lnTo>
                  <a:lnTo>
                    <a:pt x="406" y="339"/>
                  </a:lnTo>
                  <a:lnTo>
                    <a:pt x="408" y="335"/>
                  </a:lnTo>
                  <a:lnTo>
                    <a:pt x="412" y="333"/>
                  </a:lnTo>
                  <a:lnTo>
                    <a:pt x="415" y="330"/>
                  </a:lnTo>
                  <a:lnTo>
                    <a:pt x="419" y="326"/>
                  </a:lnTo>
                  <a:lnTo>
                    <a:pt x="422" y="323"/>
                  </a:lnTo>
                  <a:lnTo>
                    <a:pt x="424" y="319"/>
                  </a:lnTo>
                  <a:lnTo>
                    <a:pt x="426" y="317"/>
                  </a:lnTo>
                  <a:lnTo>
                    <a:pt x="428" y="312"/>
                  </a:lnTo>
                  <a:lnTo>
                    <a:pt x="431" y="307"/>
                  </a:lnTo>
                  <a:lnTo>
                    <a:pt x="433" y="303"/>
                  </a:lnTo>
                  <a:lnTo>
                    <a:pt x="435" y="298"/>
                  </a:lnTo>
                  <a:lnTo>
                    <a:pt x="438" y="294"/>
                  </a:lnTo>
                  <a:lnTo>
                    <a:pt x="438" y="289"/>
                  </a:lnTo>
                  <a:lnTo>
                    <a:pt x="440" y="284"/>
                  </a:lnTo>
                  <a:lnTo>
                    <a:pt x="440" y="278"/>
                  </a:lnTo>
                  <a:lnTo>
                    <a:pt x="442" y="273"/>
                  </a:lnTo>
                  <a:lnTo>
                    <a:pt x="442" y="266"/>
                  </a:lnTo>
                  <a:lnTo>
                    <a:pt x="442" y="262"/>
                  </a:lnTo>
                  <a:lnTo>
                    <a:pt x="442" y="255"/>
                  </a:lnTo>
                  <a:close/>
                </a:path>
              </a:pathLst>
            </a:custGeom>
            <a:solidFill>
              <a:srgbClr val="004737"/>
            </a:solidFill>
            <a:ln w="9525">
              <a:noFill/>
              <a:round/>
              <a:headEnd/>
              <a:tailEnd/>
            </a:ln>
          </p:spPr>
          <p:txBody>
            <a:bodyPr/>
            <a:lstStyle/>
            <a:p>
              <a:pPr eaLnBrk="0" hangingPunct="0">
                <a:spcBef>
                  <a:spcPct val="50000"/>
                </a:spcBef>
                <a:defRPr/>
              </a:pPr>
              <a:endParaRPr lang="en-US"/>
            </a:p>
          </p:txBody>
        </p:sp>
        <p:sp>
          <p:nvSpPr>
            <p:cNvPr id="10" name="Freeform 10"/>
            <p:cNvSpPr>
              <a:spLocks/>
            </p:cNvSpPr>
            <p:nvPr userDrawn="1"/>
          </p:nvSpPr>
          <p:spPr bwMode="auto">
            <a:xfrm>
              <a:off x="1666" y="3454"/>
              <a:ext cx="285" cy="361"/>
            </a:xfrm>
            <a:custGeom>
              <a:avLst/>
              <a:gdLst/>
              <a:ahLst/>
              <a:cxnLst>
                <a:cxn ang="0">
                  <a:pos x="0" y="0"/>
                </a:cxn>
                <a:cxn ang="0">
                  <a:pos x="229" y="0"/>
                </a:cxn>
                <a:cxn ang="0">
                  <a:pos x="231" y="0"/>
                </a:cxn>
                <a:cxn ang="0">
                  <a:pos x="234" y="0"/>
                </a:cxn>
                <a:cxn ang="0">
                  <a:pos x="238" y="0"/>
                </a:cxn>
                <a:cxn ang="0">
                  <a:pos x="241" y="2"/>
                </a:cxn>
                <a:cxn ang="0">
                  <a:pos x="243" y="2"/>
                </a:cxn>
                <a:cxn ang="0">
                  <a:pos x="245" y="2"/>
                </a:cxn>
                <a:cxn ang="0">
                  <a:pos x="247" y="5"/>
                </a:cxn>
                <a:cxn ang="0">
                  <a:pos x="252" y="5"/>
                </a:cxn>
                <a:cxn ang="0">
                  <a:pos x="254" y="7"/>
                </a:cxn>
                <a:cxn ang="0">
                  <a:pos x="257" y="7"/>
                </a:cxn>
                <a:cxn ang="0">
                  <a:pos x="259" y="9"/>
                </a:cxn>
                <a:cxn ang="0">
                  <a:pos x="261" y="9"/>
                </a:cxn>
                <a:cxn ang="0">
                  <a:pos x="264" y="11"/>
                </a:cxn>
                <a:cxn ang="0">
                  <a:pos x="266" y="14"/>
                </a:cxn>
                <a:cxn ang="0">
                  <a:pos x="268" y="16"/>
                </a:cxn>
                <a:cxn ang="0">
                  <a:pos x="270" y="18"/>
                </a:cxn>
                <a:cxn ang="0">
                  <a:pos x="270" y="18"/>
                </a:cxn>
                <a:cxn ang="0">
                  <a:pos x="273" y="21"/>
                </a:cxn>
                <a:cxn ang="0">
                  <a:pos x="275" y="23"/>
                </a:cxn>
                <a:cxn ang="0">
                  <a:pos x="277" y="25"/>
                </a:cxn>
                <a:cxn ang="0">
                  <a:pos x="277" y="28"/>
                </a:cxn>
                <a:cxn ang="0">
                  <a:pos x="280" y="30"/>
                </a:cxn>
                <a:cxn ang="0">
                  <a:pos x="282" y="32"/>
                </a:cxn>
                <a:cxn ang="0">
                  <a:pos x="282" y="37"/>
                </a:cxn>
                <a:cxn ang="0">
                  <a:pos x="284" y="39"/>
                </a:cxn>
                <a:cxn ang="0">
                  <a:pos x="284" y="41"/>
                </a:cxn>
                <a:cxn ang="0">
                  <a:pos x="284" y="44"/>
                </a:cxn>
                <a:cxn ang="0">
                  <a:pos x="286" y="46"/>
                </a:cxn>
                <a:cxn ang="0">
                  <a:pos x="286" y="50"/>
                </a:cxn>
                <a:cxn ang="0">
                  <a:pos x="286" y="53"/>
                </a:cxn>
                <a:cxn ang="0">
                  <a:pos x="286" y="55"/>
                </a:cxn>
                <a:cxn ang="0">
                  <a:pos x="286" y="60"/>
                </a:cxn>
                <a:cxn ang="0">
                  <a:pos x="286" y="360"/>
                </a:cxn>
                <a:cxn ang="0">
                  <a:pos x="179" y="360"/>
                </a:cxn>
                <a:cxn ang="0">
                  <a:pos x="179" y="119"/>
                </a:cxn>
                <a:cxn ang="0">
                  <a:pos x="179" y="117"/>
                </a:cxn>
                <a:cxn ang="0">
                  <a:pos x="179" y="115"/>
                </a:cxn>
                <a:cxn ang="0">
                  <a:pos x="179" y="112"/>
                </a:cxn>
                <a:cxn ang="0">
                  <a:pos x="176" y="110"/>
                </a:cxn>
                <a:cxn ang="0">
                  <a:pos x="176" y="108"/>
                </a:cxn>
                <a:cxn ang="0">
                  <a:pos x="174" y="108"/>
                </a:cxn>
                <a:cxn ang="0">
                  <a:pos x="174" y="105"/>
                </a:cxn>
                <a:cxn ang="0">
                  <a:pos x="172" y="103"/>
                </a:cxn>
                <a:cxn ang="0">
                  <a:pos x="172" y="103"/>
                </a:cxn>
                <a:cxn ang="0">
                  <a:pos x="170" y="101"/>
                </a:cxn>
                <a:cxn ang="0">
                  <a:pos x="167" y="101"/>
                </a:cxn>
                <a:cxn ang="0">
                  <a:pos x="165" y="99"/>
                </a:cxn>
                <a:cxn ang="0">
                  <a:pos x="163" y="99"/>
                </a:cxn>
                <a:cxn ang="0">
                  <a:pos x="163" y="99"/>
                </a:cxn>
                <a:cxn ang="0">
                  <a:pos x="160" y="96"/>
                </a:cxn>
                <a:cxn ang="0">
                  <a:pos x="158" y="96"/>
                </a:cxn>
                <a:cxn ang="0">
                  <a:pos x="0" y="96"/>
                </a:cxn>
                <a:cxn ang="0">
                  <a:pos x="0" y="0"/>
                </a:cxn>
              </a:cxnLst>
              <a:rect l="0" t="0" r="r" b="b"/>
              <a:pathLst>
                <a:path w="286" h="360">
                  <a:moveTo>
                    <a:pt x="0" y="0"/>
                  </a:moveTo>
                  <a:lnTo>
                    <a:pt x="229" y="0"/>
                  </a:lnTo>
                  <a:lnTo>
                    <a:pt x="231" y="0"/>
                  </a:lnTo>
                  <a:lnTo>
                    <a:pt x="234" y="0"/>
                  </a:lnTo>
                  <a:lnTo>
                    <a:pt x="238" y="0"/>
                  </a:lnTo>
                  <a:lnTo>
                    <a:pt x="241" y="2"/>
                  </a:lnTo>
                  <a:lnTo>
                    <a:pt x="243" y="2"/>
                  </a:lnTo>
                  <a:lnTo>
                    <a:pt x="245" y="2"/>
                  </a:lnTo>
                  <a:lnTo>
                    <a:pt x="247" y="5"/>
                  </a:lnTo>
                  <a:lnTo>
                    <a:pt x="252" y="5"/>
                  </a:lnTo>
                  <a:lnTo>
                    <a:pt x="254" y="7"/>
                  </a:lnTo>
                  <a:lnTo>
                    <a:pt x="257" y="7"/>
                  </a:lnTo>
                  <a:lnTo>
                    <a:pt x="259" y="9"/>
                  </a:lnTo>
                  <a:lnTo>
                    <a:pt x="261" y="9"/>
                  </a:lnTo>
                  <a:lnTo>
                    <a:pt x="264" y="11"/>
                  </a:lnTo>
                  <a:lnTo>
                    <a:pt x="266" y="14"/>
                  </a:lnTo>
                  <a:lnTo>
                    <a:pt x="268" y="16"/>
                  </a:lnTo>
                  <a:lnTo>
                    <a:pt x="270" y="18"/>
                  </a:lnTo>
                  <a:lnTo>
                    <a:pt x="270" y="18"/>
                  </a:lnTo>
                  <a:lnTo>
                    <a:pt x="273" y="21"/>
                  </a:lnTo>
                  <a:lnTo>
                    <a:pt x="275" y="23"/>
                  </a:lnTo>
                  <a:lnTo>
                    <a:pt x="277" y="25"/>
                  </a:lnTo>
                  <a:lnTo>
                    <a:pt x="277" y="28"/>
                  </a:lnTo>
                  <a:lnTo>
                    <a:pt x="280" y="30"/>
                  </a:lnTo>
                  <a:lnTo>
                    <a:pt x="282" y="32"/>
                  </a:lnTo>
                  <a:lnTo>
                    <a:pt x="282" y="37"/>
                  </a:lnTo>
                  <a:lnTo>
                    <a:pt x="284" y="39"/>
                  </a:lnTo>
                  <a:lnTo>
                    <a:pt x="284" y="41"/>
                  </a:lnTo>
                  <a:lnTo>
                    <a:pt x="284" y="44"/>
                  </a:lnTo>
                  <a:lnTo>
                    <a:pt x="286" y="46"/>
                  </a:lnTo>
                  <a:lnTo>
                    <a:pt x="286" y="50"/>
                  </a:lnTo>
                  <a:lnTo>
                    <a:pt x="286" y="53"/>
                  </a:lnTo>
                  <a:lnTo>
                    <a:pt x="286" y="55"/>
                  </a:lnTo>
                  <a:lnTo>
                    <a:pt x="286" y="60"/>
                  </a:lnTo>
                  <a:lnTo>
                    <a:pt x="286" y="360"/>
                  </a:lnTo>
                  <a:lnTo>
                    <a:pt x="179" y="360"/>
                  </a:lnTo>
                  <a:lnTo>
                    <a:pt x="179" y="119"/>
                  </a:lnTo>
                  <a:lnTo>
                    <a:pt x="179" y="117"/>
                  </a:lnTo>
                  <a:lnTo>
                    <a:pt x="179" y="115"/>
                  </a:lnTo>
                  <a:lnTo>
                    <a:pt x="179" y="112"/>
                  </a:lnTo>
                  <a:lnTo>
                    <a:pt x="176" y="110"/>
                  </a:lnTo>
                  <a:lnTo>
                    <a:pt x="176" y="108"/>
                  </a:lnTo>
                  <a:lnTo>
                    <a:pt x="174" y="108"/>
                  </a:lnTo>
                  <a:lnTo>
                    <a:pt x="174" y="105"/>
                  </a:lnTo>
                  <a:lnTo>
                    <a:pt x="172" y="103"/>
                  </a:lnTo>
                  <a:lnTo>
                    <a:pt x="172" y="103"/>
                  </a:lnTo>
                  <a:lnTo>
                    <a:pt x="170" y="101"/>
                  </a:lnTo>
                  <a:lnTo>
                    <a:pt x="167" y="101"/>
                  </a:lnTo>
                  <a:lnTo>
                    <a:pt x="165" y="99"/>
                  </a:lnTo>
                  <a:lnTo>
                    <a:pt x="163" y="99"/>
                  </a:lnTo>
                  <a:lnTo>
                    <a:pt x="163" y="99"/>
                  </a:lnTo>
                  <a:lnTo>
                    <a:pt x="160" y="96"/>
                  </a:lnTo>
                  <a:lnTo>
                    <a:pt x="158" y="96"/>
                  </a:lnTo>
                  <a:lnTo>
                    <a:pt x="0" y="96"/>
                  </a:lnTo>
                  <a:lnTo>
                    <a:pt x="0" y="0"/>
                  </a:lnTo>
                  <a:close/>
                </a:path>
              </a:pathLst>
            </a:custGeom>
            <a:solidFill>
              <a:srgbClr val="004737"/>
            </a:solidFill>
            <a:ln w="9525">
              <a:noFill/>
              <a:round/>
              <a:headEnd/>
              <a:tailEnd/>
            </a:ln>
          </p:spPr>
          <p:txBody>
            <a:bodyPr/>
            <a:lstStyle/>
            <a:p>
              <a:pPr eaLnBrk="0" hangingPunct="0">
                <a:spcBef>
                  <a:spcPct val="50000"/>
                </a:spcBef>
                <a:defRPr/>
              </a:pPr>
              <a:endParaRPr lang="en-US"/>
            </a:p>
          </p:txBody>
        </p:sp>
        <p:sp>
          <p:nvSpPr>
            <p:cNvPr id="11" name="Freeform 11"/>
            <p:cNvSpPr>
              <a:spLocks/>
            </p:cNvSpPr>
            <p:nvPr userDrawn="1"/>
          </p:nvSpPr>
          <p:spPr bwMode="auto">
            <a:xfrm>
              <a:off x="1978" y="3454"/>
              <a:ext cx="285" cy="361"/>
            </a:xfrm>
            <a:custGeom>
              <a:avLst/>
              <a:gdLst/>
              <a:ahLst/>
              <a:cxnLst>
                <a:cxn ang="0">
                  <a:pos x="286" y="0"/>
                </a:cxn>
                <a:cxn ang="0">
                  <a:pos x="57" y="0"/>
                </a:cxn>
                <a:cxn ang="0">
                  <a:pos x="55" y="0"/>
                </a:cxn>
                <a:cxn ang="0">
                  <a:pos x="52" y="0"/>
                </a:cxn>
                <a:cxn ang="0">
                  <a:pos x="50" y="0"/>
                </a:cxn>
                <a:cxn ang="0">
                  <a:pos x="46" y="2"/>
                </a:cxn>
                <a:cxn ang="0">
                  <a:pos x="43" y="2"/>
                </a:cxn>
                <a:cxn ang="0">
                  <a:pos x="41" y="2"/>
                </a:cxn>
                <a:cxn ang="0">
                  <a:pos x="39" y="5"/>
                </a:cxn>
                <a:cxn ang="0">
                  <a:pos x="36" y="5"/>
                </a:cxn>
                <a:cxn ang="0">
                  <a:pos x="32" y="7"/>
                </a:cxn>
                <a:cxn ang="0">
                  <a:pos x="29" y="7"/>
                </a:cxn>
                <a:cxn ang="0">
                  <a:pos x="27" y="9"/>
                </a:cxn>
                <a:cxn ang="0">
                  <a:pos x="25" y="9"/>
                </a:cxn>
                <a:cxn ang="0">
                  <a:pos x="23" y="11"/>
                </a:cxn>
                <a:cxn ang="0">
                  <a:pos x="20" y="14"/>
                </a:cxn>
                <a:cxn ang="0">
                  <a:pos x="18" y="16"/>
                </a:cxn>
                <a:cxn ang="0">
                  <a:pos x="16" y="18"/>
                </a:cxn>
                <a:cxn ang="0">
                  <a:pos x="16" y="18"/>
                </a:cxn>
                <a:cxn ang="0">
                  <a:pos x="13" y="21"/>
                </a:cxn>
                <a:cxn ang="0">
                  <a:pos x="11" y="23"/>
                </a:cxn>
                <a:cxn ang="0">
                  <a:pos x="9" y="25"/>
                </a:cxn>
                <a:cxn ang="0">
                  <a:pos x="9" y="28"/>
                </a:cxn>
                <a:cxn ang="0">
                  <a:pos x="7" y="30"/>
                </a:cxn>
                <a:cxn ang="0">
                  <a:pos x="4" y="32"/>
                </a:cxn>
                <a:cxn ang="0">
                  <a:pos x="4" y="37"/>
                </a:cxn>
                <a:cxn ang="0">
                  <a:pos x="2" y="39"/>
                </a:cxn>
                <a:cxn ang="0">
                  <a:pos x="2" y="41"/>
                </a:cxn>
                <a:cxn ang="0">
                  <a:pos x="2" y="44"/>
                </a:cxn>
                <a:cxn ang="0">
                  <a:pos x="0" y="46"/>
                </a:cxn>
                <a:cxn ang="0">
                  <a:pos x="0" y="50"/>
                </a:cxn>
                <a:cxn ang="0">
                  <a:pos x="0" y="53"/>
                </a:cxn>
                <a:cxn ang="0">
                  <a:pos x="0" y="55"/>
                </a:cxn>
                <a:cxn ang="0">
                  <a:pos x="0" y="60"/>
                </a:cxn>
                <a:cxn ang="0">
                  <a:pos x="0" y="360"/>
                </a:cxn>
                <a:cxn ang="0">
                  <a:pos x="107" y="360"/>
                </a:cxn>
                <a:cxn ang="0">
                  <a:pos x="107" y="119"/>
                </a:cxn>
                <a:cxn ang="0">
                  <a:pos x="107" y="117"/>
                </a:cxn>
                <a:cxn ang="0">
                  <a:pos x="107" y="115"/>
                </a:cxn>
                <a:cxn ang="0">
                  <a:pos x="107" y="112"/>
                </a:cxn>
                <a:cxn ang="0">
                  <a:pos x="110" y="110"/>
                </a:cxn>
                <a:cxn ang="0">
                  <a:pos x="110" y="108"/>
                </a:cxn>
                <a:cxn ang="0">
                  <a:pos x="112" y="108"/>
                </a:cxn>
                <a:cxn ang="0">
                  <a:pos x="112" y="105"/>
                </a:cxn>
                <a:cxn ang="0">
                  <a:pos x="114" y="103"/>
                </a:cxn>
                <a:cxn ang="0">
                  <a:pos x="114" y="103"/>
                </a:cxn>
                <a:cxn ang="0">
                  <a:pos x="117" y="101"/>
                </a:cxn>
                <a:cxn ang="0">
                  <a:pos x="119" y="101"/>
                </a:cxn>
                <a:cxn ang="0">
                  <a:pos x="121" y="99"/>
                </a:cxn>
                <a:cxn ang="0">
                  <a:pos x="123" y="99"/>
                </a:cxn>
                <a:cxn ang="0">
                  <a:pos x="123" y="99"/>
                </a:cxn>
                <a:cxn ang="0">
                  <a:pos x="126" y="96"/>
                </a:cxn>
                <a:cxn ang="0">
                  <a:pos x="128" y="96"/>
                </a:cxn>
                <a:cxn ang="0">
                  <a:pos x="286" y="96"/>
                </a:cxn>
                <a:cxn ang="0">
                  <a:pos x="286" y="0"/>
                </a:cxn>
              </a:cxnLst>
              <a:rect l="0" t="0" r="r" b="b"/>
              <a:pathLst>
                <a:path w="286" h="360">
                  <a:moveTo>
                    <a:pt x="286" y="0"/>
                  </a:moveTo>
                  <a:lnTo>
                    <a:pt x="57" y="0"/>
                  </a:lnTo>
                  <a:lnTo>
                    <a:pt x="55" y="0"/>
                  </a:lnTo>
                  <a:lnTo>
                    <a:pt x="52" y="0"/>
                  </a:lnTo>
                  <a:lnTo>
                    <a:pt x="50" y="0"/>
                  </a:lnTo>
                  <a:lnTo>
                    <a:pt x="46" y="2"/>
                  </a:lnTo>
                  <a:lnTo>
                    <a:pt x="43" y="2"/>
                  </a:lnTo>
                  <a:lnTo>
                    <a:pt x="41" y="2"/>
                  </a:lnTo>
                  <a:lnTo>
                    <a:pt x="39" y="5"/>
                  </a:lnTo>
                  <a:lnTo>
                    <a:pt x="36" y="5"/>
                  </a:lnTo>
                  <a:lnTo>
                    <a:pt x="32" y="7"/>
                  </a:lnTo>
                  <a:lnTo>
                    <a:pt x="29" y="7"/>
                  </a:lnTo>
                  <a:lnTo>
                    <a:pt x="27" y="9"/>
                  </a:lnTo>
                  <a:lnTo>
                    <a:pt x="25" y="9"/>
                  </a:lnTo>
                  <a:lnTo>
                    <a:pt x="23" y="11"/>
                  </a:lnTo>
                  <a:lnTo>
                    <a:pt x="20" y="14"/>
                  </a:lnTo>
                  <a:lnTo>
                    <a:pt x="18" y="16"/>
                  </a:lnTo>
                  <a:lnTo>
                    <a:pt x="16" y="18"/>
                  </a:lnTo>
                  <a:lnTo>
                    <a:pt x="16" y="18"/>
                  </a:lnTo>
                  <a:lnTo>
                    <a:pt x="13" y="21"/>
                  </a:lnTo>
                  <a:lnTo>
                    <a:pt x="11" y="23"/>
                  </a:lnTo>
                  <a:lnTo>
                    <a:pt x="9" y="25"/>
                  </a:lnTo>
                  <a:lnTo>
                    <a:pt x="9" y="28"/>
                  </a:lnTo>
                  <a:lnTo>
                    <a:pt x="7" y="30"/>
                  </a:lnTo>
                  <a:lnTo>
                    <a:pt x="4" y="32"/>
                  </a:lnTo>
                  <a:lnTo>
                    <a:pt x="4" y="37"/>
                  </a:lnTo>
                  <a:lnTo>
                    <a:pt x="2" y="39"/>
                  </a:lnTo>
                  <a:lnTo>
                    <a:pt x="2" y="41"/>
                  </a:lnTo>
                  <a:lnTo>
                    <a:pt x="2" y="44"/>
                  </a:lnTo>
                  <a:lnTo>
                    <a:pt x="0" y="46"/>
                  </a:lnTo>
                  <a:lnTo>
                    <a:pt x="0" y="50"/>
                  </a:lnTo>
                  <a:lnTo>
                    <a:pt x="0" y="53"/>
                  </a:lnTo>
                  <a:lnTo>
                    <a:pt x="0" y="55"/>
                  </a:lnTo>
                  <a:lnTo>
                    <a:pt x="0" y="60"/>
                  </a:lnTo>
                  <a:lnTo>
                    <a:pt x="0" y="360"/>
                  </a:lnTo>
                  <a:lnTo>
                    <a:pt x="107" y="360"/>
                  </a:lnTo>
                  <a:lnTo>
                    <a:pt x="107" y="119"/>
                  </a:lnTo>
                  <a:lnTo>
                    <a:pt x="107" y="117"/>
                  </a:lnTo>
                  <a:lnTo>
                    <a:pt x="107" y="115"/>
                  </a:lnTo>
                  <a:lnTo>
                    <a:pt x="107" y="112"/>
                  </a:lnTo>
                  <a:lnTo>
                    <a:pt x="110" y="110"/>
                  </a:lnTo>
                  <a:lnTo>
                    <a:pt x="110" y="108"/>
                  </a:lnTo>
                  <a:lnTo>
                    <a:pt x="112" y="108"/>
                  </a:lnTo>
                  <a:lnTo>
                    <a:pt x="112" y="105"/>
                  </a:lnTo>
                  <a:lnTo>
                    <a:pt x="114" y="103"/>
                  </a:lnTo>
                  <a:lnTo>
                    <a:pt x="114" y="103"/>
                  </a:lnTo>
                  <a:lnTo>
                    <a:pt x="117" y="101"/>
                  </a:lnTo>
                  <a:lnTo>
                    <a:pt x="119" y="101"/>
                  </a:lnTo>
                  <a:lnTo>
                    <a:pt x="121" y="99"/>
                  </a:lnTo>
                  <a:lnTo>
                    <a:pt x="123" y="99"/>
                  </a:lnTo>
                  <a:lnTo>
                    <a:pt x="123" y="99"/>
                  </a:lnTo>
                  <a:lnTo>
                    <a:pt x="126" y="96"/>
                  </a:lnTo>
                  <a:lnTo>
                    <a:pt x="128" y="96"/>
                  </a:lnTo>
                  <a:lnTo>
                    <a:pt x="286" y="96"/>
                  </a:lnTo>
                  <a:lnTo>
                    <a:pt x="286" y="0"/>
                  </a:lnTo>
                  <a:close/>
                </a:path>
              </a:pathLst>
            </a:custGeom>
            <a:solidFill>
              <a:srgbClr val="004737"/>
            </a:solidFill>
            <a:ln w="9525">
              <a:noFill/>
              <a:round/>
              <a:headEnd/>
              <a:tailEnd/>
            </a:ln>
          </p:spPr>
          <p:txBody>
            <a:bodyPr/>
            <a:lstStyle/>
            <a:p>
              <a:pPr eaLnBrk="0" hangingPunct="0">
                <a:spcBef>
                  <a:spcPct val="50000"/>
                </a:spcBef>
                <a:defRPr/>
              </a:pPr>
              <a:endParaRPr lang="en-US"/>
            </a:p>
          </p:txBody>
        </p:sp>
        <p:sp>
          <p:nvSpPr>
            <p:cNvPr id="12" name="Freeform 12"/>
            <p:cNvSpPr>
              <a:spLocks/>
            </p:cNvSpPr>
            <p:nvPr userDrawn="1"/>
          </p:nvSpPr>
          <p:spPr bwMode="auto">
            <a:xfrm>
              <a:off x="2688" y="3457"/>
              <a:ext cx="348" cy="355"/>
            </a:xfrm>
            <a:custGeom>
              <a:avLst/>
              <a:gdLst/>
              <a:ahLst/>
              <a:cxnLst>
                <a:cxn ang="0">
                  <a:pos x="347" y="356"/>
                </a:cxn>
                <a:cxn ang="0">
                  <a:pos x="51" y="356"/>
                </a:cxn>
                <a:cxn ang="0">
                  <a:pos x="49" y="356"/>
                </a:cxn>
                <a:cxn ang="0">
                  <a:pos x="44" y="356"/>
                </a:cxn>
                <a:cxn ang="0">
                  <a:pos x="42" y="356"/>
                </a:cxn>
                <a:cxn ang="0">
                  <a:pos x="39" y="356"/>
                </a:cxn>
                <a:cxn ang="0">
                  <a:pos x="37" y="356"/>
                </a:cxn>
                <a:cxn ang="0">
                  <a:pos x="35" y="356"/>
                </a:cxn>
                <a:cxn ang="0">
                  <a:pos x="33" y="353"/>
                </a:cxn>
                <a:cxn ang="0">
                  <a:pos x="30" y="353"/>
                </a:cxn>
                <a:cxn ang="0">
                  <a:pos x="28" y="353"/>
                </a:cxn>
                <a:cxn ang="0">
                  <a:pos x="26" y="351"/>
                </a:cxn>
                <a:cxn ang="0">
                  <a:pos x="23" y="351"/>
                </a:cxn>
                <a:cxn ang="0">
                  <a:pos x="21" y="349"/>
                </a:cxn>
                <a:cxn ang="0">
                  <a:pos x="19" y="349"/>
                </a:cxn>
                <a:cxn ang="0">
                  <a:pos x="17" y="346"/>
                </a:cxn>
                <a:cxn ang="0">
                  <a:pos x="14" y="346"/>
                </a:cxn>
                <a:cxn ang="0">
                  <a:pos x="14" y="344"/>
                </a:cxn>
                <a:cxn ang="0">
                  <a:pos x="12" y="342"/>
                </a:cxn>
                <a:cxn ang="0">
                  <a:pos x="10" y="342"/>
                </a:cxn>
                <a:cxn ang="0">
                  <a:pos x="10" y="339"/>
                </a:cxn>
                <a:cxn ang="0">
                  <a:pos x="7" y="337"/>
                </a:cxn>
                <a:cxn ang="0">
                  <a:pos x="7" y="335"/>
                </a:cxn>
                <a:cxn ang="0">
                  <a:pos x="5" y="333"/>
                </a:cxn>
                <a:cxn ang="0">
                  <a:pos x="5" y="330"/>
                </a:cxn>
                <a:cxn ang="0">
                  <a:pos x="5" y="330"/>
                </a:cxn>
                <a:cxn ang="0">
                  <a:pos x="3" y="326"/>
                </a:cxn>
                <a:cxn ang="0">
                  <a:pos x="3" y="323"/>
                </a:cxn>
                <a:cxn ang="0">
                  <a:pos x="3" y="321"/>
                </a:cxn>
                <a:cxn ang="0">
                  <a:pos x="3" y="319"/>
                </a:cxn>
                <a:cxn ang="0">
                  <a:pos x="0" y="317"/>
                </a:cxn>
                <a:cxn ang="0">
                  <a:pos x="0" y="314"/>
                </a:cxn>
                <a:cxn ang="0">
                  <a:pos x="0" y="312"/>
                </a:cxn>
                <a:cxn ang="0">
                  <a:pos x="0" y="307"/>
                </a:cxn>
                <a:cxn ang="0">
                  <a:pos x="0" y="0"/>
                </a:cxn>
                <a:cxn ang="0">
                  <a:pos x="106" y="0"/>
                </a:cxn>
                <a:cxn ang="0">
                  <a:pos x="106" y="250"/>
                </a:cxn>
                <a:cxn ang="0">
                  <a:pos x="106" y="252"/>
                </a:cxn>
                <a:cxn ang="0">
                  <a:pos x="108" y="255"/>
                </a:cxn>
                <a:cxn ang="0">
                  <a:pos x="108" y="257"/>
                </a:cxn>
                <a:cxn ang="0">
                  <a:pos x="108" y="259"/>
                </a:cxn>
                <a:cxn ang="0">
                  <a:pos x="111" y="262"/>
                </a:cxn>
                <a:cxn ang="0">
                  <a:pos x="111" y="264"/>
                </a:cxn>
                <a:cxn ang="0">
                  <a:pos x="113" y="264"/>
                </a:cxn>
                <a:cxn ang="0">
                  <a:pos x="113" y="266"/>
                </a:cxn>
                <a:cxn ang="0">
                  <a:pos x="115" y="268"/>
                </a:cxn>
                <a:cxn ang="0">
                  <a:pos x="117" y="268"/>
                </a:cxn>
                <a:cxn ang="0">
                  <a:pos x="117" y="271"/>
                </a:cxn>
                <a:cxn ang="0">
                  <a:pos x="120" y="271"/>
                </a:cxn>
                <a:cxn ang="0">
                  <a:pos x="122" y="271"/>
                </a:cxn>
                <a:cxn ang="0">
                  <a:pos x="124" y="273"/>
                </a:cxn>
                <a:cxn ang="0">
                  <a:pos x="127" y="273"/>
                </a:cxn>
                <a:cxn ang="0">
                  <a:pos x="129" y="273"/>
                </a:cxn>
                <a:cxn ang="0">
                  <a:pos x="347" y="273"/>
                </a:cxn>
                <a:cxn ang="0">
                  <a:pos x="347" y="356"/>
                </a:cxn>
              </a:cxnLst>
              <a:rect l="0" t="0" r="r" b="b"/>
              <a:pathLst>
                <a:path w="347" h="356">
                  <a:moveTo>
                    <a:pt x="347" y="356"/>
                  </a:moveTo>
                  <a:lnTo>
                    <a:pt x="51" y="356"/>
                  </a:lnTo>
                  <a:lnTo>
                    <a:pt x="49" y="356"/>
                  </a:lnTo>
                  <a:lnTo>
                    <a:pt x="44" y="356"/>
                  </a:lnTo>
                  <a:lnTo>
                    <a:pt x="42" y="356"/>
                  </a:lnTo>
                  <a:lnTo>
                    <a:pt x="39" y="356"/>
                  </a:lnTo>
                  <a:lnTo>
                    <a:pt x="37" y="356"/>
                  </a:lnTo>
                  <a:lnTo>
                    <a:pt x="35" y="356"/>
                  </a:lnTo>
                  <a:lnTo>
                    <a:pt x="33" y="353"/>
                  </a:lnTo>
                  <a:lnTo>
                    <a:pt x="30" y="353"/>
                  </a:lnTo>
                  <a:lnTo>
                    <a:pt x="28" y="353"/>
                  </a:lnTo>
                  <a:lnTo>
                    <a:pt x="26" y="351"/>
                  </a:lnTo>
                  <a:lnTo>
                    <a:pt x="23" y="351"/>
                  </a:lnTo>
                  <a:lnTo>
                    <a:pt x="21" y="349"/>
                  </a:lnTo>
                  <a:lnTo>
                    <a:pt x="19" y="349"/>
                  </a:lnTo>
                  <a:lnTo>
                    <a:pt x="17" y="346"/>
                  </a:lnTo>
                  <a:lnTo>
                    <a:pt x="14" y="346"/>
                  </a:lnTo>
                  <a:lnTo>
                    <a:pt x="14" y="344"/>
                  </a:lnTo>
                  <a:lnTo>
                    <a:pt x="12" y="342"/>
                  </a:lnTo>
                  <a:lnTo>
                    <a:pt x="10" y="342"/>
                  </a:lnTo>
                  <a:lnTo>
                    <a:pt x="10" y="339"/>
                  </a:lnTo>
                  <a:lnTo>
                    <a:pt x="7" y="337"/>
                  </a:lnTo>
                  <a:lnTo>
                    <a:pt x="7" y="335"/>
                  </a:lnTo>
                  <a:lnTo>
                    <a:pt x="5" y="333"/>
                  </a:lnTo>
                  <a:lnTo>
                    <a:pt x="5" y="330"/>
                  </a:lnTo>
                  <a:lnTo>
                    <a:pt x="5" y="330"/>
                  </a:lnTo>
                  <a:lnTo>
                    <a:pt x="3" y="326"/>
                  </a:lnTo>
                  <a:lnTo>
                    <a:pt x="3" y="323"/>
                  </a:lnTo>
                  <a:lnTo>
                    <a:pt x="3" y="321"/>
                  </a:lnTo>
                  <a:lnTo>
                    <a:pt x="3" y="319"/>
                  </a:lnTo>
                  <a:lnTo>
                    <a:pt x="0" y="317"/>
                  </a:lnTo>
                  <a:lnTo>
                    <a:pt x="0" y="314"/>
                  </a:lnTo>
                  <a:lnTo>
                    <a:pt x="0" y="312"/>
                  </a:lnTo>
                  <a:lnTo>
                    <a:pt x="0" y="307"/>
                  </a:lnTo>
                  <a:lnTo>
                    <a:pt x="0" y="0"/>
                  </a:lnTo>
                  <a:lnTo>
                    <a:pt x="106" y="0"/>
                  </a:lnTo>
                  <a:lnTo>
                    <a:pt x="106" y="250"/>
                  </a:lnTo>
                  <a:lnTo>
                    <a:pt x="106" y="252"/>
                  </a:lnTo>
                  <a:lnTo>
                    <a:pt x="108" y="255"/>
                  </a:lnTo>
                  <a:lnTo>
                    <a:pt x="108" y="257"/>
                  </a:lnTo>
                  <a:lnTo>
                    <a:pt x="108" y="259"/>
                  </a:lnTo>
                  <a:lnTo>
                    <a:pt x="111" y="262"/>
                  </a:lnTo>
                  <a:lnTo>
                    <a:pt x="111" y="264"/>
                  </a:lnTo>
                  <a:lnTo>
                    <a:pt x="113" y="264"/>
                  </a:lnTo>
                  <a:lnTo>
                    <a:pt x="113" y="266"/>
                  </a:lnTo>
                  <a:lnTo>
                    <a:pt x="115" y="268"/>
                  </a:lnTo>
                  <a:lnTo>
                    <a:pt x="117" y="268"/>
                  </a:lnTo>
                  <a:lnTo>
                    <a:pt x="117" y="271"/>
                  </a:lnTo>
                  <a:lnTo>
                    <a:pt x="120" y="271"/>
                  </a:lnTo>
                  <a:lnTo>
                    <a:pt x="122" y="271"/>
                  </a:lnTo>
                  <a:lnTo>
                    <a:pt x="124" y="273"/>
                  </a:lnTo>
                  <a:lnTo>
                    <a:pt x="127" y="273"/>
                  </a:lnTo>
                  <a:lnTo>
                    <a:pt x="129" y="273"/>
                  </a:lnTo>
                  <a:lnTo>
                    <a:pt x="347" y="273"/>
                  </a:lnTo>
                  <a:lnTo>
                    <a:pt x="347" y="356"/>
                  </a:lnTo>
                  <a:close/>
                </a:path>
              </a:pathLst>
            </a:custGeom>
            <a:solidFill>
              <a:srgbClr val="004737"/>
            </a:solidFill>
            <a:ln w="9525">
              <a:noFill/>
              <a:round/>
              <a:headEnd/>
              <a:tailEnd/>
            </a:ln>
          </p:spPr>
          <p:txBody>
            <a:bodyPr/>
            <a:lstStyle/>
            <a:p>
              <a:pPr eaLnBrk="0" hangingPunct="0">
                <a:spcBef>
                  <a:spcPct val="50000"/>
                </a:spcBef>
                <a:defRPr/>
              </a:pPr>
              <a:endParaRPr lang="en-US"/>
            </a:p>
          </p:txBody>
        </p:sp>
        <p:sp>
          <p:nvSpPr>
            <p:cNvPr id="13" name="Freeform 13"/>
            <p:cNvSpPr>
              <a:spLocks/>
            </p:cNvSpPr>
            <p:nvPr userDrawn="1"/>
          </p:nvSpPr>
          <p:spPr bwMode="auto">
            <a:xfrm>
              <a:off x="2280" y="3598"/>
              <a:ext cx="353" cy="214"/>
            </a:xfrm>
            <a:custGeom>
              <a:avLst/>
              <a:gdLst/>
              <a:ahLst/>
              <a:cxnLst>
                <a:cxn ang="0">
                  <a:pos x="0" y="145"/>
                </a:cxn>
                <a:cxn ang="0">
                  <a:pos x="0" y="152"/>
                </a:cxn>
                <a:cxn ang="0">
                  <a:pos x="3" y="159"/>
                </a:cxn>
                <a:cxn ang="0">
                  <a:pos x="5" y="165"/>
                </a:cxn>
                <a:cxn ang="0">
                  <a:pos x="5" y="172"/>
                </a:cxn>
                <a:cxn ang="0">
                  <a:pos x="10" y="177"/>
                </a:cxn>
                <a:cxn ang="0">
                  <a:pos x="12" y="184"/>
                </a:cxn>
                <a:cxn ang="0">
                  <a:pos x="16" y="188"/>
                </a:cxn>
                <a:cxn ang="0">
                  <a:pos x="21" y="193"/>
                </a:cxn>
                <a:cxn ang="0">
                  <a:pos x="26" y="197"/>
                </a:cxn>
                <a:cxn ang="0">
                  <a:pos x="30" y="202"/>
                </a:cxn>
                <a:cxn ang="0">
                  <a:pos x="37" y="207"/>
                </a:cxn>
                <a:cxn ang="0">
                  <a:pos x="44" y="209"/>
                </a:cxn>
                <a:cxn ang="0">
                  <a:pos x="48" y="211"/>
                </a:cxn>
                <a:cxn ang="0">
                  <a:pos x="55" y="214"/>
                </a:cxn>
                <a:cxn ang="0">
                  <a:pos x="62" y="214"/>
                </a:cxn>
                <a:cxn ang="0">
                  <a:pos x="69" y="214"/>
                </a:cxn>
                <a:cxn ang="0">
                  <a:pos x="353" y="140"/>
                </a:cxn>
                <a:cxn ang="0">
                  <a:pos x="120" y="140"/>
                </a:cxn>
                <a:cxn ang="0">
                  <a:pos x="115" y="140"/>
                </a:cxn>
                <a:cxn ang="0">
                  <a:pos x="110" y="138"/>
                </a:cxn>
                <a:cxn ang="0">
                  <a:pos x="108" y="136"/>
                </a:cxn>
                <a:cxn ang="0">
                  <a:pos x="104" y="133"/>
                </a:cxn>
                <a:cxn ang="0">
                  <a:pos x="101" y="129"/>
                </a:cxn>
                <a:cxn ang="0">
                  <a:pos x="99" y="124"/>
                </a:cxn>
                <a:cxn ang="0">
                  <a:pos x="99" y="120"/>
                </a:cxn>
                <a:cxn ang="0">
                  <a:pos x="99" y="115"/>
                </a:cxn>
                <a:cxn ang="0">
                  <a:pos x="99" y="110"/>
                </a:cxn>
                <a:cxn ang="0">
                  <a:pos x="101" y="106"/>
                </a:cxn>
                <a:cxn ang="0">
                  <a:pos x="104" y="101"/>
                </a:cxn>
                <a:cxn ang="0">
                  <a:pos x="108" y="99"/>
                </a:cxn>
                <a:cxn ang="0">
                  <a:pos x="110" y="97"/>
                </a:cxn>
                <a:cxn ang="0">
                  <a:pos x="115" y="94"/>
                </a:cxn>
                <a:cxn ang="0">
                  <a:pos x="120" y="92"/>
                </a:cxn>
                <a:cxn ang="0">
                  <a:pos x="353" y="92"/>
                </a:cxn>
                <a:cxn ang="0">
                  <a:pos x="0" y="0"/>
                </a:cxn>
              </a:cxnLst>
              <a:rect l="0" t="0" r="r" b="b"/>
              <a:pathLst>
                <a:path w="353" h="214">
                  <a:moveTo>
                    <a:pt x="0" y="0"/>
                  </a:moveTo>
                  <a:lnTo>
                    <a:pt x="0" y="145"/>
                  </a:lnTo>
                  <a:lnTo>
                    <a:pt x="0" y="149"/>
                  </a:lnTo>
                  <a:lnTo>
                    <a:pt x="0" y="152"/>
                  </a:lnTo>
                  <a:lnTo>
                    <a:pt x="0" y="156"/>
                  </a:lnTo>
                  <a:lnTo>
                    <a:pt x="3" y="159"/>
                  </a:lnTo>
                  <a:lnTo>
                    <a:pt x="3" y="163"/>
                  </a:lnTo>
                  <a:lnTo>
                    <a:pt x="5" y="165"/>
                  </a:lnTo>
                  <a:lnTo>
                    <a:pt x="5" y="168"/>
                  </a:lnTo>
                  <a:lnTo>
                    <a:pt x="5" y="172"/>
                  </a:lnTo>
                  <a:lnTo>
                    <a:pt x="7" y="175"/>
                  </a:lnTo>
                  <a:lnTo>
                    <a:pt x="10" y="177"/>
                  </a:lnTo>
                  <a:lnTo>
                    <a:pt x="10" y="181"/>
                  </a:lnTo>
                  <a:lnTo>
                    <a:pt x="12" y="184"/>
                  </a:lnTo>
                  <a:lnTo>
                    <a:pt x="14" y="186"/>
                  </a:lnTo>
                  <a:lnTo>
                    <a:pt x="16" y="188"/>
                  </a:lnTo>
                  <a:lnTo>
                    <a:pt x="19" y="191"/>
                  </a:lnTo>
                  <a:lnTo>
                    <a:pt x="21" y="193"/>
                  </a:lnTo>
                  <a:lnTo>
                    <a:pt x="23" y="195"/>
                  </a:lnTo>
                  <a:lnTo>
                    <a:pt x="26" y="197"/>
                  </a:lnTo>
                  <a:lnTo>
                    <a:pt x="28" y="200"/>
                  </a:lnTo>
                  <a:lnTo>
                    <a:pt x="30" y="202"/>
                  </a:lnTo>
                  <a:lnTo>
                    <a:pt x="35" y="204"/>
                  </a:lnTo>
                  <a:lnTo>
                    <a:pt x="37" y="207"/>
                  </a:lnTo>
                  <a:lnTo>
                    <a:pt x="39" y="207"/>
                  </a:lnTo>
                  <a:lnTo>
                    <a:pt x="44" y="209"/>
                  </a:lnTo>
                  <a:lnTo>
                    <a:pt x="46" y="209"/>
                  </a:lnTo>
                  <a:lnTo>
                    <a:pt x="48" y="211"/>
                  </a:lnTo>
                  <a:lnTo>
                    <a:pt x="53" y="211"/>
                  </a:lnTo>
                  <a:lnTo>
                    <a:pt x="55" y="214"/>
                  </a:lnTo>
                  <a:lnTo>
                    <a:pt x="60" y="214"/>
                  </a:lnTo>
                  <a:lnTo>
                    <a:pt x="62" y="214"/>
                  </a:lnTo>
                  <a:lnTo>
                    <a:pt x="67" y="214"/>
                  </a:lnTo>
                  <a:lnTo>
                    <a:pt x="69" y="214"/>
                  </a:lnTo>
                  <a:lnTo>
                    <a:pt x="353" y="214"/>
                  </a:lnTo>
                  <a:lnTo>
                    <a:pt x="353" y="140"/>
                  </a:lnTo>
                  <a:lnTo>
                    <a:pt x="122" y="140"/>
                  </a:lnTo>
                  <a:lnTo>
                    <a:pt x="120" y="140"/>
                  </a:lnTo>
                  <a:lnTo>
                    <a:pt x="117" y="140"/>
                  </a:lnTo>
                  <a:lnTo>
                    <a:pt x="115" y="140"/>
                  </a:lnTo>
                  <a:lnTo>
                    <a:pt x="113" y="140"/>
                  </a:lnTo>
                  <a:lnTo>
                    <a:pt x="110" y="138"/>
                  </a:lnTo>
                  <a:lnTo>
                    <a:pt x="110" y="138"/>
                  </a:lnTo>
                  <a:lnTo>
                    <a:pt x="108" y="136"/>
                  </a:lnTo>
                  <a:lnTo>
                    <a:pt x="106" y="133"/>
                  </a:lnTo>
                  <a:lnTo>
                    <a:pt x="104" y="133"/>
                  </a:lnTo>
                  <a:lnTo>
                    <a:pt x="104" y="131"/>
                  </a:lnTo>
                  <a:lnTo>
                    <a:pt x="101" y="129"/>
                  </a:lnTo>
                  <a:lnTo>
                    <a:pt x="101" y="126"/>
                  </a:lnTo>
                  <a:lnTo>
                    <a:pt x="99" y="124"/>
                  </a:lnTo>
                  <a:lnTo>
                    <a:pt x="99" y="122"/>
                  </a:lnTo>
                  <a:lnTo>
                    <a:pt x="99" y="120"/>
                  </a:lnTo>
                  <a:lnTo>
                    <a:pt x="99" y="117"/>
                  </a:lnTo>
                  <a:lnTo>
                    <a:pt x="99" y="115"/>
                  </a:lnTo>
                  <a:lnTo>
                    <a:pt x="99" y="113"/>
                  </a:lnTo>
                  <a:lnTo>
                    <a:pt x="99" y="110"/>
                  </a:lnTo>
                  <a:lnTo>
                    <a:pt x="101" y="108"/>
                  </a:lnTo>
                  <a:lnTo>
                    <a:pt x="101" y="106"/>
                  </a:lnTo>
                  <a:lnTo>
                    <a:pt x="104" y="104"/>
                  </a:lnTo>
                  <a:lnTo>
                    <a:pt x="104" y="101"/>
                  </a:lnTo>
                  <a:lnTo>
                    <a:pt x="106" y="99"/>
                  </a:lnTo>
                  <a:lnTo>
                    <a:pt x="108" y="99"/>
                  </a:lnTo>
                  <a:lnTo>
                    <a:pt x="110" y="97"/>
                  </a:lnTo>
                  <a:lnTo>
                    <a:pt x="110" y="97"/>
                  </a:lnTo>
                  <a:lnTo>
                    <a:pt x="113" y="94"/>
                  </a:lnTo>
                  <a:lnTo>
                    <a:pt x="115" y="94"/>
                  </a:lnTo>
                  <a:lnTo>
                    <a:pt x="117" y="94"/>
                  </a:lnTo>
                  <a:lnTo>
                    <a:pt x="120" y="92"/>
                  </a:lnTo>
                  <a:lnTo>
                    <a:pt x="122" y="92"/>
                  </a:lnTo>
                  <a:lnTo>
                    <a:pt x="353" y="92"/>
                  </a:lnTo>
                  <a:lnTo>
                    <a:pt x="353" y="0"/>
                  </a:lnTo>
                  <a:lnTo>
                    <a:pt x="0" y="0"/>
                  </a:lnTo>
                  <a:close/>
                </a:path>
              </a:pathLst>
            </a:custGeom>
            <a:solidFill>
              <a:srgbClr val="004737"/>
            </a:solidFill>
            <a:ln w="9525">
              <a:noFill/>
              <a:round/>
              <a:headEnd/>
              <a:tailEnd/>
            </a:ln>
          </p:spPr>
          <p:txBody>
            <a:bodyPr/>
            <a:lstStyle/>
            <a:p>
              <a:pPr eaLnBrk="0" hangingPunct="0">
                <a:spcBef>
                  <a:spcPct val="50000"/>
                </a:spcBef>
                <a:defRPr/>
              </a:pPr>
              <a:endParaRPr lang="en-US"/>
            </a:p>
          </p:txBody>
        </p:sp>
        <p:sp>
          <p:nvSpPr>
            <p:cNvPr id="14" name="Freeform 14"/>
            <p:cNvSpPr>
              <a:spLocks/>
            </p:cNvSpPr>
            <p:nvPr userDrawn="1"/>
          </p:nvSpPr>
          <p:spPr bwMode="auto">
            <a:xfrm>
              <a:off x="2280" y="3454"/>
              <a:ext cx="353" cy="98"/>
            </a:xfrm>
            <a:custGeom>
              <a:avLst/>
              <a:gdLst/>
              <a:ahLst/>
              <a:cxnLst>
                <a:cxn ang="0">
                  <a:pos x="353" y="0"/>
                </a:cxn>
                <a:cxn ang="0">
                  <a:pos x="99" y="0"/>
                </a:cxn>
                <a:cxn ang="0">
                  <a:pos x="94" y="2"/>
                </a:cxn>
                <a:cxn ang="0">
                  <a:pos x="90" y="2"/>
                </a:cxn>
                <a:cxn ang="0">
                  <a:pos x="85" y="2"/>
                </a:cxn>
                <a:cxn ang="0">
                  <a:pos x="81" y="2"/>
                </a:cxn>
                <a:cxn ang="0">
                  <a:pos x="76" y="5"/>
                </a:cxn>
                <a:cxn ang="0">
                  <a:pos x="71" y="5"/>
                </a:cxn>
                <a:cxn ang="0">
                  <a:pos x="67" y="7"/>
                </a:cxn>
                <a:cxn ang="0">
                  <a:pos x="62" y="9"/>
                </a:cxn>
                <a:cxn ang="0">
                  <a:pos x="58" y="11"/>
                </a:cxn>
                <a:cxn ang="0">
                  <a:pos x="53" y="14"/>
                </a:cxn>
                <a:cxn ang="0">
                  <a:pos x="48" y="16"/>
                </a:cxn>
                <a:cxn ang="0">
                  <a:pos x="46" y="18"/>
                </a:cxn>
                <a:cxn ang="0">
                  <a:pos x="42" y="21"/>
                </a:cxn>
                <a:cxn ang="0">
                  <a:pos x="37" y="23"/>
                </a:cxn>
                <a:cxn ang="0">
                  <a:pos x="35" y="25"/>
                </a:cxn>
                <a:cxn ang="0">
                  <a:pos x="30" y="30"/>
                </a:cxn>
                <a:cxn ang="0">
                  <a:pos x="28" y="32"/>
                </a:cxn>
                <a:cxn ang="0">
                  <a:pos x="26" y="37"/>
                </a:cxn>
                <a:cxn ang="0">
                  <a:pos x="21" y="39"/>
                </a:cxn>
                <a:cxn ang="0">
                  <a:pos x="19" y="44"/>
                </a:cxn>
                <a:cxn ang="0">
                  <a:pos x="16" y="48"/>
                </a:cxn>
                <a:cxn ang="0">
                  <a:pos x="14" y="53"/>
                </a:cxn>
                <a:cxn ang="0">
                  <a:pos x="12" y="55"/>
                </a:cxn>
                <a:cxn ang="0">
                  <a:pos x="10" y="60"/>
                </a:cxn>
                <a:cxn ang="0">
                  <a:pos x="7" y="64"/>
                </a:cxn>
                <a:cxn ang="0">
                  <a:pos x="5" y="69"/>
                </a:cxn>
                <a:cxn ang="0">
                  <a:pos x="5" y="73"/>
                </a:cxn>
                <a:cxn ang="0">
                  <a:pos x="3" y="78"/>
                </a:cxn>
                <a:cxn ang="0">
                  <a:pos x="3" y="83"/>
                </a:cxn>
                <a:cxn ang="0">
                  <a:pos x="0" y="87"/>
                </a:cxn>
                <a:cxn ang="0">
                  <a:pos x="0" y="92"/>
                </a:cxn>
                <a:cxn ang="0">
                  <a:pos x="0" y="99"/>
                </a:cxn>
                <a:cxn ang="0">
                  <a:pos x="353" y="99"/>
                </a:cxn>
                <a:cxn ang="0">
                  <a:pos x="353" y="0"/>
                </a:cxn>
              </a:cxnLst>
              <a:rect l="0" t="0" r="r" b="b"/>
              <a:pathLst>
                <a:path w="353" h="99">
                  <a:moveTo>
                    <a:pt x="353" y="0"/>
                  </a:moveTo>
                  <a:lnTo>
                    <a:pt x="99" y="0"/>
                  </a:lnTo>
                  <a:lnTo>
                    <a:pt x="94" y="2"/>
                  </a:lnTo>
                  <a:lnTo>
                    <a:pt x="90" y="2"/>
                  </a:lnTo>
                  <a:lnTo>
                    <a:pt x="85" y="2"/>
                  </a:lnTo>
                  <a:lnTo>
                    <a:pt x="81" y="2"/>
                  </a:lnTo>
                  <a:lnTo>
                    <a:pt x="76" y="5"/>
                  </a:lnTo>
                  <a:lnTo>
                    <a:pt x="71" y="5"/>
                  </a:lnTo>
                  <a:lnTo>
                    <a:pt x="67" y="7"/>
                  </a:lnTo>
                  <a:lnTo>
                    <a:pt x="62" y="9"/>
                  </a:lnTo>
                  <a:lnTo>
                    <a:pt x="58" y="11"/>
                  </a:lnTo>
                  <a:lnTo>
                    <a:pt x="53" y="14"/>
                  </a:lnTo>
                  <a:lnTo>
                    <a:pt x="48" y="16"/>
                  </a:lnTo>
                  <a:lnTo>
                    <a:pt x="46" y="18"/>
                  </a:lnTo>
                  <a:lnTo>
                    <a:pt x="42" y="21"/>
                  </a:lnTo>
                  <a:lnTo>
                    <a:pt x="37" y="23"/>
                  </a:lnTo>
                  <a:lnTo>
                    <a:pt x="35" y="25"/>
                  </a:lnTo>
                  <a:lnTo>
                    <a:pt x="30" y="30"/>
                  </a:lnTo>
                  <a:lnTo>
                    <a:pt x="28" y="32"/>
                  </a:lnTo>
                  <a:lnTo>
                    <a:pt x="26" y="37"/>
                  </a:lnTo>
                  <a:lnTo>
                    <a:pt x="21" y="39"/>
                  </a:lnTo>
                  <a:lnTo>
                    <a:pt x="19" y="44"/>
                  </a:lnTo>
                  <a:lnTo>
                    <a:pt x="16" y="48"/>
                  </a:lnTo>
                  <a:lnTo>
                    <a:pt x="14" y="53"/>
                  </a:lnTo>
                  <a:lnTo>
                    <a:pt x="12" y="55"/>
                  </a:lnTo>
                  <a:lnTo>
                    <a:pt x="10" y="60"/>
                  </a:lnTo>
                  <a:lnTo>
                    <a:pt x="7" y="64"/>
                  </a:lnTo>
                  <a:lnTo>
                    <a:pt x="5" y="69"/>
                  </a:lnTo>
                  <a:lnTo>
                    <a:pt x="5" y="73"/>
                  </a:lnTo>
                  <a:lnTo>
                    <a:pt x="3" y="78"/>
                  </a:lnTo>
                  <a:lnTo>
                    <a:pt x="3" y="83"/>
                  </a:lnTo>
                  <a:lnTo>
                    <a:pt x="0" y="87"/>
                  </a:lnTo>
                  <a:lnTo>
                    <a:pt x="0" y="92"/>
                  </a:lnTo>
                  <a:lnTo>
                    <a:pt x="0" y="99"/>
                  </a:lnTo>
                  <a:lnTo>
                    <a:pt x="353" y="99"/>
                  </a:lnTo>
                  <a:lnTo>
                    <a:pt x="353" y="0"/>
                  </a:lnTo>
                  <a:close/>
                </a:path>
              </a:pathLst>
            </a:custGeom>
            <a:solidFill>
              <a:srgbClr val="004737"/>
            </a:solidFill>
            <a:ln w="9525">
              <a:noFill/>
              <a:round/>
              <a:headEnd/>
              <a:tailEnd/>
            </a:ln>
          </p:spPr>
          <p:txBody>
            <a:bodyPr/>
            <a:lstStyle/>
            <a:p>
              <a:pPr eaLnBrk="0" hangingPunct="0">
                <a:spcBef>
                  <a:spcPct val="50000"/>
                </a:spcBef>
                <a:defRPr/>
              </a:pPr>
              <a:endParaRPr lang="en-US"/>
            </a:p>
          </p:txBody>
        </p:sp>
        <p:sp>
          <p:nvSpPr>
            <p:cNvPr id="15" name="Freeform 15"/>
            <p:cNvSpPr>
              <a:spLocks/>
            </p:cNvSpPr>
            <p:nvPr userDrawn="1"/>
          </p:nvSpPr>
          <p:spPr bwMode="auto">
            <a:xfrm>
              <a:off x="322" y="3864"/>
              <a:ext cx="48" cy="51"/>
            </a:xfrm>
            <a:custGeom>
              <a:avLst/>
              <a:gdLst/>
              <a:ahLst/>
              <a:cxnLst>
                <a:cxn ang="0">
                  <a:pos x="7" y="0"/>
                </a:cxn>
                <a:cxn ang="0">
                  <a:pos x="39" y="0"/>
                </a:cxn>
                <a:cxn ang="0">
                  <a:pos x="41" y="0"/>
                </a:cxn>
                <a:cxn ang="0">
                  <a:pos x="44" y="3"/>
                </a:cxn>
                <a:cxn ang="0">
                  <a:pos x="44" y="3"/>
                </a:cxn>
                <a:cxn ang="0">
                  <a:pos x="46" y="3"/>
                </a:cxn>
                <a:cxn ang="0">
                  <a:pos x="46" y="5"/>
                </a:cxn>
                <a:cxn ang="0">
                  <a:pos x="46" y="5"/>
                </a:cxn>
                <a:cxn ang="0">
                  <a:pos x="46" y="7"/>
                </a:cxn>
                <a:cxn ang="0">
                  <a:pos x="48" y="9"/>
                </a:cxn>
                <a:cxn ang="0">
                  <a:pos x="48" y="41"/>
                </a:cxn>
                <a:cxn ang="0">
                  <a:pos x="46" y="44"/>
                </a:cxn>
                <a:cxn ang="0">
                  <a:pos x="46" y="46"/>
                </a:cxn>
                <a:cxn ang="0">
                  <a:pos x="46" y="46"/>
                </a:cxn>
                <a:cxn ang="0">
                  <a:pos x="46" y="48"/>
                </a:cxn>
                <a:cxn ang="0">
                  <a:pos x="44" y="48"/>
                </a:cxn>
                <a:cxn ang="0">
                  <a:pos x="44" y="48"/>
                </a:cxn>
                <a:cxn ang="0">
                  <a:pos x="41" y="48"/>
                </a:cxn>
                <a:cxn ang="0">
                  <a:pos x="39" y="51"/>
                </a:cxn>
                <a:cxn ang="0">
                  <a:pos x="7" y="51"/>
                </a:cxn>
                <a:cxn ang="0">
                  <a:pos x="5" y="48"/>
                </a:cxn>
                <a:cxn ang="0">
                  <a:pos x="2" y="48"/>
                </a:cxn>
                <a:cxn ang="0">
                  <a:pos x="2" y="48"/>
                </a:cxn>
                <a:cxn ang="0">
                  <a:pos x="0" y="48"/>
                </a:cxn>
                <a:cxn ang="0">
                  <a:pos x="0" y="46"/>
                </a:cxn>
                <a:cxn ang="0">
                  <a:pos x="0" y="46"/>
                </a:cxn>
                <a:cxn ang="0">
                  <a:pos x="0" y="44"/>
                </a:cxn>
                <a:cxn ang="0">
                  <a:pos x="0" y="41"/>
                </a:cxn>
                <a:cxn ang="0">
                  <a:pos x="0" y="9"/>
                </a:cxn>
                <a:cxn ang="0">
                  <a:pos x="0" y="7"/>
                </a:cxn>
                <a:cxn ang="0">
                  <a:pos x="0" y="5"/>
                </a:cxn>
                <a:cxn ang="0">
                  <a:pos x="0" y="5"/>
                </a:cxn>
                <a:cxn ang="0">
                  <a:pos x="0" y="3"/>
                </a:cxn>
                <a:cxn ang="0">
                  <a:pos x="2" y="3"/>
                </a:cxn>
                <a:cxn ang="0">
                  <a:pos x="2" y="3"/>
                </a:cxn>
                <a:cxn ang="0">
                  <a:pos x="5" y="0"/>
                </a:cxn>
                <a:cxn ang="0">
                  <a:pos x="7" y="0"/>
                </a:cxn>
              </a:cxnLst>
              <a:rect l="0" t="0" r="r" b="b"/>
              <a:pathLst>
                <a:path w="48" h="51">
                  <a:moveTo>
                    <a:pt x="7" y="0"/>
                  </a:moveTo>
                  <a:lnTo>
                    <a:pt x="39" y="0"/>
                  </a:lnTo>
                  <a:lnTo>
                    <a:pt x="41" y="0"/>
                  </a:lnTo>
                  <a:lnTo>
                    <a:pt x="44" y="3"/>
                  </a:lnTo>
                  <a:lnTo>
                    <a:pt x="44" y="3"/>
                  </a:lnTo>
                  <a:lnTo>
                    <a:pt x="46" y="3"/>
                  </a:lnTo>
                  <a:lnTo>
                    <a:pt x="46" y="5"/>
                  </a:lnTo>
                  <a:lnTo>
                    <a:pt x="46" y="5"/>
                  </a:lnTo>
                  <a:lnTo>
                    <a:pt x="46" y="7"/>
                  </a:lnTo>
                  <a:lnTo>
                    <a:pt x="48" y="9"/>
                  </a:lnTo>
                  <a:lnTo>
                    <a:pt x="48" y="41"/>
                  </a:lnTo>
                  <a:lnTo>
                    <a:pt x="46" y="44"/>
                  </a:lnTo>
                  <a:lnTo>
                    <a:pt x="46" y="46"/>
                  </a:lnTo>
                  <a:lnTo>
                    <a:pt x="46" y="46"/>
                  </a:lnTo>
                  <a:lnTo>
                    <a:pt x="46" y="48"/>
                  </a:lnTo>
                  <a:lnTo>
                    <a:pt x="44" y="48"/>
                  </a:lnTo>
                  <a:lnTo>
                    <a:pt x="44" y="48"/>
                  </a:lnTo>
                  <a:lnTo>
                    <a:pt x="41" y="48"/>
                  </a:lnTo>
                  <a:lnTo>
                    <a:pt x="39" y="51"/>
                  </a:lnTo>
                  <a:lnTo>
                    <a:pt x="7" y="51"/>
                  </a:lnTo>
                  <a:lnTo>
                    <a:pt x="5" y="48"/>
                  </a:lnTo>
                  <a:lnTo>
                    <a:pt x="2" y="48"/>
                  </a:lnTo>
                  <a:lnTo>
                    <a:pt x="2" y="48"/>
                  </a:lnTo>
                  <a:lnTo>
                    <a:pt x="0" y="48"/>
                  </a:lnTo>
                  <a:lnTo>
                    <a:pt x="0" y="46"/>
                  </a:lnTo>
                  <a:lnTo>
                    <a:pt x="0" y="46"/>
                  </a:lnTo>
                  <a:lnTo>
                    <a:pt x="0" y="44"/>
                  </a:lnTo>
                  <a:lnTo>
                    <a:pt x="0" y="41"/>
                  </a:lnTo>
                  <a:lnTo>
                    <a:pt x="0" y="9"/>
                  </a:lnTo>
                  <a:lnTo>
                    <a:pt x="0" y="7"/>
                  </a:lnTo>
                  <a:lnTo>
                    <a:pt x="0" y="5"/>
                  </a:lnTo>
                  <a:lnTo>
                    <a:pt x="0" y="5"/>
                  </a:lnTo>
                  <a:lnTo>
                    <a:pt x="0" y="3"/>
                  </a:lnTo>
                  <a:lnTo>
                    <a:pt x="2" y="3"/>
                  </a:lnTo>
                  <a:lnTo>
                    <a:pt x="2" y="3"/>
                  </a:lnTo>
                  <a:lnTo>
                    <a:pt x="5" y="0"/>
                  </a:lnTo>
                  <a:lnTo>
                    <a:pt x="7" y="0"/>
                  </a:lnTo>
                  <a:close/>
                </a:path>
              </a:pathLst>
            </a:custGeom>
            <a:solidFill>
              <a:srgbClr val="E85100"/>
            </a:solidFill>
            <a:ln w="9525">
              <a:noFill/>
              <a:round/>
              <a:headEnd/>
              <a:tailEnd/>
            </a:ln>
          </p:spPr>
          <p:txBody>
            <a:bodyPr/>
            <a:lstStyle/>
            <a:p>
              <a:pPr eaLnBrk="0" hangingPunct="0">
                <a:spcBef>
                  <a:spcPct val="50000"/>
                </a:spcBef>
                <a:defRPr/>
              </a:pPr>
              <a:endParaRPr lang="en-US"/>
            </a:p>
          </p:txBody>
        </p:sp>
        <p:sp>
          <p:nvSpPr>
            <p:cNvPr id="16" name="Freeform 16"/>
            <p:cNvSpPr>
              <a:spLocks/>
            </p:cNvSpPr>
            <p:nvPr userDrawn="1"/>
          </p:nvSpPr>
          <p:spPr bwMode="auto">
            <a:xfrm>
              <a:off x="322" y="4050"/>
              <a:ext cx="48" cy="48"/>
            </a:xfrm>
            <a:custGeom>
              <a:avLst/>
              <a:gdLst/>
              <a:ahLst/>
              <a:cxnLst>
                <a:cxn ang="0">
                  <a:pos x="7" y="0"/>
                </a:cxn>
                <a:cxn ang="0">
                  <a:pos x="39" y="0"/>
                </a:cxn>
                <a:cxn ang="0">
                  <a:pos x="41" y="0"/>
                </a:cxn>
                <a:cxn ang="0">
                  <a:pos x="44" y="0"/>
                </a:cxn>
                <a:cxn ang="0">
                  <a:pos x="44" y="0"/>
                </a:cxn>
                <a:cxn ang="0">
                  <a:pos x="46" y="2"/>
                </a:cxn>
                <a:cxn ang="0">
                  <a:pos x="46" y="2"/>
                </a:cxn>
                <a:cxn ang="0">
                  <a:pos x="46" y="4"/>
                </a:cxn>
                <a:cxn ang="0">
                  <a:pos x="46" y="4"/>
                </a:cxn>
                <a:cxn ang="0">
                  <a:pos x="48" y="7"/>
                </a:cxn>
                <a:cxn ang="0">
                  <a:pos x="48" y="41"/>
                </a:cxn>
                <a:cxn ang="0">
                  <a:pos x="46" y="41"/>
                </a:cxn>
                <a:cxn ang="0">
                  <a:pos x="46" y="43"/>
                </a:cxn>
                <a:cxn ang="0">
                  <a:pos x="46" y="46"/>
                </a:cxn>
                <a:cxn ang="0">
                  <a:pos x="46" y="46"/>
                </a:cxn>
                <a:cxn ang="0">
                  <a:pos x="44" y="46"/>
                </a:cxn>
                <a:cxn ang="0">
                  <a:pos x="44" y="48"/>
                </a:cxn>
                <a:cxn ang="0">
                  <a:pos x="41" y="48"/>
                </a:cxn>
                <a:cxn ang="0">
                  <a:pos x="39" y="48"/>
                </a:cxn>
                <a:cxn ang="0">
                  <a:pos x="7" y="48"/>
                </a:cxn>
                <a:cxn ang="0">
                  <a:pos x="5" y="48"/>
                </a:cxn>
                <a:cxn ang="0">
                  <a:pos x="2" y="48"/>
                </a:cxn>
                <a:cxn ang="0">
                  <a:pos x="2" y="46"/>
                </a:cxn>
                <a:cxn ang="0">
                  <a:pos x="0" y="46"/>
                </a:cxn>
                <a:cxn ang="0">
                  <a:pos x="0" y="46"/>
                </a:cxn>
                <a:cxn ang="0">
                  <a:pos x="0" y="43"/>
                </a:cxn>
                <a:cxn ang="0">
                  <a:pos x="0" y="41"/>
                </a:cxn>
                <a:cxn ang="0">
                  <a:pos x="0" y="41"/>
                </a:cxn>
                <a:cxn ang="0">
                  <a:pos x="0" y="7"/>
                </a:cxn>
                <a:cxn ang="0">
                  <a:pos x="0" y="4"/>
                </a:cxn>
                <a:cxn ang="0">
                  <a:pos x="0" y="4"/>
                </a:cxn>
                <a:cxn ang="0">
                  <a:pos x="0" y="2"/>
                </a:cxn>
                <a:cxn ang="0">
                  <a:pos x="0" y="2"/>
                </a:cxn>
                <a:cxn ang="0">
                  <a:pos x="2" y="0"/>
                </a:cxn>
                <a:cxn ang="0">
                  <a:pos x="2" y="0"/>
                </a:cxn>
                <a:cxn ang="0">
                  <a:pos x="5" y="0"/>
                </a:cxn>
                <a:cxn ang="0">
                  <a:pos x="7" y="0"/>
                </a:cxn>
              </a:cxnLst>
              <a:rect l="0" t="0" r="r" b="b"/>
              <a:pathLst>
                <a:path w="48" h="48">
                  <a:moveTo>
                    <a:pt x="7" y="0"/>
                  </a:moveTo>
                  <a:lnTo>
                    <a:pt x="39" y="0"/>
                  </a:lnTo>
                  <a:lnTo>
                    <a:pt x="41" y="0"/>
                  </a:lnTo>
                  <a:lnTo>
                    <a:pt x="44" y="0"/>
                  </a:lnTo>
                  <a:lnTo>
                    <a:pt x="44" y="0"/>
                  </a:lnTo>
                  <a:lnTo>
                    <a:pt x="46" y="2"/>
                  </a:lnTo>
                  <a:lnTo>
                    <a:pt x="46" y="2"/>
                  </a:lnTo>
                  <a:lnTo>
                    <a:pt x="46" y="4"/>
                  </a:lnTo>
                  <a:lnTo>
                    <a:pt x="46" y="4"/>
                  </a:lnTo>
                  <a:lnTo>
                    <a:pt x="48" y="7"/>
                  </a:lnTo>
                  <a:lnTo>
                    <a:pt x="48" y="41"/>
                  </a:lnTo>
                  <a:lnTo>
                    <a:pt x="46" y="41"/>
                  </a:lnTo>
                  <a:lnTo>
                    <a:pt x="46" y="43"/>
                  </a:lnTo>
                  <a:lnTo>
                    <a:pt x="46" y="46"/>
                  </a:lnTo>
                  <a:lnTo>
                    <a:pt x="46" y="46"/>
                  </a:lnTo>
                  <a:lnTo>
                    <a:pt x="44" y="46"/>
                  </a:lnTo>
                  <a:lnTo>
                    <a:pt x="44" y="48"/>
                  </a:lnTo>
                  <a:lnTo>
                    <a:pt x="41" y="48"/>
                  </a:lnTo>
                  <a:lnTo>
                    <a:pt x="39" y="48"/>
                  </a:lnTo>
                  <a:lnTo>
                    <a:pt x="7" y="48"/>
                  </a:lnTo>
                  <a:lnTo>
                    <a:pt x="5" y="48"/>
                  </a:lnTo>
                  <a:lnTo>
                    <a:pt x="2" y="48"/>
                  </a:lnTo>
                  <a:lnTo>
                    <a:pt x="2" y="46"/>
                  </a:lnTo>
                  <a:lnTo>
                    <a:pt x="0" y="46"/>
                  </a:lnTo>
                  <a:lnTo>
                    <a:pt x="0" y="46"/>
                  </a:lnTo>
                  <a:lnTo>
                    <a:pt x="0" y="43"/>
                  </a:lnTo>
                  <a:lnTo>
                    <a:pt x="0" y="41"/>
                  </a:lnTo>
                  <a:lnTo>
                    <a:pt x="0" y="41"/>
                  </a:lnTo>
                  <a:lnTo>
                    <a:pt x="0" y="7"/>
                  </a:lnTo>
                  <a:lnTo>
                    <a:pt x="0" y="4"/>
                  </a:lnTo>
                  <a:lnTo>
                    <a:pt x="0" y="4"/>
                  </a:lnTo>
                  <a:lnTo>
                    <a:pt x="0" y="2"/>
                  </a:lnTo>
                  <a:lnTo>
                    <a:pt x="0" y="2"/>
                  </a:lnTo>
                  <a:lnTo>
                    <a:pt x="2" y="0"/>
                  </a:lnTo>
                  <a:lnTo>
                    <a:pt x="2" y="0"/>
                  </a:lnTo>
                  <a:lnTo>
                    <a:pt x="5" y="0"/>
                  </a:lnTo>
                  <a:lnTo>
                    <a:pt x="7" y="0"/>
                  </a:lnTo>
                  <a:close/>
                </a:path>
              </a:pathLst>
            </a:custGeom>
            <a:solidFill>
              <a:srgbClr val="E85100"/>
            </a:solidFill>
            <a:ln w="9525">
              <a:noFill/>
              <a:round/>
              <a:headEnd/>
              <a:tailEnd/>
            </a:ln>
          </p:spPr>
          <p:txBody>
            <a:bodyPr/>
            <a:lstStyle/>
            <a:p>
              <a:pPr eaLnBrk="0" hangingPunct="0">
                <a:spcBef>
                  <a:spcPct val="50000"/>
                </a:spcBef>
                <a:defRPr/>
              </a:pPr>
              <a:endParaRPr lang="en-US"/>
            </a:p>
          </p:txBody>
        </p:sp>
        <p:sp>
          <p:nvSpPr>
            <p:cNvPr id="17" name="Freeform 17"/>
            <p:cNvSpPr>
              <a:spLocks/>
            </p:cNvSpPr>
            <p:nvPr userDrawn="1"/>
          </p:nvSpPr>
          <p:spPr bwMode="auto">
            <a:xfrm>
              <a:off x="412" y="3958"/>
              <a:ext cx="48" cy="48"/>
            </a:xfrm>
            <a:custGeom>
              <a:avLst/>
              <a:gdLst/>
              <a:ahLst/>
              <a:cxnLst>
                <a:cxn ang="0">
                  <a:pos x="9" y="0"/>
                </a:cxn>
                <a:cxn ang="0">
                  <a:pos x="41" y="0"/>
                </a:cxn>
                <a:cxn ang="0">
                  <a:pos x="43" y="0"/>
                </a:cxn>
                <a:cxn ang="0">
                  <a:pos x="45" y="0"/>
                </a:cxn>
                <a:cxn ang="0">
                  <a:pos x="45" y="0"/>
                </a:cxn>
                <a:cxn ang="0">
                  <a:pos x="45" y="2"/>
                </a:cxn>
                <a:cxn ang="0">
                  <a:pos x="48" y="2"/>
                </a:cxn>
                <a:cxn ang="0">
                  <a:pos x="48" y="5"/>
                </a:cxn>
                <a:cxn ang="0">
                  <a:pos x="48" y="5"/>
                </a:cxn>
                <a:cxn ang="0">
                  <a:pos x="48" y="7"/>
                </a:cxn>
                <a:cxn ang="0">
                  <a:pos x="48" y="41"/>
                </a:cxn>
                <a:cxn ang="0">
                  <a:pos x="48" y="41"/>
                </a:cxn>
                <a:cxn ang="0">
                  <a:pos x="48" y="44"/>
                </a:cxn>
                <a:cxn ang="0">
                  <a:pos x="48" y="44"/>
                </a:cxn>
                <a:cxn ang="0">
                  <a:pos x="45" y="46"/>
                </a:cxn>
                <a:cxn ang="0">
                  <a:pos x="45" y="46"/>
                </a:cxn>
                <a:cxn ang="0">
                  <a:pos x="45" y="48"/>
                </a:cxn>
                <a:cxn ang="0">
                  <a:pos x="43" y="48"/>
                </a:cxn>
                <a:cxn ang="0">
                  <a:pos x="41" y="48"/>
                </a:cxn>
                <a:cxn ang="0">
                  <a:pos x="9" y="48"/>
                </a:cxn>
                <a:cxn ang="0">
                  <a:pos x="6" y="48"/>
                </a:cxn>
                <a:cxn ang="0">
                  <a:pos x="4" y="48"/>
                </a:cxn>
                <a:cxn ang="0">
                  <a:pos x="4" y="46"/>
                </a:cxn>
                <a:cxn ang="0">
                  <a:pos x="2" y="46"/>
                </a:cxn>
                <a:cxn ang="0">
                  <a:pos x="2" y="44"/>
                </a:cxn>
                <a:cxn ang="0">
                  <a:pos x="2" y="44"/>
                </a:cxn>
                <a:cxn ang="0">
                  <a:pos x="0" y="41"/>
                </a:cxn>
                <a:cxn ang="0">
                  <a:pos x="0" y="41"/>
                </a:cxn>
                <a:cxn ang="0">
                  <a:pos x="0" y="7"/>
                </a:cxn>
                <a:cxn ang="0">
                  <a:pos x="0" y="5"/>
                </a:cxn>
                <a:cxn ang="0">
                  <a:pos x="2" y="5"/>
                </a:cxn>
                <a:cxn ang="0">
                  <a:pos x="2" y="2"/>
                </a:cxn>
                <a:cxn ang="0">
                  <a:pos x="2" y="2"/>
                </a:cxn>
                <a:cxn ang="0">
                  <a:pos x="4" y="0"/>
                </a:cxn>
                <a:cxn ang="0">
                  <a:pos x="4" y="0"/>
                </a:cxn>
                <a:cxn ang="0">
                  <a:pos x="6" y="0"/>
                </a:cxn>
                <a:cxn ang="0">
                  <a:pos x="9" y="0"/>
                </a:cxn>
              </a:cxnLst>
              <a:rect l="0" t="0" r="r" b="b"/>
              <a:pathLst>
                <a:path w="48" h="48">
                  <a:moveTo>
                    <a:pt x="9" y="0"/>
                  </a:moveTo>
                  <a:lnTo>
                    <a:pt x="41" y="0"/>
                  </a:lnTo>
                  <a:lnTo>
                    <a:pt x="43" y="0"/>
                  </a:lnTo>
                  <a:lnTo>
                    <a:pt x="45" y="0"/>
                  </a:lnTo>
                  <a:lnTo>
                    <a:pt x="45" y="0"/>
                  </a:lnTo>
                  <a:lnTo>
                    <a:pt x="45" y="2"/>
                  </a:lnTo>
                  <a:lnTo>
                    <a:pt x="48" y="2"/>
                  </a:lnTo>
                  <a:lnTo>
                    <a:pt x="48" y="5"/>
                  </a:lnTo>
                  <a:lnTo>
                    <a:pt x="48" y="5"/>
                  </a:lnTo>
                  <a:lnTo>
                    <a:pt x="48" y="7"/>
                  </a:lnTo>
                  <a:lnTo>
                    <a:pt x="48" y="41"/>
                  </a:lnTo>
                  <a:lnTo>
                    <a:pt x="48" y="41"/>
                  </a:lnTo>
                  <a:lnTo>
                    <a:pt x="48" y="44"/>
                  </a:lnTo>
                  <a:lnTo>
                    <a:pt x="48" y="44"/>
                  </a:lnTo>
                  <a:lnTo>
                    <a:pt x="45" y="46"/>
                  </a:lnTo>
                  <a:lnTo>
                    <a:pt x="45" y="46"/>
                  </a:lnTo>
                  <a:lnTo>
                    <a:pt x="45" y="48"/>
                  </a:lnTo>
                  <a:lnTo>
                    <a:pt x="43" y="48"/>
                  </a:lnTo>
                  <a:lnTo>
                    <a:pt x="41" y="48"/>
                  </a:lnTo>
                  <a:lnTo>
                    <a:pt x="9" y="48"/>
                  </a:lnTo>
                  <a:lnTo>
                    <a:pt x="6" y="48"/>
                  </a:lnTo>
                  <a:lnTo>
                    <a:pt x="4" y="48"/>
                  </a:lnTo>
                  <a:lnTo>
                    <a:pt x="4" y="46"/>
                  </a:lnTo>
                  <a:lnTo>
                    <a:pt x="2" y="46"/>
                  </a:lnTo>
                  <a:lnTo>
                    <a:pt x="2" y="44"/>
                  </a:lnTo>
                  <a:lnTo>
                    <a:pt x="2" y="44"/>
                  </a:lnTo>
                  <a:lnTo>
                    <a:pt x="0" y="41"/>
                  </a:lnTo>
                  <a:lnTo>
                    <a:pt x="0" y="41"/>
                  </a:lnTo>
                  <a:lnTo>
                    <a:pt x="0" y="7"/>
                  </a:lnTo>
                  <a:lnTo>
                    <a:pt x="0" y="5"/>
                  </a:lnTo>
                  <a:lnTo>
                    <a:pt x="2" y="5"/>
                  </a:lnTo>
                  <a:lnTo>
                    <a:pt x="2" y="2"/>
                  </a:lnTo>
                  <a:lnTo>
                    <a:pt x="2" y="2"/>
                  </a:lnTo>
                  <a:lnTo>
                    <a:pt x="4" y="0"/>
                  </a:lnTo>
                  <a:lnTo>
                    <a:pt x="4" y="0"/>
                  </a:lnTo>
                  <a:lnTo>
                    <a:pt x="6" y="0"/>
                  </a:lnTo>
                  <a:lnTo>
                    <a:pt x="9" y="0"/>
                  </a:lnTo>
                  <a:close/>
                </a:path>
              </a:pathLst>
            </a:custGeom>
            <a:solidFill>
              <a:srgbClr val="E85100"/>
            </a:solidFill>
            <a:ln w="9525">
              <a:noFill/>
              <a:round/>
              <a:headEnd/>
              <a:tailEnd/>
            </a:ln>
          </p:spPr>
          <p:txBody>
            <a:bodyPr/>
            <a:lstStyle/>
            <a:p>
              <a:pPr eaLnBrk="0" hangingPunct="0">
                <a:spcBef>
                  <a:spcPct val="50000"/>
                </a:spcBef>
                <a:defRPr/>
              </a:pPr>
              <a:endParaRPr lang="en-US"/>
            </a:p>
          </p:txBody>
        </p:sp>
        <p:sp>
          <p:nvSpPr>
            <p:cNvPr id="18" name="Freeform 18"/>
            <p:cNvSpPr>
              <a:spLocks/>
            </p:cNvSpPr>
            <p:nvPr userDrawn="1"/>
          </p:nvSpPr>
          <p:spPr bwMode="auto">
            <a:xfrm>
              <a:off x="366" y="4004"/>
              <a:ext cx="49" cy="48"/>
            </a:xfrm>
            <a:custGeom>
              <a:avLst/>
              <a:gdLst/>
              <a:ahLst/>
              <a:cxnLst>
                <a:cxn ang="0">
                  <a:pos x="9" y="0"/>
                </a:cxn>
                <a:cxn ang="0">
                  <a:pos x="41" y="0"/>
                </a:cxn>
                <a:cxn ang="0">
                  <a:pos x="43" y="0"/>
                </a:cxn>
                <a:cxn ang="0">
                  <a:pos x="46" y="0"/>
                </a:cxn>
                <a:cxn ang="0">
                  <a:pos x="46" y="0"/>
                </a:cxn>
                <a:cxn ang="0">
                  <a:pos x="48" y="2"/>
                </a:cxn>
                <a:cxn ang="0">
                  <a:pos x="48" y="2"/>
                </a:cxn>
                <a:cxn ang="0">
                  <a:pos x="48" y="5"/>
                </a:cxn>
                <a:cxn ang="0">
                  <a:pos x="48" y="5"/>
                </a:cxn>
                <a:cxn ang="0">
                  <a:pos x="50" y="7"/>
                </a:cxn>
                <a:cxn ang="0">
                  <a:pos x="50" y="41"/>
                </a:cxn>
                <a:cxn ang="0">
                  <a:pos x="48" y="41"/>
                </a:cxn>
                <a:cxn ang="0">
                  <a:pos x="48" y="44"/>
                </a:cxn>
                <a:cxn ang="0">
                  <a:pos x="48" y="46"/>
                </a:cxn>
                <a:cxn ang="0">
                  <a:pos x="48" y="46"/>
                </a:cxn>
                <a:cxn ang="0">
                  <a:pos x="46" y="46"/>
                </a:cxn>
                <a:cxn ang="0">
                  <a:pos x="46" y="48"/>
                </a:cxn>
                <a:cxn ang="0">
                  <a:pos x="43" y="48"/>
                </a:cxn>
                <a:cxn ang="0">
                  <a:pos x="41" y="48"/>
                </a:cxn>
                <a:cxn ang="0">
                  <a:pos x="9" y="48"/>
                </a:cxn>
                <a:cxn ang="0">
                  <a:pos x="7" y="48"/>
                </a:cxn>
                <a:cxn ang="0">
                  <a:pos x="4" y="48"/>
                </a:cxn>
                <a:cxn ang="0">
                  <a:pos x="4" y="46"/>
                </a:cxn>
                <a:cxn ang="0">
                  <a:pos x="2" y="46"/>
                </a:cxn>
                <a:cxn ang="0">
                  <a:pos x="2" y="46"/>
                </a:cxn>
                <a:cxn ang="0">
                  <a:pos x="2" y="44"/>
                </a:cxn>
                <a:cxn ang="0">
                  <a:pos x="2" y="41"/>
                </a:cxn>
                <a:cxn ang="0">
                  <a:pos x="0" y="41"/>
                </a:cxn>
                <a:cxn ang="0">
                  <a:pos x="0" y="7"/>
                </a:cxn>
                <a:cxn ang="0">
                  <a:pos x="2" y="5"/>
                </a:cxn>
                <a:cxn ang="0">
                  <a:pos x="2" y="5"/>
                </a:cxn>
                <a:cxn ang="0">
                  <a:pos x="2" y="2"/>
                </a:cxn>
                <a:cxn ang="0">
                  <a:pos x="2" y="2"/>
                </a:cxn>
                <a:cxn ang="0">
                  <a:pos x="4" y="0"/>
                </a:cxn>
                <a:cxn ang="0">
                  <a:pos x="4" y="0"/>
                </a:cxn>
                <a:cxn ang="0">
                  <a:pos x="7" y="0"/>
                </a:cxn>
                <a:cxn ang="0">
                  <a:pos x="9" y="0"/>
                </a:cxn>
              </a:cxnLst>
              <a:rect l="0" t="0" r="r" b="b"/>
              <a:pathLst>
                <a:path w="50" h="48">
                  <a:moveTo>
                    <a:pt x="9" y="0"/>
                  </a:moveTo>
                  <a:lnTo>
                    <a:pt x="41" y="0"/>
                  </a:lnTo>
                  <a:lnTo>
                    <a:pt x="43" y="0"/>
                  </a:lnTo>
                  <a:lnTo>
                    <a:pt x="46" y="0"/>
                  </a:lnTo>
                  <a:lnTo>
                    <a:pt x="46" y="0"/>
                  </a:lnTo>
                  <a:lnTo>
                    <a:pt x="48" y="2"/>
                  </a:lnTo>
                  <a:lnTo>
                    <a:pt x="48" y="2"/>
                  </a:lnTo>
                  <a:lnTo>
                    <a:pt x="48" y="5"/>
                  </a:lnTo>
                  <a:lnTo>
                    <a:pt x="48" y="5"/>
                  </a:lnTo>
                  <a:lnTo>
                    <a:pt x="50" y="7"/>
                  </a:lnTo>
                  <a:lnTo>
                    <a:pt x="50" y="41"/>
                  </a:lnTo>
                  <a:lnTo>
                    <a:pt x="48" y="41"/>
                  </a:lnTo>
                  <a:lnTo>
                    <a:pt x="48" y="44"/>
                  </a:lnTo>
                  <a:lnTo>
                    <a:pt x="48" y="46"/>
                  </a:lnTo>
                  <a:lnTo>
                    <a:pt x="48" y="46"/>
                  </a:lnTo>
                  <a:lnTo>
                    <a:pt x="46" y="46"/>
                  </a:lnTo>
                  <a:lnTo>
                    <a:pt x="46" y="48"/>
                  </a:lnTo>
                  <a:lnTo>
                    <a:pt x="43" y="48"/>
                  </a:lnTo>
                  <a:lnTo>
                    <a:pt x="41" y="48"/>
                  </a:lnTo>
                  <a:lnTo>
                    <a:pt x="9" y="48"/>
                  </a:lnTo>
                  <a:lnTo>
                    <a:pt x="7" y="48"/>
                  </a:lnTo>
                  <a:lnTo>
                    <a:pt x="4" y="48"/>
                  </a:lnTo>
                  <a:lnTo>
                    <a:pt x="4" y="46"/>
                  </a:lnTo>
                  <a:lnTo>
                    <a:pt x="2" y="46"/>
                  </a:lnTo>
                  <a:lnTo>
                    <a:pt x="2" y="46"/>
                  </a:lnTo>
                  <a:lnTo>
                    <a:pt x="2" y="44"/>
                  </a:lnTo>
                  <a:lnTo>
                    <a:pt x="2" y="41"/>
                  </a:lnTo>
                  <a:lnTo>
                    <a:pt x="0" y="41"/>
                  </a:lnTo>
                  <a:lnTo>
                    <a:pt x="0" y="7"/>
                  </a:lnTo>
                  <a:lnTo>
                    <a:pt x="2" y="5"/>
                  </a:lnTo>
                  <a:lnTo>
                    <a:pt x="2" y="5"/>
                  </a:lnTo>
                  <a:lnTo>
                    <a:pt x="2" y="2"/>
                  </a:lnTo>
                  <a:lnTo>
                    <a:pt x="2" y="2"/>
                  </a:lnTo>
                  <a:lnTo>
                    <a:pt x="4" y="0"/>
                  </a:lnTo>
                  <a:lnTo>
                    <a:pt x="4" y="0"/>
                  </a:lnTo>
                  <a:lnTo>
                    <a:pt x="7" y="0"/>
                  </a:lnTo>
                  <a:lnTo>
                    <a:pt x="9" y="0"/>
                  </a:lnTo>
                  <a:close/>
                </a:path>
              </a:pathLst>
            </a:custGeom>
            <a:solidFill>
              <a:srgbClr val="E85100"/>
            </a:solidFill>
            <a:ln w="9525">
              <a:noFill/>
              <a:round/>
              <a:headEnd/>
              <a:tailEnd/>
            </a:ln>
          </p:spPr>
          <p:txBody>
            <a:bodyPr/>
            <a:lstStyle/>
            <a:p>
              <a:pPr eaLnBrk="0" hangingPunct="0">
                <a:spcBef>
                  <a:spcPct val="50000"/>
                </a:spcBef>
                <a:defRPr/>
              </a:pPr>
              <a:endParaRPr lang="en-US"/>
            </a:p>
          </p:txBody>
        </p:sp>
        <p:sp>
          <p:nvSpPr>
            <p:cNvPr id="19" name="Freeform 19"/>
            <p:cNvSpPr>
              <a:spLocks/>
            </p:cNvSpPr>
            <p:nvPr userDrawn="1"/>
          </p:nvSpPr>
          <p:spPr bwMode="auto">
            <a:xfrm>
              <a:off x="366" y="3912"/>
              <a:ext cx="49" cy="48"/>
            </a:xfrm>
            <a:custGeom>
              <a:avLst/>
              <a:gdLst/>
              <a:ahLst/>
              <a:cxnLst>
                <a:cxn ang="0">
                  <a:pos x="9" y="0"/>
                </a:cxn>
                <a:cxn ang="0">
                  <a:pos x="41" y="0"/>
                </a:cxn>
                <a:cxn ang="0">
                  <a:pos x="43" y="0"/>
                </a:cxn>
                <a:cxn ang="0">
                  <a:pos x="46" y="0"/>
                </a:cxn>
                <a:cxn ang="0">
                  <a:pos x="46" y="0"/>
                </a:cxn>
                <a:cxn ang="0">
                  <a:pos x="48" y="3"/>
                </a:cxn>
                <a:cxn ang="0">
                  <a:pos x="48" y="3"/>
                </a:cxn>
                <a:cxn ang="0">
                  <a:pos x="48" y="3"/>
                </a:cxn>
                <a:cxn ang="0">
                  <a:pos x="48" y="5"/>
                </a:cxn>
                <a:cxn ang="0">
                  <a:pos x="50" y="7"/>
                </a:cxn>
                <a:cxn ang="0">
                  <a:pos x="50" y="39"/>
                </a:cxn>
                <a:cxn ang="0">
                  <a:pos x="48" y="42"/>
                </a:cxn>
                <a:cxn ang="0">
                  <a:pos x="48" y="44"/>
                </a:cxn>
                <a:cxn ang="0">
                  <a:pos x="48" y="44"/>
                </a:cxn>
                <a:cxn ang="0">
                  <a:pos x="48" y="46"/>
                </a:cxn>
                <a:cxn ang="0">
                  <a:pos x="46" y="46"/>
                </a:cxn>
                <a:cxn ang="0">
                  <a:pos x="46" y="46"/>
                </a:cxn>
                <a:cxn ang="0">
                  <a:pos x="43" y="48"/>
                </a:cxn>
                <a:cxn ang="0">
                  <a:pos x="41" y="48"/>
                </a:cxn>
                <a:cxn ang="0">
                  <a:pos x="9" y="48"/>
                </a:cxn>
                <a:cxn ang="0">
                  <a:pos x="7" y="48"/>
                </a:cxn>
                <a:cxn ang="0">
                  <a:pos x="4" y="46"/>
                </a:cxn>
                <a:cxn ang="0">
                  <a:pos x="4" y="46"/>
                </a:cxn>
                <a:cxn ang="0">
                  <a:pos x="2" y="46"/>
                </a:cxn>
                <a:cxn ang="0">
                  <a:pos x="2" y="44"/>
                </a:cxn>
                <a:cxn ang="0">
                  <a:pos x="2" y="44"/>
                </a:cxn>
                <a:cxn ang="0">
                  <a:pos x="2" y="42"/>
                </a:cxn>
                <a:cxn ang="0">
                  <a:pos x="0" y="39"/>
                </a:cxn>
                <a:cxn ang="0">
                  <a:pos x="0" y="7"/>
                </a:cxn>
                <a:cxn ang="0">
                  <a:pos x="2" y="5"/>
                </a:cxn>
                <a:cxn ang="0">
                  <a:pos x="2" y="3"/>
                </a:cxn>
                <a:cxn ang="0">
                  <a:pos x="2" y="3"/>
                </a:cxn>
                <a:cxn ang="0">
                  <a:pos x="2" y="3"/>
                </a:cxn>
                <a:cxn ang="0">
                  <a:pos x="4" y="0"/>
                </a:cxn>
                <a:cxn ang="0">
                  <a:pos x="4" y="0"/>
                </a:cxn>
                <a:cxn ang="0">
                  <a:pos x="7" y="0"/>
                </a:cxn>
                <a:cxn ang="0">
                  <a:pos x="9" y="0"/>
                </a:cxn>
              </a:cxnLst>
              <a:rect l="0" t="0" r="r" b="b"/>
              <a:pathLst>
                <a:path w="50" h="48">
                  <a:moveTo>
                    <a:pt x="9" y="0"/>
                  </a:moveTo>
                  <a:lnTo>
                    <a:pt x="41" y="0"/>
                  </a:lnTo>
                  <a:lnTo>
                    <a:pt x="43" y="0"/>
                  </a:lnTo>
                  <a:lnTo>
                    <a:pt x="46" y="0"/>
                  </a:lnTo>
                  <a:lnTo>
                    <a:pt x="46" y="0"/>
                  </a:lnTo>
                  <a:lnTo>
                    <a:pt x="48" y="3"/>
                  </a:lnTo>
                  <a:lnTo>
                    <a:pt x="48" y="3"/>
                  </a:lnTo>
                  <a:lnTo>
                    <a:pt x="48" y="3"/>
                  </a:lnTo>
                  <a:lnTo>
                    <a:pt x="48" y="5"/>
                  </a:lnTo>
                  <a:lnTo>
                    <a:pt x="50" y="7"/>
                  </a:lnTo>
                  <a:lnTo>
                    <a:pt x="50" y="39"/>
                  </a:lnTo>
                  <a:lnTo>
                    <a:pt x="48" y="42"/>
                  </a:lnTo>
                  <a:lnTo>
                    <a:pt x="48" y="44"/>
                  </a:lnTo>
                  <a:lnTo>
                    <a:pt x="48" y="44"/>
                  </a:lnTo>
                  <a:lnTo>
                    <a:pt x="48" y="46"/>
                  </a:lnTo>
                  <a:lnTo>
                    <a:pt x="46" y="46"/>
                  </a:lnTo>
                  <a:lnTo>
                    <a:pt x="46" y="46"/>
                  </a:lnTo>
                  <a:lnTo>
                    <a:pt x="43" y="48"/>
                  </a:lnTo>
                  <a:lnTo>
                    <a:pt x="41" y="48"/>
                  </a:lnTo>
                  <a:lnTo>
                    <a:pt x="9" y="48"/>
                  </a:lnTo>
                  <a:lnTo>
                    <a:pt x="7" y="48"/>
                  </a:lnTo>
                  <a:lnTo>
                    <a:pt x="4" y="46"/>
                  </a:lnTo>
                  <a:lnTo>
                    <a:pt x="4" y="46"/>
                  </a:lnTo>
                  <a:lnTo>
                    <a:pt x="2" y="46"/>
                  </a:lnTo>
                  <a:lnTo>
                    <a:pt x="2" y="44"/>
                  </a:lnTo>
                  <a:lnTo>
                    <a:pt x="2" y="44"/>
                  </a:lnTo>
                  <a:lnTo>
                    <a:pt x="2" y="42"/>
                  </a:lnTo>
                  <a:lnTo>
                    <a:pt x="0" y="39"/>
                  </a:lnTo>
                  <a:lnTo>
                    <a:pt x="0" y="7"/>
                  </a:lnTo>
                  <a:lnTo>
                    <a:pt x="2" y="5"/>
                  </a:lnTo>
                  <a:lnTo>
                    <a:pt x="2" y="3"/>
                  </a:lnTo>
                  <a:lnTo>
                    <a:pt x="2" y="3"/>
                  </a:lnTo>
                  <a:lnTo>
                    <a:pt x="2" y="3"/>
                  </a:lnTo>
                  <a:lnTo>
                    <a:pt x="4" y="0"/>
                  </a:lnTo>
                  <a:lnTo>
                    <a:pt x="4" y="0"/>
                  </a:lnTo>
                  <a:lnTo>
                    <a:pt x="7" y="0"/>
                  </a:lnTo>
                  <a:lnTo>
                    <a:pt x="9" y="0"/>
                  </a:lnTo>
                  <a:close/>
                </a:path>
              </a:pathLst>
            </a:custGeom>
            <a:solidFill>
              <a:srgbClr val="E85100"/>
            </a:solidFill>
            <a:ln w="9525">
              <a:noFill/>
              <a:round/>
              <a:headEnd/>
              <a:tailEnd/>
            </a:ln>
          </p:spPr>
          <p:txBody>
            <a:bodyPr/>
            <a:lstStyle/>
            <a:p>
              <a:pPr eaLnBrk="0" hangingPunct="0">
                <a:spcBef>
                  <a:spcPct val="50000"/>
                </a:spcBef>
                <a:defRPr/>
              </a:pPr>
              <a:endParaRPr lang="en-US"/>
            </a:p>
          </p:txBody>
        </p:sp>
        <p:sp>
          <p:nvSpPr>
            <p:cNvPr id="20" name="Freeform 20"/>
            <p:cNvSpPr>
              <a:spLocks/>
            </p:cNvSpPr>
            <p:nvPr userDrawn="1"/>
          </p:nvSpPr>
          <p:spPr bwMode="auto">
            <a:xfrm>
              <a:off x="1932" y="3898"/>
              <a:ext cx="176" cy="189"/>
            </a:xfrm>
            <a:custGeom>
              <a:avLst/>
              <a:gdLst/>
              <a:ahLst/>
              <a:cxnLst>
                <a:cxn ang="0">
                  <a:pos x="80" y="190"/>
                </a:cxn>
                <a:cxn ang="0">
                  <a:pos x="80" y="16"/>
                </a:cxn>
                <a:cxn ang="0">
                  <a:pos x="0" y="16"/>
                </a:cxn>
                <a:cxn ang="0">
                  <a:pos x="0" y="0"/>
                </a:cxn>
                <a:cxn ang="0">
                  <a:pos x="176" y="0"/>
                </a:cxn>
                <a:cxn ang="0">
                  <a:pos x="176" y="16"/>
                </a:cxn>
                <a:cxn ang="0">
                  <a:pos x="98" y="16"/>
                </a:cxn>
                <a:cxn ang="0">
                  <a:pos x="98" y="190"/>
                </a:cxn>
                <a:cxn ang="0">
                  <a:pos x="80" y="190"/>
                </a:cxn>
              </a:cxnLst>
              <a:rect l="0" t="0" r="r" b="b"/>
              <a:pathLst>
                <a:path w="176" h="190">
                  <a:moveTo>
                    <a:pt x="80" y="190"/>
                  </a:moveTo>
                  <a:lnTo>
                    <a:pt x="80" y="16"/>
                  </a:lnTo>
                  <a:lnTo>
                    <a:pt x="0" y="16"/>
                  </a:lnTo>
                  <a:lnTo>
                    <a:pt x="0" y="0"/>
                  </a:lnTo>
                  <a:lnTo>
                    <a:pt x="176" y="0"/>
                  </a:lnTo>
                  <a:lnTo>
                    <a:pt x="176" y="16"/>
                  </a:lnTo>
                  <a:lnTo>
                    <a:pt x="98" y="16"/>
                  </a:lnTo>
                  <a:lnTo>
                    <a:pt x="98" y="190"/>
                  </a:lnTo>
                  <a:lnTo>
                    <a:pt x="80" y="190"/>
                  </a:lnTo>
                  <a:close/>
                </a:path>
              </a:pathLst>
            </a:custGeom>
            <a:solidFill>
              <a:srgbClr val="585858"/>
            </a:solidFill>
            <a:ln w="9525">
              <a:noFill/>
              <a:round/>
              <a:headEnd/>
              <a:tailEnd/>
            </a:ln>
          </p:spPr>
          <p:txBody>
            <a:bodyPr/>
            <a:lstStyle/>
            <a:p>
              <a:pPr eaLnBrk="0" hangingPunct="0">
                <a:spcBef>
                  <a:spcPct val="50000"/>
                </a:spcBef>
                <a:defRPr/>
              </a:pPr>
              <a:endParaRPr lang="en-US"/>
            </a:p>
          </p:txBody>
        </p:sp>
        <p:sp>
          <p:nvSpPr>
            <p:cNvPr id="21" name="Rectangle 21"/>
            <p:cNvSpPr>
              <a:spLocks noChangeArrowheads="1"/>
            </p:cNvSpPr>
            <p:nvPr userDrawn="1"/>
          </p:nvSpPr>
          <p:spPr bwMode="auto">
            <a:xfrm>
              <a:off x="1884" y="3898"/>
              <a:ext cx="20" cy="189"/>
            </a:xfrm>
            <a:prstGeom prst="rect">
              <a:avLst/>
            </a:prstGeom>
            <a:solidFill>
              <a:srgbClr val="585858"/>
            </a:solidFill>
            <a:ln w="9525">
              <a:noFill/>
              <a:miter lim="800000"/>
              <a:headEnd/>
              <a:tailEnd/>
            </a:ln>
          </p:spPr>
          <p:txBody>
            <a:bodyPr/>
            <a:lstStyle/>
            <a:p>
              <a:pPr eaLnBrk="0" hangingPunct="0">
                <a:spcBef>
                  <a:spcPct val="50000"/>
                </a:spcBef>
                <a:defRPr/>
              </a:pPr>
              <a:endParaRPr lang="en-US"/>
            </a:p>
          </p:txBody>
        </p:sp>
        <p:sp>
          <p:nvSpPr>
            <p:cNvPr id="22" name="Rectangle 22"/>
            <p:cNvSpPr>
              <a:spLocks noChangeArrowheads="1"/>
            </p:cNvSpPr>
            <p:nvPr userDrawn="1"/>
          </p:nvSpPr>
          <p:spPr bwMode="auto">
            <a:xfrm>
              <a:off x="1292" y="3958"/>
              <a:ext cx="16" cy="129"/>
            </a:xfrm>
            <a:prstGeom prst="rect">
              <a:avLst/>
            </a:prstGeom>
            <a:solidFill>
              <a:srgbClr val="585858"/>
            </a:solidFill>
            <a:ln w="9525">
              <a:noFill/>
              <a:miter lim="800000"/>
              <a:headEnd/>
              <a:tailEnd/>
            </a:ln>
          </p:spPr>
          <p:txBody>
            <a:bodyPr/>
            <a:lstStyle/>
            <a:p>
              <a:pPr eaLnBrk="0" hangingPunct="0">
                <a:spcBef>
                  <a:spcPct val="50000"/>
                </a:spcBef>
                <a:defRPr/>
              </a:pPr>
              <a:endParaRPr lang="en-US"/>
            </a:p>
          </p:txBody>
        </p:sp>
        <p:sp>
          <p:nvSpPr>
            <p:cNvPr id="23" name="Rectangle 23"/>
            <p:cNvSpPr>
              <a:spLocks noChangeArrowheads="1"/>
            </p:cNvSpPr>
            <p:nvPr userDrawn="1"/>
          </p:nvSpPr>
          <p:spPr bwMode="auto">
            <a:xfrm>
              <a:off x="1292" y="3912"/>
              <a:ext cx="16" cy="23"/>
            </a:xfrm>
            <a:prstGeom prst="rect">
              <a:avLst/>
            </a:prstGeom>
            <a:solidFill>
              <a:srgbClr val="585858"/>
            </a:solidFill>
            <a:ln w="9525">
              <a:noFill/>
              <a:miter lim="800000"/>
              <a:headEnd/>
              <a:tailEnd/>
            </a:ln>
          </p:spPr>
          <p:txBody>
            <a:bodyPr/>
            <a:lstStyle/>
            <a:p>
              <a:pPr eaLnBrk="0" hangingPunct="0">
                <a:spcBef>
                  <a:spcPct val="50000"/>
                </a:spcBef>
                <a:defRPr/>
              </a:pPr>
              <a:endParaRPr lang="en-US"/>
            </a:p>
          </p:txBody>
        </p:sp>
        <p:sp>
          <p:nvSpPr>
            <p:cNvPr id="24" name="Freeform 24"/>
            <p:cNvSpPr>
              <a:spLocks/>
            </p:cNvSpPr>
            <p:nvPr userDrawn="1"/>
          </p:nvSpPr>
          <p:spPr bwMode="auto">
            <a:xfrm>
              <a:off x="937" y="3954"/>
              <a:ext cx="147" cy="133"/>
            </a:xfrm>
            <a:custGeom>
              <a:avLst/>
              <a:gdLst/>
              <a:ahLst/>
              <a:cxnLst>
                <a:cxn ang="0">
                  <a:pos x="0" y="4"/>
                </a:cxn>
                <a:cxn ang="0">
                  <a:pos x="16" y="23"/>
                </a:cxn>
                <a:cxn ang="0">
                  <a:pos x="20" y="18"/>
                </a:cxn>
                <a:cxn ang="0">
                  <a:pos x="27" y="13"/>
                </a:cxn>
                <a:cxn ang="0">
                  <a:pos x="34" y="9"/>
                </a:cxn>
                <a:cxn ang="0">
                  <a:pos x="41" y="4"/>
                </a:cxn>
                <a:cxn ang="0">
                  <a:pos x="48" y="2"/>
                </a:cxn>
                <a:cxn ang="0">
                  <a:pos x="57" y="0"/>
                </a:cxn>
                <a:cxn ang="0">
                  <a:pos x="66" y="0"/>
                </a:cxn>
                <a:cxn ang="0">
                  <a:pos x="75" y="0"/>
                </a:cxn>
                <a:cxn ang="0">
                  <a:pos x="82" y="0"/>
                </a:cxn>
                <a:cxn ang="0">
                  <a:pos x="89" y="0"/>
                </a:cxn>
                <a:cxn ang="0">
                  <a:pos x="94" y="2"/>
                </a:cxn>
                <a:cxn ang="0">
                  <a:pos x="101" y="2"/>
                </a:cxn>
                <a:cxn ang="0">
                  <a:pos x="107" y="4"/>
                </a:cxn>
                <a:cxn ang="0">
                  <a:pos x="112" y="6"/>
                </a:cxn>
                <a:cxn ang="0">
                  <a:pos x="119" y="9"/>
                </a:cxn>
                <a:cxn ang="0">
                  <a:pos x="123" y="13"/>
                </a:cxn>
                <a:cxn ang="0">
                  <a:pos x="128" y="16"/>
                </a:cxn>
                <a:cxn ang="0">
                  <a:pos x="133" y="20"/>
                </a:cxn>
                <a:cxn ang="0">
                  <a:pos x="137" y="25"/>
                </a:cxn>
                <a:cxn ang="0">
                  <a:pos x="140" y="29"/>
                </a:cxn>
                <a:cxn ang="0">
                  <a:pos x="142" y="34"/>
                </a:cxn>
                <a:cxn ang="0">
                  <a:pos x="144" y="41"/>
                </a:cxn>
                <a:cxn ang="0">
                  <a:pos x="144" y="45"/>
                </a:cxn>
                <a:cxn ang="0">
                  <a:pos x="146" y="52"/>
                </a:cxn>
                <a:cxn ang="0">
                  <a:pos x="128" y="135"/>
                </a:cxn>
                <a:cxn ang="0">
                  <a:pos x="128" y="55"/>
                </a:cxn>
                <a:cxn ang="0">
                  <a:pos x="128" y="50"/>
                </a:cxn>
                <a:cxn ang="0">
                  <a:pos x="128" y="45"/>
                </a:cxn>
                <a:cxn ang="0">
                  <a:pos x="126" y="41"/>
                </a:cxn>
                <a:cxn ang="0">
                  <a:pos x="123" y="36"/>
                </a:cxn>
                <a:cxn ang="0">
                  <a:pos x="121" y="32"/>
                </a:cxn>
                <a:cxn ang="0">
                  <a:pos x="119" y="29"/>
                </a:cxn>
                <a:cxn ang="0">
                  <a:pos x="117" y="27"/>
                </a:cxn>
                <a:cxn ang="0">
                  <a:pos x="112" y="25"/>
                </a:cxn>
                <a:cxn ang="0">
                  <a:pos x="110" y="23"/>
                </a:cxn>
                <a:cxn ang="0">
                  <a:pos x="105" y="20"/>
                </a:cxn>
                <a:cxn ang="0">
                  <a:pos x="101" y="18"/>
                </a:cxn>
                <a:cxn ang="0">
                  <a:pos x="96" y="18"/>
                </a:cxn>
                <a:cxn ang="0">
                  <a:pos x="89" y="16"/>
                </a:cxn>
                <a:cxn ang="0">
                  <a:pos x="82" y="16"/>
                </a:cxn>
                <a:cxn ang="0">
                  <a:pos x="71" y="16"/>
                </a:cxn>
                <a:cxn ang="0">
                  <a:pos x="59" y="16"/>
                </a:cxn>
                <a:cxn ang="0">
                  <a:pos x="52" y="18"/>
                </a:cxn>
                <a:cxn ang="0">
                  <a:pos x="48" y="18"/>
                </a:cxn>
                <a:cxn ang="0">
                  <a:pos x="43" y="20"/>
                </a:cxn>
                <a:cxn ang="0">
                  <a:pos x="39" y="23"/>
                </a:cxn>
                <a:cxn ang="0">
                  <a:pos x="34" y="25"/>
                </a:cxn>
                <a:cxn ang="0">
                  <a:pos x="29" y="27"/>
                </a:cxn>
                <a:cxn ang="0">
                  <a:pos x="27" y="29"/>
                </a:cxn>
                <a:cxn ang="0">
                  <a:pos x="25" y="34"/>
                </a:cxn>
                <a:cxn ang="0">
                  <a:pos x="20" y="39"/>
                </a:cxn>
                <a:cxn ang="0">
                  <a:pos x="20" y="43"/>
                </a:cxn>
                <a:cxn ang="0">
                  <a:pos x="18" y="48"/>
                </a:cxn>
                <a:cxn ang="0">
                  <a:pos x="18" y="55"/>
                </a:cxn>
                <a:cxn ang="0">
                  <a:pos x="18" y="135"/>
                </a:cxn>
              </a:cxnLst>
              <a:rect l="0" t="0" r="r" b="b"/>
              <a:pathLst>
                <a:path w="146" h="135">
                  <a:moveTo>
                    <a:pt x="0" y="135"/>
                  </a:moveTo>
                  <a:lnTo>
                    <a:pt x="0" y="4"/>
                  </a:lnTo>
                  <a:lnTo>
                    <a:pt x="16" y="4"/>
                  </a:lnTo>
                  <a:lnTo>
                    <a:pt x="16" y="23"/>
                  </a:lnTo>
                  <a:lnTo>
                    <a:pt x="18" y="20"/>
                  </a:lnTo>
                  <a:lnTo>
                    <a:pt x="20" y="18"/>
                  </a:lnTo>
                  <a:lnTo>
                    <a:pt x="25" y="16"/>
                  </a:lnTo>
                  <a:lnTo>
                    <a:pt x="27" y="13"/>
                  </a:lnTo>
                  <a:lnTo>
                    <a:pt x="29" y="11"/>
                  </a:lnTo>
                  <a:lnTo>
                    <a:pt x="34" y="9"/>
                  </a:lnTo>
                  <a:lnTo>
                    <a:pt x="36" y="6"/>
                  </a:lnTo>
                  <a:lnTo>
                    <a:pt x="41" y="4"/>
                  </a:lnTo>
                  <a:lnTo>
                    <a:pt x="46" y="4"/>
                  </a:lnTo>
                  <a:lnTo>
                    <a:pt x="48" y="2"/>
                  </a:lnTo>
                  <a:lnTo>
                    <a:pt x="52" y="2"/>
                  </a:lnTo>
                  <a:lnTo>
                    <a:pt x="57" y="0"/>
                  </a:lnTo>
                  <a:lnTo>
                    <a:pt x="62" y="0"/>
                  </a:lnTo>
                  <a:lnTo>
                    <a:pt x="66" y="0"/>
                  </a:lnTo>
                  <a:lnTo>
                    <a:pt x="71" y="0"/>
                  </a:lnTo>
                  <a:lnTo>
                    <a:pt x="75" y="0"/>
                  </a:lnTo>
                  <a:lnTo>
                    <a:pt x="78" y="0"/>
                  </a:lnTo>
                  <a:lnTo>
                    <a:pt x="82" y="0"/>
                  </a:lnTo>
                  <a:lnTo>
                    <a:pt x="85" y="0"/>
                  </a:lnTo>
                  <a:lnTo>
                    <a:pt x="89" y="0"/>
                  </a:lnTo>
                  <a:lnTo>
                    <a:pt x="91" y="0"/>
                  </a:lnTo>
                  <a:lnTo>
                    <a:pt x="94" y="2"/>
                  </a:lnTo>
                  <a:lnTo>
                    <a:pt x="98" y="2"/>
                  </a:lnTo>
                  <a:lnTo>
                    <a:pt x="101" y="2"/>
                  </a:lnTo>
                  <a:lnTo>
                    <a:pt x="103" y="4"/>
                  </a:lnTo>
                  <a:lnTo>
                    <a:pt x="107" y="4"/>
                  </a:lnTo>
                  <a:lnTo>
                    <a:pt x="110" y="6"/>
                  </a:lnTo>
                  <a:lnTo>
                    <a:pt x="112" y="6"/>
                  </a:lnTo>
                  <a:lnTo>
                    <a:pt x="117" y="9"/>
                  </a:lnTo>
                  <a:lnTo>
                    <a:pt x="119" y="9"/>
                  </a:lnTo>
                  <a:lnTo>
                    <a:pt x="121" y="11"/>
                  </a:lnTo>
                  <a:lnTo>
                    <a:pt x="123" y="13"/>
                  </a:lnTo>
                  <a:lnTo>
                    <a:pt x="126" y="13"/>
                  </a:lnTo>
                  <a:lnTo>
                    <a:pt x="128" y="16"/>
                  </a:lnTo>
                  <a:lnTo>
                    <a:pt x="130" y="18"/>
                  </a:lnTo>
                  <a:lnTo>
                    <a:pt x="133" y="20"/>
                  </a:lnTo>
                  <a:lnTo>
                    <a:pt x="135" y="23"/>
                  </a:lnTo>
                  <a:lnTo>
                    <a:pt x="137" y="25"/>
                  </a:lnTo>
                  <a:lnTo>
                    <a:pt x="137" y="27"/>
                  </a:lnTo>
                  <a:lnTo>
                    <a:pt x="140" y="29"/>
                  </a:lnTo>
                  <a:lnTo>
                    <a:pt x="142" y="32"/>
                  </a:lnTo>
                  <a:lnTo>
                    <a:pt x="142" y="34"/>
                  </a:lnTo>
                  <a:lnTo>
                    <a:pt x="142" y="39"/>
                  </a:lnTo>
                  <a:lnTo>
                    <a:pt x="144" y="41"/>
                  </a:lnTo>
                  <a:lnTo>
                    <a:pt x="144" y="43"/>
                  </a:lnTo>
                  <a:lnTo>
                    <a:pt x="144" y="45"/>
                  </a:lnTo>
                  <a:lnTo>
                    <a:pt x="146" y="50"/>
                  </a:lnTo>
                  <a:lnTo>
                    <a:pt x="146" y="52"/>
                  </a:lnTo>
                  <a:lnTo>
                    <a:pt x="146" y="135"/>
                  </a:lnTo>
                  <a:lnTo>
                    <a:pt x="128" y="135"/>
                  </a:lnTo>
                  <a:lnTo>
                    <a:pt x="128" y="59"/>
                  </a:lnTo>
                  <a:lnTo>
                    <a:pt x="128" y="55"/>
                  </a:lnTo>
                  <a:lnTo>
                    <a:pt x="128" y="52"/>
                  </a:lnTo>
                  <a:lnTo>
                    <a:pt x="128" y="50"/>
                  </a:lnTo>
                  <a:lnTo>
                    <a:pt x="128" y="48"/>
                  </a:lnTo>
                  <a:lnTo>
                    <a:pt x="128" y="45"/>
                  </a:lnTo>
                  <a:lnTo>
                    <a:pt x="126" y="43"/>
                  </a:lnTo>
                  <a:lnTo>
                    <a:pt x="126" y="41"/>
                  </a:lnTo>
                  <a:lnTo>
                    <a:pt x="126" y="39"/>
                  </a:lnTo>
                  <a:lnTo>
                    <a:pt x="123" y="36"/>
                  </a:lnTo>
                  <a:lnTo>
                    <a:pt x="123" y="34"/>
                  </a:lnTo>
                  <a:lnTo>
                    <a:pt x="121" y="32"/>
                  </a:lnTo>
                  <a:lnTo>
                    <a:pt x="121" y="32"/>
                  </a:lnTo>
                  <a:lnTo>
                    <a:pt x="119" y="29"/>
                  </a:lnTo>
                  <a:lnTo>
                    <a:pt x="119" y="27"/>
                  </a:lnTo>
                  <a:lnTo>
                    <a:pt x="117" y="27"/>
                  </a:lnTo>
                  <a:lnTo>
                    <a:pt x="114" y="25"/>
                  </a:lnTo>
                  <a:lnTo>
                    <a:pt x="112" y="25"/>
                  </a:lnTo>
                  <a:lnTo>
                    <a:pt x="112" y="23"/>
                  </a:lnTo>
                  <a:lnTo>
                    <a:pt x="110" y="23"/>
                  </a:lnTo>
                  <a:lnTo>
                    <a:pt x="107" y="20"/>
                  </a:lnTo>
                  <a:lnTo>
                    <a:pt x="105" y="20"/>
                  </a:lnTo>
                  <a:lnTo>
                    <a:pt x="103" y="18"/>
                  </a:lnTo>
                  <a:lnTo>
                    <a:pt x="101" y="18"/>
                  </a:lnTo>
                  <a:lnTo>
                    <a:pt x="98" y="18"/>
                  </a:lnTo>
                  <a:lnTo>
                    <a:pt x="96" y="18"/>
                  </a:lnTo>
                  <a:lnTo>
                    <a:pt x="94" y="16"/>
                  </a:lnTo>
                  <a:lnTo>
                    <a:pt x="89" y="16"/>
                  </a:lnTo>
                  <a:lnTo>
                    <a:pt x="87" y="16"/>
                  </a:lnTo>
                  <a:lnTo>
                    <a:pt x="82" y="16"/>
                  </a:lnTo>
                  <a:lnTo>
                    <a:pt x="75" y="16"/>
                  </a:lnTo>
                  <a:lnTo>
                    <a:pt x="71" y="16"/>
                  </a:lnTo>
                  <a:lnTo>
                    <a:pt x="66" y="16"/>
                  </a:lnTo>
                  <a:lnTo>
                    <a:pt x="59" y="16"/>
                  </a:lnTo>
                  <a:lnTo>
                    <a:pt x="55" y="16"/>
                  </a:lnTo>
                  <a:lnTo>
                    <a:pt x="52" y="18"/>
                  </a:lnTo>
                  <a:lnTo>
                    <a:pt x="50" y="18"/>
                  </a:lnTo>
                  <a:lnTo>
                    <a:pt x="48" y="18"/>
                  </a:lnTo>
                  <a:lnTo>
                    <a:pt x="46" y="20"/>
                  </a:lnTo>
                  <a:lnTo>
                    <a:pt x="43" y="20"/>
                  </a:lnTo>
                  <a:lnTo>
                    <a:pt x="41" y="20"/>
                  </a:lnTo>
                  <a:lnTo>
                    <a:pt x="39" y="23"/>
                  </a:lnTo>
                  <a:lnTo>
                    <a:pt x="36" y="23"/>
                  </a:lnTo>
                  <a:lnTo>
                    <a:pt x="34" y="25"/>
                  </a:lnTo>
                  <a:lnTo>
                    <a:pt x="32" y="25"/>
                  </a:lnTo>
                  <a:lnTo>
                    <a:pt x="29" y="27"/>
                  </a:lnTo>
                  <a:lnTo>
                    <a:pt x="29" y="29"/>
                  </a:lnTo>
                  <a:lnTo>
                    <a:pt x="27" y="29"/>
                  </a:lnTo>
                  <a:lnTo>
                    <a:pt x="25" y="32"/>
                  </a:lnTo>
                  <a:lnTo>
                    <a:pt x="25" y="34"/>
                  </a:lnTo>
                  <a:lnTo>
                    <a:pt x="23" y="36"/>
                  </a:lnTo>
                  <a:lnTo>
                    <a:pt x="20" y="39"/>
                  </a:lnTo>
                  <a:lnTo>
                    <a:pt x="20" y="41"/>
                  </a:lnTo>
                  <a:lnTo>
                    <a:pt x="20" y="43"/>
                  </a:lnTo>
                  <a:lnTo>
                    <a:pt x="18" y="45"/>
                  </a:lnTo>
                  <a:lnTo>
                    <a:pt x="18" y="48"/>
                  </a:lnTo>
                  <a:lnTo>
                    <a:pt x="18" y="50"/>
                  </a:lnTo>
                  <a:lnTo>
                    <a:pt x="18" y="55"/>
                  </a:lnTo>
                  <a:lnTo>
                    <a:pt x="18" y="57"/>
                  </a:lnTo>
                  <a:lnTo>
                    <a:pt x="18" y="135"/>
                  </a:lnTo>
                  <a:lnTo>
                    <a:pt x="0" y="135"/>
                  </a:lnTo>
                  <a:close/>
                </a:path>
              </a:pathLst>
            </a:custGeom>
            <a:solidFill>
              <a:srgbClr val="585858"/>
            </a:solidFill>
            <a:ln w="9525">
              <a:noFill/>
              <a:round/>
              <a:headEnd/>
              <a:tailEnd/>
            </a:ln>
          </p:spPr>
          <p:txBody>
            <a:bodyPr/>
            <a:lstStyle/>
            <a:p>
              <a:pPr eaLnBrk="0" hangingPunct="0">
                <a:spcBef>
                  <a:spcPct val="50000"/>
                </a:spcBef>
                <a:defRPr/>
              </a:pPr>
              <a:endParaRPr lang="en-US"/>
            </a:p>
          </p:txBody>
        </p:sp>
        <p:sp>
          <p:nvSpPr>
            <p:cNvPr id="25" name="Freeform 25"/>
            <p:cNvSpPr>
              <a:spLocks/>
            </p:cNvSpPr>
            <p:nvPr userDrawn="1"/>
          </p:nvSpPr>
          <p:spPr bwMode="auto">
            <a:xfrm>
              <a:off x="2613" y="3954"/>
              <a:ext cx="147" cy="133"/>
            </a:xfrm>
            <a:custGeom>
              <a:avLst/>
              <a:gdLst/>
              <a:ahLst/>
              <a:cxnLst>
                <a:cxn ang="0">
                  <a:pos x="0" y="4"/>
                </a:cxn>
                <a:cxn ang="0">
                  <a:pos x="18" y="23"/>
                </a:cxn>
                <a:cxn ang="0">
                  <a:pos x="23" y="18"/>
                </a:cxn>
                <a:cxn ang="0">
                  <a:pos x="27" y="13"/>
                </a:cxn>
                <a:cxn ang="0">
                  <a:pos x="34" y="9"/>
                </a:cxn>
                <a:cxn ang="0">
                  <a:pos x="41" y="4"/>
                </a:cxn>
                <a:cxn ang="0">
                  <a:pos x="50" y="2"/>
                </a:cxn>
                <a:cxn ang="0">
                  <a:pos x="57" y="0"/>
                </a:cxn>
                <a:cxn ang="0">
                  <a:pos x="66" y="0"/>
                </a:cxn>
                <a:cxn ang="0">
                  <a:pos x="75" y="0"/>
                </a:cxn>
                <a:cxn ang="0">
                  <a:pos x="82" y="0"/>
                </a:cxn>
                <a:cxn ang="0">
                  <a:pos x="89" y="0"/>
                </a:cxn>
                <a:cxn ang="0">
                  <a:pos x="96" y="2"/>
                </a:cxn>
                <a:cxn ang="0">
                  <a:pos x="101" y="2"/>
                </a:cxn>
                <a:cxn ang="0">
                  <a:pos x="108" y="4"/>
                </a:cxn>
                <a:cxn ang="0">
                  <a:pos x="114" y="6"/>
                </a:cxn>
                <a:cxn ang="0">
                  <a:pos x="119" y="9"/>
                </a:cxn>
                <a:cxn ang="0">
                  <a:pos x="124" y="13"/>
                </a:cxn>
                <a:cxn ang="0">
                  <a:pos x="128" y="16"/>
                </a:cxn>
                <a:cxn ang="0">
                  <a:pos x="133" y="20"/>
                </a:cxn>
                <a:cxn ang="0">
                  <a:pos x="137" y="25"/>
                </a:cxn>
                <a:cxn ang="0">
                  <a:pos x="140" y="29"/>
                </a:cxn>
                <a:cxn ang="0">
                  <a:pos x="142" y="34"/>
                </a:cxn>
                <a:cxn ang="0">
                  <a:pos x="144" y="41"/>
                </a:cxn>
                <a:cxn ang="0">
                  <a:pos x="147" y="45"/>
                </a:cxn>
                <a:cxn ang="0">
                  <a:pos x="147" y="52"/>
                </a:cxn>
                <a:cxn ang="0">
                  <a:pos x="128" y="135"/>
                </a:cxn>
                <a:cxn ang="0">
                  <a:pos x="128" y="55"/>
                </a:cxn>
                <a:cxn ang="0">
                  <a:pos x="128" y="50"/>
                </a:cxn>
                <a:cxn ang="0">
                  <a:pos x="128" y="45"/>
                </a:cxn>
                <a:cxn ang="0">
                  <a:pos x="126" y="41"/>
                </a:cxn>
                <a:cxn ang="0">
                  <a:pos x="124" y="36"/>
                </a:cxn>
                <a:cxn ang="0">
                  <a:pos x="121" y="32"/>
                </a:cxn>
                <a:cxn ang="0">
                  <a:pos x="119" y="29"/>
                </a:cxn>
                <a:cxn ang="0">
                  <a:pos x="117" y="27"/>
                </a:cxn>
                <a:cxn ang="0">
                  <a:pos x="114" y="25"/>
                </a:cxn>
                <a:cxn ang="0">
                  <a:pos x="110" y="23"/>
                </a:cxn>
                <a:cxn ang="0">
                  <a:pos x="105" y="20"/>
                </a:cxn>
                <a:cxn ang="0">
                  <a:pos x="101" y="18"/>
                </a:cxn>
                <a:cxn ang="0">
                  <a:pos x="96" y="18"/>
                </a:cxn>
                <a:cxn ang="0">
                  <a:pos x="92" y="16"/>
                </a:cxn>
                <a:cxn ang="0">
                  <a:pos x="82" y="16"/>
                </a:cxn>
                <a:cxn ang="0">
                  <a:pos x="71" y="16"/>
                </a:cxn>
                <a:cxn ang="0">
                  <a:pos x="59" y="16"/>
                </a:cxn>
                <a:cxn ang="0">
                  <a:pos x="53" y="18"/>
                </a:cxn>
                <a:cxn ang="0">
                  <a:pos x="48" y="18"/>
                </a:cxn>
                <a:cxn ang="0">
                  <a:pos x="43" y="20"/>
                </a:cxn>
                <a:cxn ang="0">
                  <a:pos x="39" y="23"/>
                </a:cxn>
                <a:cxn ang="0">
                  <a:pos x="34" y="25"/>
                </a:cxn>
                <a:cxn ang="0">
                  <a:pos x="30" y="27"/>
                </a:cxn>
                <a:cxn ang="0">
                  <a:pos x="27" y="29"/>
                </a:cxn>
                <a:cxn ang="0">
                  <a:pos x="25" y="34"/>
                </a:cxn>
                <a:cxn ang="0">
                  <a:pos x="23" y="39"/>
                </a:cxn>
                <a:cxn ang="0">
                  <a:pos x="20" y="43"/>
                </a:cxn>
                <a:cxn ang="0">
                  <a:pos x="18" y="48"/>
                </a:cxn>
                <a:cxn ang="0">
                  <a:pos x="18" y="55"/>
                </a:cxn>
                <a:cxn ang="0">
                  <a:pos x="18" y="135"/>
                </a:cxn>
              </a:cxnLst>
              <a:rect l="0" t="0" r="r" b="b"/>
              <a:pathLst>
                <a:path w="147" h="135">
                  <a:moveTo>
                    <a:pt x="0" y="135"/>
                  </a:moveTo>
                  <a:lnTo>
                    <a:pt x="0" y="4"/>
                  </a:lnTo>
                  <a:lnTo>
                    <a:pt x="18" y="4"/>
                  </a:lnTo>
                  <a:lnTo>
                    <a:pt x="18" y="23"/>
                  </a:lnTo>
                  <a:lnTo>
                    <a:pt x="20" y="20"/>
                  </a:lnTo>
                  <a:lnTo>
                    <a:pt x="23" y="18"/>
                  </a:lnTo>
                  <a:lnTo>
                    <a:pt x="25" y="16"/>
                  </a:lnTo>
                  <a:lnTo>
                    <a:pt x="27" y="13"/>
                  </a:lnTo>
                  <a:lnTo>
                    <a:pt x="32" y="11"/>
                  </a:lnTo>
                  <a:lnTo>
                    <a:pt x="34" y="9"/>
                  </a:lnTo>
                  <a:lnTo>
                    <a:pt x="39" y="6"/>
                  </a:lnTo>
                  <a:lnTo>
                    <a:pt x="41" y="4"/>
                  </a:lnTo>
                  <a:lnTo>
                    <a:pt x="46" y="4"/>
                  </a:lnTo>
                  <a:lnTo>
                    <a:pt x="50" y="2"/>
                  </a:lnTo>
                  <a:lnTo>
                    <a:pt x="53" y="2"/>
                  </a:lnTo>
                  <a:lnTo>
                    <a:pt x="57" y="0"/>
                  </a:lnTo>
                  <a:lnTo>
                    <a:pt x="62" y="0"/>
                  </a:lnTo>
                  <a:lnTo>
                    <a:pt x="66" y="0"/>
                  </a:lnTo>
                  <a:lnTo>
                    <a:pt x="71" y="0"/>
                  </a:lnTo>
                  <a:lnTo>
                    <a:pt x="75" y="0"/>
                  </a:lnTo>
                  <a:lnTo>
                    <a:pt x="78" y="0"/>
                  </a:lnTo>
                  <a:lnTo>
                    <a:pt x="82" y="0"/>
                  </a:lnTo>
                  <a:lnTo>
                    <a:pt x="85" y="0"/>
                  </a:lnTo>
                  <a:lnTo>
                    <a:pt x="89" y="0"/>
                  </a:lnTo>
                  <a:lnTo>
                    <a:pt x="92" y="0"/>
                  </a:lnTo>
                  <a:lnTo>
                    <a:pt x="96" y="2"/>
                  </a:lnTo>
                  <a:lnTo>
                    <a:pt x="98" y="2"/>
                  </a:lnTo>
                  <a:lnTo>
                    <a:pt x="101" y="2"/>
                  </a:lnTo>
                  <a:lnTo>
                    <a:pt x="105" y="4"/>
                  </a:lnTo>
                  <a:lnTo>
                    <a:pt x="108" y="4"/>
                  </a:lnTo>
                  <a:lnTo>
                    <a:pt x="110" y="6"/>
                  </a:lnTo>
                  <a:lnTo>
                    <a:pt x="114" y="6"/>
                  </a:lnTo>
                  <a:lnTo>
                    <a:pt x="117" y="9"/>
                  </a:lnTo>
                  <a:lnTo>
                    <a:pt x="119" y="9"/>
                  </a:lnTo>
                  <a:lnTo>
                    <a:pt x="121" y="11"/>
                  </a:lnTo>
                  <a:lnTo>
                    <a:pt x="124" y="13"/>
                  </a:lnTo>
                  <a:lnTo>
                    <a:pt x="126" y="13"/>
                  </a:lnTo>
                  <a:lnTo>
                    <a:pt x="128" y="16"/>
                  </a:lnTo>
                  <a:lnTo>
                    <a:pt x="131" y="18"/>
                  </a:lnTo>
                  <a:lnTo>
                    <a:pt x="133" y="20"/>
                  </a:lnTo>
                  <a:lnTo>
                    <a:pt x="135" y="23"/>
                  </a:lnTo>
                  <a:lnTo>
                    <a:pt x="137" y="25"/>
                  </a:lnTo>
                  <a:lnTo>
                    <a:pt x="137" y="27"/>
                  </a:lnTo>
                  <a:lnTo>
                    <a:pt x="140" y="29"/>
                  </a:lnTo>
                  <a:lnTo>
                    <a:pt x="142" y="32"/>
                  </a:lnTo>
                  <a:lnTo>
                    <a:pt x="142" y="34"/>
                  </a:lnTo>
                  <a:lnTo>
                    <a:pt x="144" y="39"/>
                  </a:lnTo>
                  <a:lnTo>
                    <a:pt x="144" y="41"/>
                  </a:lnTo>
                  <a:lnTo>
                    <a:pt x="144" y="43"/>
                  </a:lnTo>
                  <a:lnTo>
                    <a:pt x="147" y="45"/>
                  </a:lnTo>
                  <a:lnTo>
                    <a:pt x="147" y="50"/>
                  </a:lnTo>
                  <a:lnTo>
                    <a:pt x="147" y="52"/>
                  </a:lnTo>
                  <a:lnTo>
                    <a:pt x="147" y="135"/>
                  </a:lnTo>
                  <a:lnTo>
                    <a:pt x="128" y="135"/>
                  </a:lnTo>
                  <a:lnTo>
                    <a:pt x="128" y="59"/>
                  </a:lnTo>
                  <a:lnTo>
                    <a:pt x="128" y="55"/>
                  </a:lnTo>
                  <a:lnTo>
                    <a:pt x="128" y="52"/>
                  </a:lnTo>
                  <a:lnTo>
                    <a:pt x="128" y="50"/>
                  </a:lnTo>
                  <a:lnTo>
                    <a:pt x="128" y="48"/>
                  </a:lnTo>
                  <a:lnTo>
                    <a:pt x="128" y="45"/>
                  </a:lnTo>
                  <a:lnTo>
                    <a:pt x="126" y="43"/>
                  </a:lnTo>
                  <a:lnTo>
                    <a:pt x="126" y="41"/>
                  </a:lnTo>
                  <a:lnTo>
                    <a:pt x="126" y="39"/>
                  </a:lnTo>
                  <a:lnTo>
                    <a:pt x="124" y="36"/>
                  </a:lnTo>
                  <a:lnTo>
                    <a:pt x="124" y="34"/>
                  </a:lnTo>
                  <a:lnTo>
                    <a:pt x="121" y="32"/>
                  </a:lnTo>
                  <a:lnTo>
                    <a:pt x="121" y="32"/>
                  </a:lnTo>
                  <a:lnTo>
                    <a:pt x="119" y="29"/>
                  </a:lnTo>
                  <a:lnTo>
                    <a:pt x="119" y="27"/>
                  </a:lnTo>
                  <a:lnTo>
                    <a:pt x="117" y="27"/>
                  </a:lnTo>
                  <a:lnTo>
                    <a:pt x="114" y="25"/>
                  </a:lnTo>
                  <a:lnTo>
                    <a:pt x="114" y="25"/>
                  </a:lnTo>
                  <a:lnTo>
                    <a:pt x="112" y="23"/>
                  </a:lnTo>
                  <a:lnTo>
                    <a:pt x="110" y="23"/>
                  </a:lnTo>
                  <a:lnTo>
                    <a:pt x="108" y="20"/>
                  </a:lnTo>
                  <a:lnTo>
                    <a:pt x="105" y="20"/>
                  </a:lnTo>
                  <a:lnTo>
                    <a:pt x="103" y="18"/>
                  </a:lnTo>
                  <a:lnTo>
                    <a:pt x="101" y="18"/>
                  </a:lnTo>
                  <a:lnTo>
                    <a:pt x="98" y="18"/>
                  </a:lnTo>
                  <a:lnTo>
                    <a:pt x="96" y="18"/>
                  </a:lnTo>
                  <a:lnTo>
                    <a:pt x="94" y="16"/>
                  </a:lnTo>
                  <a:lnTo>
                    <a:pt x="92" y="16"/>
                  </a:lnTo>
                  <a:lnTo>
                    <a:pt x="87" y="16"/>
                  </a:lnTo>
                  <a:lnTo>
                    <a:pt x="82" y="16"/>
                  </a:lnTo>
                  <a:lnTo>
                    <a:pt x="75" y="16"/>
                  </a:lnTo>
                  <a:lnTo>
                    <a:pt x="71" y="16"/>
                  </a:lnTo>
                  <a:lnTo>
                    <a:pt x="66" y="16"/>
                  </a:lnTo>
                  <a:lnTo>
                    <a:pt x="59" y="16"/>
                  </a:lnTo>
                  <a:lnTo>
                    <a:pt x="55" y="16"/>
                  </a:lnTo>
                  <a:lnTo>
                    <a:pt x="53" y="18"/>
                  </a:lnTo>
                  <a:lnTo>
                    <a:pt x="50" y="18"/>
                  </a:lnTo>
                  <a:lnTo>
                    <a:pt x="48" y="18"/>
                  </a:lnTo>
                  <a:lnTo>
                    <a:pt x="46" y="20"/>
                  </a:lnTo>
                  <a:lnTo>
                    <a:pt x="43" y="20"/>
                  </a:lnTo>
                  <a:lnTo>
                    <a:pt x="41" y="20"/>
                  </a:lnTo>
                  <a:lnTo>
                    <a:pt x="39" y="23"/>
                  </a:lnTo>
                  <a:lnTo>
                    <a:pt x="36" y="23"/>
                  </a:lnTo>
                  <a:lnTo>
                    <a:pt x="34" y="25"/>
                  </a:lnTo>
                  <a:lnTo>
                    <a:pt x="32" y="25"/>
                  </a:lnTo>
                  <a:lnTo>
                    <a:pt x="30" y="27"/>
                  </a:lnTo>
                  <a:lnTo>
                    <a:pt x="30" y="29"/>
                  </a:lnTo>
                  <a:lnTo>
                    <a:pt x="27" y="29"/>
                  </a:lnTo>
                  <a:lnTo>
                    <a:pt x="25" y="32"/>
                  </a:lnTo>
                  <a:lnTo>
                    <a:pt x="25" y="34"/>
                  </a:lnTo>
                  <a:lnTo>
                    <a:pt x="23" y="36"/>
                  </a:lnTo>
                  <a:lnTo>
                    <a:pt x="23" y="39"/>
                  </a:lnTo>
                  <a:lnTo>
                    <a:pt x="20" y="41"/>
                  </a:lnTo>
                  <a:lnTo>
                    <a:pt x="20" y="43"/>
                  </a:lnTo>
                  <a:lnTo>
                    <a:pt x="18" y="45"/>
                  </a:lnTo>
                  <a:lnTo>
                    <a:pt x="18" y="48"/>
                  </a:lnTo>
                  <a:lnTo>
                    <a:pt x="18" y="50"/>
                  </a:lnTo>
                  <a:lnTo>
                    <a:pt x="18" y="55"/>
                  </a:lnTo>
                  <a:lnTo>
                    <a:pt x="18" y="57"/>
                  </a:lnTo>
                  <a:lnTo>
                    <a:pt x="18" y="135"/>
                  </a:lnTo>
                  <a:lnTo>
                    <a:pt x="0" y="135"/>
                  </a:lnTo>
                  <a:close/>
                </a:path>
              </a:pathLst>
            </a:custGeom>
            <a:solidFill>
              <a:srgbClr val="585858"/>
            </a:solidFill>
            <a:ln w="9525">
              <a:noFill/>
              <a:round/>
              <a:headEnd/>
              <a:tailEnd/>
            </a:ln>
          </p:spPr>
          <p:txBody>
            <a:bodyPr/>
            <a:lstStyle/>
            <a:p>
              <a:pPr eaLnBrk="0" hangingPunct="0">
                <a:spcBef>
                  <a:spcPct val="50000"/>
                </a:spcBef>
                <a:defRPr/>
              </a:pPr>
              <a:endParaRPr lang="en-US"/>
            </a:p>
          </p:txBody>
        </p:sp>
        <p:sp>
          <p:nvSpPr>
            <p:cNvPr id="26" name="Freeform 26"/>
            <p:cNvSpPr>
              <a:spLocks/>
            </p:cNvSpPr>
            <p:nvPr userDrawn="1"/>
          </p:nvSpPr>
          <p:spPr bwMode="auto">
            <a:xfrm>
              <a:off x="520" y="3894"/>
              <a:ext cx="197" cy="197"/>
            </a:xfrm>
            <a:custGeom>
              <a:avLst/>
              <a:gdLst/>
              <a:ahLst/>
              <a:cxnLst>
                <a:cxn ang="0">
                  <a:pos x="115" y="0"/>
                </a:cxn>
                <a:cxn ang="0">
                  <a:pos x="129" y="2"/>
                </a:cxn>
                <a:cxn ang="0">
                  <a:pos x="143" y="5"/>
                </a:cxn>
                <a:cxn ang="0">
                  <a:pos x="154" y="11"/>
                </a:cxn>
                <a:cxn ang="0">
                  <a:pos x="165" y="18"/>
                </a:cxn>
                <a:cxn ang="0">
                  <a:pos x="175" y="25"/>
                </a:cxn>
                <a:cxn ang="0">
                  <a:pos x="184" y="34"/>
                </a:cxn>
                <a:cxn ang="0">
                  <a:pos x="191" y="46"/>
                </a:cxn>
                <a:cxn ang="0">
                  <a:pos x="177" y="57"/>
                </a:cxn>
                <a:cxn ang="0">
                  <a:pos x="168" y="46"/>
                </a:cxn>
                <a:cxn ang="0">
                  <a:pos x="159" y="34"/>
                </a:cxn>
                <a:cxn ang="0">
                  <a:pos x="145" y="25"/>
                </a:cxn>
                <a:cxn ang="0">
                  <a:pos x="131" y="21"/>
                </a:cxn>
                <a:cxn ang="0">
                  <a:pos x="117" y="16"/>
                </a:cxn>
                <a:cxn ang="0">
                  <a:pos x="94" y="16"/>
                </a:cxn>
                <a:cxn ang="0">
                  <a:pos x="78" y="18"/>
                </a:cxn>
                <a:cxn ang="0">
                  <a:pos x="65" y="23"/>
                </a:cxn>
                <a:cxn ang="0">
                  <a:pos x="51" y="32"/>
                </a:cxn>
                <a:cxn ang="0">
                  <a:pos x="39" y="41"/>
                </a:cxn>
                <a:cxn ang="0">
                  <a:pos x="30" y="55"/>
                </a:cxn>
                <a:cxn ang="0">
                  <a:pos x="23" y="69"/>
                </a:cxn>
                <a:cxn ang="0">
                  <a:pos x="21" y="83"/>
                </a:cxn>
                <a:cxn ang="0">
                  <a:pos x="19" y="103"/>
                </a:cxn>
                <a:cxn ang="0">
                  <a:pos x="21" y="119"/>
                </a:cxn>
                <a:cxn ang="0">
                  <a:pos x="26" y="135"/>
                </a:cxn>
                <a:cxn ang="0">
                  <a:pos x="32" y="149"/>
                </a:cxn>
                <a:cxn ang="0">
                  <a:pos x="42" y="160"/>
                </a:cxn>
                <a:cxn ang="0">
                  <a:pos x="53" y="170"/>
                </a:cxn>
                <a:cxn ang="0">
                  <a:pos x="67" y="176"/>
                </a:cxn>
                <a:cxn ang="0">
                  <a:pos x="83" y="181"/>
                </a:cxn>
                <a:cxn ang="0">
                  <a:pos x="97" y="183"/>
                </a:cxn>
                <a:cxn ang="0">
                  <a:pos x="120" y="183"/>
                </a:cxn>
                <a:cxn ang="0">
                  <a:pos x="136" y="179"/>
                </a:cxn>
                <a:cxn ang="0">
                  <a:pos x="149" y="172"/>
                </a:cxn>
                <a:cxn ang="0">
                  <a:pos x="161" y="163"/>
                </a:cxn>
                <a:cxn ang="0">
                  <a:pos x="172" y="151"/>
                </a:cxn>
                <a:cxn ang="0">
                  <a:pos x="179" y="138"/>
                </a:cxn>
                <a:cxn ang="0">
                  <a:pos x="193" y="149"/>
                </a:cxn>
                <a:cxn ang="0">
                  <a:pos x="186" y="160"/>
                </a:cxn>
                <a:cxn ang="0">
                  <a:pos x="177" y="172"/>
                </a:cxn>
                <a:cxn ang="0">
                  <a:pos x="168" y="181"/>
                </a:cxn>
                <a:cxn ang="0">
                  <a:pos x="156" y="188"/>
                </a:cxn>
                <a:cxn ang="0">
                  <a:pos x="143" y="195"/>
                </a:cxn>
                <a:cxn ang="0">
                  <a:pos x="131" y="197"/>
                </a:cxn>
                <a:cxn ang="0">
                  <a:pos x="115" y="199"/>
                </a:cxn>
                <a:cxn ang="0">
                  <a:pos x="92" y="199"/>
                </a:cxn>
                <a:cxn ang="0">
                  <a:pos x="74" y="197"/>
                </a:cxn>
                <a:cxn ang="0">
                  <a:pos x="55" y="190"/>
                </a:cxn>
                <a:cxn ang="0">
                  <a:pos x="39" y="181"/>
                </a:cxn>
                <a:cxn ang="0">
                  <a:pos x="26" y="170"/>
                </a:cxn>
                <a:cxn ang="0">
                  <a:pos x="14" y="154"/>
                </a:cxn>
                <a:cxn ang="0">
                  <a:pos x="7" y="138"/>
                </a:cxn>
                <a:cxn ang="0">
                  <a:pos x="3" y="119"/>
                </a:cxn>
                <a:cxn ang="0">
                  <a:pos x="0" y="96"/>
                </a:cxn>
                <a:cxn ang="0">
                  <a:pos x="3" y="76"/>
                </a:cxn>
                <a:cxn ang="0">
                  <a:pos x="10" y="57"/>
                </a:cxn>
                <a:cxn ang="0">
                  <a:pos x="16" y="41"/>
                </a:cxn>
                <a:cxn ang="0">
                  <a:pos x="30" y="28"/>
                </a:cxn>
                <a:cxn ang="0">
                  <a:pos x="44" y="16"/>
                </a:cxn>
                <a:cxn ang="0">
                  <a:pos x="60" y="7"/>
                </a:cxn>
                <a:cxn ang="0">
                  <a:pos x="78" y="2"/>
                </a:cxn>
                <a:cxn ang="0">
                  <a:pos x="97" y="0"/>
                </a:cxn>
              </a:cxnLst>
              <a:rect l="0" t="0" r="r" b="b"/>
              <a:pathLst>
                <a:path w="198" h="199">
                  <a:moveTo>
                    <a:pt x="97" y="0"/>
                  </a:moveTo>
                  <a:lnTo>
                    <a:pt x="108" y="0"/>
                  </a:lnTo>
                  <a:lnTo>
                    <a:pt x="113" y="0"/>
                  </a:lnTo>
                  <a:lnTo>
                    <a:pt x="115" y="0"/>
                  </a:lnTo>
                  <a:lnTo>
                    <a:pt x="120" y="0"/>
                  </a:lnTo>
                  <a:lnTo>
                    <a:pt x="122" y="0"/>
                  </a:lnTo>
                  <a:lnTo>
                    <a:pt x="126" y="0"/>
                  </a:lnTo>
                  <a:lnTo>
                    <a:pt x="129" y="2"/>
                  </a:lnTo>
                  <a:lnTo>
                    <a:pt x="133" y="2"/>
                  </a:lnTo>
                  <a:lnTo>
                    <a:pt x="136" y="2"/>
                  </a:lnTo>
                  <a:lnTo>
                    <a:pt x="138" y="5"/>
                  </a:lnTo>
                  <a:lnTo>
                    <a:pt x="143" y="5"/>
                  </a:lnTo>
                  <a:lnTo>
                    <a:pt x="145" y="7"/>
                  </a:lnTo>
                  <a:lnTo>
                    <a:pt x="147" y="7"/>
                  </a:lnTo>
                  <a:lnTo>
                    <a:pt x="152" y="9"/>
                  </a:lnTo>
                  <a:lnTo>
                    <a:pt x="154" y="11"/>
                  </a:lnTo>
                  <a:lnTo>
                    <a:pt x="156" y="11"/>
                  </a:lnTo>
                  <a:lnTo>
                    <a:pt x="159" y="14"/>
                  </a:lnTo>
                  <a:lnTo>
                    <a:pt x="163" y="16"/>
                  </a:lnTo>
                  <a:lnTo>
                    <a:pt x="165" y="18"/>
                  </a:lnTo>
                  <a:lnTo>
                    <a:pt x="168" y="18"/>
                  </a:lnTo>
                  <a:lnTo>
                    <a:pt x="170" y="21"/>
                  </a:lnTo>
                  <a:lnTo>
                    <a:pt x="172" y="23"/>
                  </a:lnTo>
                  <a:lnTo>
                    <a:pt x="175" y="25"/>
                  </a:lnTo>
                  <a:lnTo>
                    <a:pt x="177" y="28"/>
                  </a:lnTo>
                  <a:lnTo>
                    <a:pt x="179" y="30"/>
                  </a:lnTo>
                  <a:lnTo>
                    <a:pt x="182" y="32"/>
                  </a:lnTo>
                  <a:lnTo>
                    <a:pt x="184" y="34"/>
                  </a:lnTo>
                  <a:lnTo>
                    <a:pt x="186" y="37"/>
                  </a:lnTo>
                  <a:lnTo>
                    <a:pt x="188" y="41"/>
                  </a:lnTo>
                  <a:lnTo>
                    <a:pt x="191" y="44"/>
                  </a:lnTo>
                  <a:lnTo>
                    <a:pt x="191" y="46"/>
                  </a:lnTo>
                  <a:lnTo>
                    <a:pt x="193" y="48"/>
                  </a:lnTo>
                  <a:lnTo>
                    <a:pt x="195" y="50"/>
                  </a:lnTo>
                  <a:lnTo>
                    <a:pt x="179" y="62"/>
                  </a:lnTo>
                  <a:lnTo>
                    <a:pt x="177" y="57"/>
                  </a:lnTo>
                  <a:lnTo>
                    <a:pt x="175" y="55"/>
                  </a:lnTo>
                  <a:lnTo>
                    <a:pt x="172" y="50"/>
                  </a:lnTo>
                  <a:lnTo>
                    <a:pt x="172" y="48"/>
                  </a:lnTo>
                  <a:lnTo>
                    <a:pt x="168" y="46"/>
                  </a:lnTo>
                  <a:lnTo>
                    <a:pt x="165" y="41"/>
                  </a:lnTo>
                  <a:lnTo>
                    <a:pt x="163" y="39"/>
                  </a:lnTo>
                  <a:lnTo>
                    <a:pt x="161" y="37"/>
                  </a:lnTo>
                  <a:lnTo>
                    <a:pt x="159" y="34"/>
                  </a:lnTo>
                  <a:lnTo>
                    <a:pt x="156" y="32"/>
                  </a:lnTo>
                  <a:lnTo>
                    <a:pt x="152" y="30"/>
                  </a:lnTo>
                  <a:lnTo>
                    <a:pt x="149" y="28"/>
                  </a:lnTo>
                  <a:lnTo>
                    <a:pt x="145" y="25"/>
                  </a:lnTo>
                  <a:lnTo>
                    <a:pt x="143" y="23"/>
                  </a:lnTo>
                  <a:lnTo>
                    <a:pt x="140" y="23"/>
                  </a:lnTo>
                  <a:lnTo>
                    <a:pt x="136" y="21"/>
                  </a:lnTo>
                  <a:lnTo>
                    <a:pt x="131" y="21"/>
                  </a:lnTo>
                  <a:lnTo>
                    <a:pt x="129" y="18"/>
                  </a:lnTo>
                  <a:lnTo>
                    <a:pt x="124" y="18"/>
                  </a:lnTo>
                  <a:lnTo>
                    <a:pt x="120" y="16"/>
                  </a:lnTo>
                  <a:lnTo>
                    <a:pt x="117" y="16"/>
                  </a:lnTo>
                  <a:lnTo>
                    <a:pt x="113" y="16"/>
                  </a:lnTo>
                  <a:lnTo>
                    <a:pt x="108" y="16"/>
                  </a:lnTo>
                  <a:lnTo>
                    <a:pt x="97" y="16"/>
                  </a:lnTo>
                  <a:lnTo>
                    <a:pt x="94" y="16"/>
                  </a:lnTo>
                  <a:lnTo>
                    <a:pt x="90" y="16"/>
                  </a:lnTo>
                  <a:lnTo>
                    <a:pt x="85" y="16"/>
                  </a:lnTo>
                  <a:lnTo>
                    <a:pt x="83" y="18"/>
                  </a:lnTo>
                  <a:lnTo>
                    <a:pt x="78" y="18"/>
                  </a:lnTo>
                  <a:lnTo>
                    <a:pt x="74" y="21"/>
                  </a:lnTo>
                  <a:lnTo>
                    <a:pt x="71" y="21"/>
                  </a:lnTo>
                  <a:lnTo>
                    <a:pt x="67" y="23"/>
                  </a:lnTo>
                  <a:lnTo>
                    <a:pt x="65" y="23"/>
                  </a:lnTo>
                  <a:lnTo>
                    <a:pt x="60" y="25"/>
                  </a:lnTo>
                  <a:lnTo>
                    <a:pt x="58" y="28"/>
                  </a:lnTo>
                  <a:lnTo>
                    <a:pt x="53" y="30"/>
                  </a:lnTo>
                  <a:lnTo>
                    <a:pt x="51" y="32"/>
                  </a:lnTo>
                  <a:lnTo>
                    <a:pt x="49" y="34"/>
                  </a:lnTo>
                  <a:lnTo>
                    <a:pt x="46" y="37"/>
                  </a:lnTo>
                  <a:lnTo>
                    <a:pt x="42" y="39"/>
                  </a:lnTo>
                  <a:lnTo>
                    <a:pt x="39" y="41"/>
                  </a:lnTo>
                  <a:lnTo>
                    <a:pt x="37" y="46"/>
                  </a:lnTo>
                  <a:lnTo>
                    <a:pt x="35" y="48"/>
                  </a:lnTo>
                  <a:lnTo>
                    <a:pt x="32" y="50"/>
                  </a:lnTo>
                  <a:lnTo>
                    <a:pt x="30" y="55"/>
                  </a:lnTo>
                  <a:lnTo>
                    <a:pt x="28" y="57"/>
                  </a:lnTo>
                  <a:lnTo>
                    <a:pt x="28" y="62"/>
                  </a:lnTo>
                  <a:lnTo>
                    <a:pt x="26" y="64"/>
                  </a:lnTo>
                  <a:lnTo>
                    <a:pt x="23" y="69"/>
                  </a:lnTo>
                  <a:lnTo>
                    <a:pt x="23" y="71"/>
                  </a:lnTo>
                  <a:lnTo>
                    <a:pt x="21" y="76"/>
                  </a:lnTo>
                  <a:lnTo>
                    <a:pt x="21" y="80"/>
                  </a:lnTo>
                  <a:lnTo>
                    <a:pt x="21" y="83"/>
                  </a:lnTo>
                  <a:lnTo>
                    <a:pt x="21" y="87"/>
                  </a:lnTo>
                  <a:lnTo>
                    <a:pt x="19" y="92"/>
                  </a:lnTo>
                  <a:lnTo>
                    <a:pt x="19" y="96"/>
                  </a:lnTo>
                  <a:lnTo>
                    <a:pt x="19" y="103"/>
                  </a:lnTo>
                  <a:lnTo>
                    <a:pt x="19" y="108"/>
                  </a:lnTo>
                  <a:lnTo>
                    <a:pt x="21" y="112"/>
                  </a:lnTo>
                  <a:lnTo>
                    <a:pt x="21" y="117"/>
                  </a:lnTo>
                  <a:lnTo>
                    <a:pt x="21" y="119"/>
                  </a:lnTo>
                  <a:lnTo>
                    <a:pt x="21" y="124"/>
                  </a:lnTo>
                  <a:lnTo>
                    <a:pt x="23" y="128"/>
                  </a:lnTo>
                  <a:lnTo>
                    <a:pt x="23" y="131"/>
                  </a:lnTo>
                  <a:lnTo>
                    <a:pt x="26" y="135"/>
                  </a:lnTo>
                  <a:lnTo>
                    <a:pt x="28" y="138"/>
                  </a:lnTo>
                  <a:lnTo>
                    <a:pt x="28" y="142"/>
                  </a:lnTo>
                  <a:lnTo>
                    <a:pt x="30" y="144"/>
                  </a:lnTo>
                  <a:lnTo>
                    <a:pt x="32" y="149"/>
                  </a:lnTo>
                  <a:lnTo>
                    <a:pt x="35" y="151"/>
                  </a:lnTo>
                  <a:lnTo>
                    <a:pt x="37" y="154"/>
                  </a:lnTo>
                  <a:lnTo>
                    <a:pt x="39" y="158"/>
                  </a:lnTo>
                  <a:lnTo>
                    <a:pt x="42" y="160"/>
                  </a:lnTo>
                  <a:lnTo>
                    <a:pt x="46" y="163"/>
                  </a:lnTo>
                  <a:lnTo>
                    <a:pt x="49" y="165"/>
                  </a:lnTo>
                  <a:lnTo>
                    <a:pt x="51" y="167"/>
                  </a:lnTo>
                  <a:lnTo>
                    <a:pt x="53" y="170"/>
                  </a:lnTo>
                  <a:lnTo>
                    <a:pt x="58" y="172"/>
                  </a:lnTo>
                  <a:lnTo>
                    <a:pt x="60" y="174"/>
                  </a:lnTo>
                  <a:lnTo>
                    <a:pt x="65" y="176"/>
                  </a:lnTo>
                  <a:lnTo>
                    <a:pt x="67" y="176"/>
                  </a:lnTo>
                  <a:lnTo>
                    <a:pt x="71" y="179"/>
                  </a:lnTo>
                  <a:lnTo>
                    <a:pt x="74" y="181"/>
                  </a:lnTo>
                  <a:lnTo>
                    <a:pt x="78" y="181"/>
                  </a:lnTo>
                  <a:lnTo>
                    <a:pt x="83" y="181"/>
                  </a:lnTo>
                  <a:lnTo>
                    <a:pt x="85" y="183"/>
                  </a:lnTo>
                  <a:lnTo>
                    <a:pt x="90" y="183"/>
                  </a:lnTo>
                  <a:lnTo>
                    <a:pt x="94" y="183"/>
                  </a:lnTo>
                  <a:lnTo>
                    <a:pt x="97" y="183"/>
                  </a:lnTo>
                  <a:lnTo>
                    <a:pt x="108" y="183"/>
                  </a:lnTo>
                  <a:lnTo>
                    <a:pt x="113" y="183"/>
                  </a:lnTo>
                  <a:lnTo>
                    <a:pt x="117" y="183"/>
                  </a:lnTo>
                  <a:lnTo>
                    <a:pt x="120" y="183"/>
                  </a:lnTo>
                  <a:lnTo>
                    <a:pt x="124" y="181"/>
                  </a:lnTo>
                  <a:lnTo>
                    <a:pt x="129" y="181"/>
                  </a:lnTo>
                  <a:lnTo>
                    <a:pt x="131" y="181"/>
                  </a:lnTo>
                  <a:lnTo>
                    <a:pt x="136" y="179"/>
                  </a:lnTo>
                  <a:lnTo>
                    <a:pt x="140" y="176"/>
                  </a:lnTo>
                  <a:lnTo>
                    <a:pt x="143" y="176"/>
                  </a:lnTo>
                  <a:lnTo>
                    <a:pt x="145" y="174"/>
                  </a:lnTo>
                  <a:lnTo>
                    <a:pt x="149" y="172"/>
                  </a:lnTo>
                  <a:lnTo>
                    <a:pt x="152" y="170"/>
                  </a:lnTo>
                  <a:lnTo>
                    <a:pt x="156" y="167"/>
                  </a:lnTo>
                  <a:lnTo>
                    <a:pt x="159" y="165"/>
                  </a:lnTo>
                  <a:lnTo>
                    <a:pt x="161" y="163"/>
                  </a:lnTo>
                  <a:lnTo>
                    <a:pt x="163" y="160"/>
                  </a:lnTo>
                  <a:lnTo>
                    <a:pt x="165" y="158"/>
                  </a:lnTo>
                  <a:lnTo>
                    <a:pt x="168" y="154"/>
                  </a:lnTo>
                  <a:lnTo>
                    <a:pt x="172" y="151"/>
                  </a:lnTo>
                  <a:lnTo>
                    <a:pt x="172" y="149"/>
                  </a:lnTo>
                  <a:lnTo>
                    <a:pt x="175" y="144"/>
                  </a:lnTo>
                  <a:lnTo>
                    <a:pt x="177" y="142"/>
                  </a:lnTo>
                  <a:lnTo>
                    <a:pt x="179" y="138"/>
                  </a:lnTo>
                  <a:lnTo>
                    <a:pt x="182" y="135"/>
                  </a:lnTo>
                  <a:lnTo>
                    <a:pt x="198" y="144"/>
                  </a:lnTo>
                  <a:lnTo>
                    <a:pt x="195" y="147"/>
                  </a:lnTo>
                  <a:lnTo>
                    <a:pt x="193" y="149"/>
                  </a:lnTo>
                  <a:lnTo>
                    <a:pt x="193" y="154"/>
                  </a:lnTo>
                  <a:lnTo>
                    <a:pt x="191" y="156"/>
                  </a:lnTo>
                  <a:lnTo>
                    <a:pt x="188" y="158"/>
                  </a:lnTo>
                  <a:lnTo>
                    <a:pt x="186" y="160"/>
                  </a:lnTo>
                  <a:lnTo>
                    <a:pt x="184" y="165"/>
                  </a:lnTo>
                  <a:lnTo>
                    <a:pt x="182" y="167"/>
                  </a:lnTo>
                  <a:lnTo>
                    <a:pt x="179" y="170"/>
                  </a:lnTo>
                  <a:lnTo>
                    <a:pt x="177" y="172"/>
                  </a:lnTo>
                  <a:lnTo>
                    <a:pt x="175" y="174"/>
                  </a:lnTo>
                  <a:lnTo>
                    <a:pt x="172" y="176"/>
                  </a:lnTo>
                  <a:lnTo>
                    <a:pt x="170" y="179"/>
                  </a:lnTo>
                  <a:lnTo>
                    <a:pt x="168" y="181"/>
                  </a:lnTo>
                  <a:lnTo>
                    <a:pt x="165" y="183"/>
                  </a:lnTo>
                  <a:lnTo>
                    <a:pt x="161" y="186"/>
                  </a:lnTo>
                  <a:lnTo>
                    <a:pt x="159" y="186"/>
                  </a:lnTo>
                  <a:lnTo>
                    <a:pt x="156" y="188"/>
                  </a:lnTo>
                  <a:lnTo>
                    <a:pt x="154" y="190"/>
                  </a:lnTo>
                  <a:lnTo>
                    <a:pt x="149" y="190"/>
                  </a:lnTo>
                  <a:lnTo>
                    <a:pt x="147" y="193"/>
                  </a:lnTo>
                  <a:lnTo>
                    <a:pt x="143" y="195"/>
                  </a:lnTo>
                  <a:lnTo>
                    <a:pt x="140" y="195"/>
                  </a:lnTo>
                  <a:lnTo>
                    <a:pt x="136" y="197"/>
                  </a:lnTo>
                  <a:lnTo>
                    <a:pt x="133" y="197"/>
                  </a:lnTo>
                  <a:lnTo>
                    <a:pt x="131" y="197"/>
                  </a:lnTo>
                  <a:lnTo>
                    <a:pt x="126" y="199"/>
                  </a:lnTo>
                  <a:lnTo>
                    <a:pt x="124" y="199"/>
                  </a:lnTo>
                  <a:lnTo>
                    <a:pt x="120" y="199"/>
                  </a:lnTo>
                  <a:lnTo>
                    <a:pt x="115" y="199"/>
                  </a:lnTo>
                  <a:lnTo>
                    <a:pt x="113" y="199"/>
                  </a:lnTo>
                  <a:lnTo>
                    <a:pt x="108" y="199"/>
                  </a:lnTo>
                  <a:lnTo>
                    <a:pt x="97" y="199"/>
                  </a:lnTo>
                  <a:lnTo>
                    <a:pt x="92" y="199"/>
                  </a:lnTo>
                  <a:lnTo>
                    <a:pt x="87" y="199"/>
                  </a:lnTo>
                  <a:lnTo>
                    <a:pt x="83" y="199"/>
                  </a:lnTo>
                  <a:lnTo>
                    <a:pt x="78" y="199"/>
                  </a:lnTo>
                  <a:lnTo>
                    <a:pt x="74" y="197"/>
                  </a:lnTo>
                  <a:lnTo>
                    <a:pt x="69" y="197"/>
                  </a:lnTo>
                  <a:lnTo>
                    <a:pt x="65" y="195"/>
                  </a:lnTo>
                  <a:lnTo>
                    <a:pt x="60" y="193"/>
                  </a:lnTo>
                  <a:lnTo>
                    <a:pt x="55" y="190"/>
                  </a:lnTo>
                  <a:lnTo>
                    <a:pt x="51" y="188"/>
                  </a:lnTo>
                  <a:lnTo>
                    <a:pt x="49" y="186"/>
                  </a:lnTo>
                  <a:lnTo>
                    <a:pt x="44" y="183"/>
                  </a:lnTo>
                  <a:lnTo>
                    <a:pt x="39" y="181"/>
                  </a:lnTo>
                  <a:lnTo>
                    <a:pt x="37" y="179"/>
                  </a:lnTo>
                  <a:lnTo>
                    <a:pt x="32" y="174"/>
                  </a:lnTo>
                  <a:lnTo>
                    <a:pt x="30" y="172"/>
                  </a:lnTo>
                  <a:lnTo>
                    <a:pt x="26" y="170"/>
                  </a:lnTo>
                  <a:lnTo>
                    <a:pt x="23" y="165"/>
                  </a:lnTo>
                  <a:lnTo>
                    <a:pt x="21" y="160"/>
                  </a:lnTo>
                  <a:lnTo>
                    <a:pt x="16" y="158"/>
                  </a:lnTo>
                  <a:lnTo>
                    <a:pt x="14" y="154"/>
                  </a:lnTo>
                  <a:lnTo>
                    <a:pt x="12" y="149"/>
                  </a:lnTo>
                  <a:lnTo>
                    <a:pt x="10" y="147"/>
                  </a:lnTo>
                  <a:lnTo>
                    <a:pt x="10" y="142"/>
                  </a:lnTo>
                  <a:lnTo>
                    <a:pt x="7" y="138"/>
                  </a:lnTo>
                  <a:lnTo>
                    <a:pt x="5" y="133"/>
                  </a:lnTo>
                  <a:lnTo>
                    <a:pt x="5" y="128"/>
                  </a:lnTo>
                  <a:lnTo>
                    <a:pt x="3" y="124"/>
                  </a:lnTo>
                  <a:lnTo>
                    <a:pt x="3" y="119"/>
                  </a:lnTo>
                  <a:lnTo>
                    <a:pt x="0" y="115"/>
                  </a:lnTo>
                  <a:lnTo>
                    <a:pt x="0" y="110"/>
                  </a:lnTo>
                  <a:lnTo>
                    <a:pt x="0" y="103"/>
                  </a:lnTo>
                  <a:lnTo>
                    <a:pt x="0" y="96"/>
                  </a:lnTo>
                  <a:lnTo>
                    <a:pt x="0" y="92"/>
                  </a:lnTo>
                  <a:lnTo>
                    <a:pt x="0" y="85"/>
                  </a:lnTo>
                  <a:lnTo>
                    <a:pt x="3" y="80"/>
                  </a:lnTo>
                  <a:lnTo>
                    <a:pt x="3" y="76"/>
                  </a:lnTo>
                  <a:lnTo>
                    <a:pt x="5" y="71"/>
                  </a:lnTo>
                  <a:lnTo>
                    <a:pt x="5" y="66"/>
                  </a:lnTo>
                  <a:lnTo>
                    <a:pt x="7" y="62"/>
                  </a:lnTo>
                  <a:lnTo>
                    <a:pt x="10" y="57"/>
                  </a:lnTo>
                  <a:lnTo>
                    <a:pt x="10" y="55"/>
                  </a:lnTo>
                  <a:lnTo>
                    <a:pt x="12" y="50"/>
                  </a:lnTo>
                  <a:lnTo>
                    <a:pt x="14" y="46"/>
                  </a:lnTo>
                  <a:lnTo>
                    <a:pt x="16" y="41"/>
                  </a:lnTo>
                  <a:lnTo>
                    <a:pt x="21" y="39"/>
                  </a:lnTo>
                  <a:lnTo>
                    <a:pt x="23" y="34"/>
                  </a:lnTo>
                  <a:lnTo>
                    <a:pt x="26" y="32"/>
                  </a:lnTo>
                  <a:lnTo>
                    <a:pt x="30" y="28"/>
                  </a:lnTo>
                  <a:lnTo>
                    <a:pt x="32" y="25"/>
                  </a:lnTo>
                  <a:lnTo>
                    <a:pt x="37" y="21"/>
                  </a:lnTo>
                  <a:lnTo>
                    <a:pt x="39" y="18"/>
                  </a:lnTo>
                  <a:lnTo>
                    <a:pt x="44" y="16"/>
                  </a:lnTo>
                  <a:lnTo>
                    <a:pt x="49" y="14"/>
                  </a:lnTo>
                  <a:lnTo>
                    <a:pt x="51" y="11"/>
                  </a:lnTo>
                  <a:lnTo>
                    <a:pt x="55" y="9"/>
                  </a:lnTo>
                  <a:lnTo>
                    <a:pt x="60" y="7"/>
                  </a:lnTo>
                  <a:lnTo>
                    <a:pt x="65" y="5"/>
                  </a:lnTo>
                  <a:lnTo>
                    <a:pt x="69" y="5"/>
                  </a:lnTo>
                  <a:lnTo>
                    <a:pt x="74" y="2"/>
                  </a:lnTo>
                  <a:lnTo>
                    <a:pt x="78" y="2"/>
                  </a:lnTo>
                  <a:lnTo>
                    <a:pt x="83" y="0"/>
                  </a:lnTo>
                  <a:lnTo>
                    <a:pt x="87" y="0"/>
                  </a:lnTo>
                  <a:lnTo>
                    <a:pt x="92" y="0"/>
                  </a:lnTo>
                  <a:lnTo>
                    <a:pt x="97" y="0"/>
                  </a:lnTo>
                  <a:close/>
                </a:path>
              </a:pathLst>
            </a:custGeom>
            <a:solidFill>
              <a:srgbClr val="585858"/>
            </a:solidFill>
            <a:ln w="9525">
              <a:noFill/>
              <a:round/>
              <a:headEnd/>
              <a:tailEnd/>
            </a:ln>
          </p:spPr>
          <p:txBody>
            <a:bodyPr/>
            <a:lstStyle/>
            <a:p>
              <a:pPr eaLnBrk="0" hangingPunct="0">
                <a:spcBef>
                  <a:spcPct val="50000"/>
                </a:spcBef>
                <a:defRPr/>
              </a:pPr>
              <a:endParaRPr lang="en-US"/>
            </a:p>
          </p:txBody>
        </p:sp>
        <p:sp>
          <p:nvSpPr>
            <p:cNvPr id="27" name="Freeform 27"/>
            <p:cNvSpPr>
              <a:spLocks noEditPoints="1"/>
            </p:cNvSpPr>
            <p:nvPr userDrawn="1"/>
          </p:nvSpPr>
          <p:spPr bwMode="auto">
            <a:xfrm>
              <a:off x="742" y="3954"/>
              <a:ext cx="163" cy="137"/>
            </a:xfrm>
            <a:custGeom>
              <a:avLst/>
              <a:gdLst/>
              <a:ahLst/>
              <a:cxnLst>
                <a:cxn ang="0">
                  <a:pos x="103" y="0"/>
                </a:cxn>
                <a:cxn ang="0">
                  <a:pos x="119" y="4"/>
                </a:cxn>
                <a:cxn ang="0">
                  <a:pos x="133" y="13"/>
                </a:cxn>
                <a:cxn ang="0">
                  <a:pos x="147" y="25"/>
                </a:cxn>
                <a:cxn ang="0">
                  <a:pos x="156" y="39"/>
                </a:cxn>
                <a:cxn ang="0">
                  <a:pos x="160" y="55"/>
                </a:cxn>
                <a:cxn ang="0">
                  <a:pos x="163" y="73"/>
                </a:cxn>
                <a:cxn ang="0">
                  <a:pos x="160" y="91"/>
                </a:cxn>
                <a:cxn ang="0">
                  <a:pos x="151" y="105"/>
                </a:cxn>
                <a:cxn ang="0">
                  <a:pos x="142" y="119"/>
                </a:cxn>
                <a:cxn ang="0">
                  <a:pos x="128" y="130"/>
                </a:cxn>
                <a:cxn ang="0">
                  <a:pos x="112" y="137"/>
                </a:cxn>
                <a:cxn ang="0">
                  <a:pos x="94" y="139"/>
                </a:cxn>
                <a:cxn ang="0">
                  <a:pos x="59" y="139"/>
                </a:cxn>
                <a:cxn ang="0">
                  <a:pos x="43" y="135"/>
                </a:cxn>
                <a:cxn ang="0">
                  <a:pos x="30" y="126"/>
                </a:cxn>
                <a:cxn ang="0">
                  <a:pos x="16" y="114"/>
                </a:cxn>
                <a:cxn ang="0">
                  <a:pos x="7" y="100"/>
                </a:cxn>
                <a:cxn ang="0">
                  <a:pos x="2" y="84"/>
                </a:cxn>
                <a:cxn ang="0">
                  <a:pos x="0" y="66"/>
                </a:cxn>
                <a:cxn ang="0">
                  <a:pos x="2" y="48"/>
                </a:cxn>
                <a:cxn ang="0">
                  <a:pos x="11" y="34"/>
                </a:cxn>
                <a:cxn ang="0">
                  <a:pos x="20" y="20"/>
                </a:cxn>
                <a:cxn ang="0">
                  <a:pos x="34" y="9"/>
                </a:cxn>
                <a:cxn ang="0">
                  <a:pos x="50" y="2"/>
                </a:cxn>
                <a:cxn ang="0">
                  <a:pos x="66" y="0"/>
                </a:cxn>
                <a:cxn ang="0">
                  <a:pos x="96" y="16"/>
                </a:cxn>
                <a:cxn ang="0">
                  <a:pos x="110" y="18"/>
                </a:cxn>
                <a:cxn ang="0">
                  <a:pos x="121" y="25"/>
                </a:cxn>
                <a:cxn ang="0">
                  <a:pos x="130" y="34"/>
                </a:cxn>
                <a:cxn ang="0">
                  <a:pos x="137" y="43"/>
                </a:cxn>
                <a:cxn ang="0">
                  <a:pos x="142" y="57"/>
                </a:cxn>
                <a:cxn ang="0">
                  <a:pos x="144" y="71"/>
                </a:cxn>
                <a:cxn ang="0">
                  <a:pos x="142" y="84"/>
                </a:cxn>
                <a:cxn ang="0">
                  <a:pos x="137" y="96"/>
                </a:cxn>
                <a:cxn ang="0">
                  <a:pos x="130" y="107"/>
                </a:cxn>
                <a:cxn ang="0">
                  <a:pos x="121" y="114"/>
                </a:cxn>
                <a:cxn ang="0">
                  <a:pos x="110" y="121"/>
                </a:cxn>
                <a:cxn ang="0">
                  <a:pos x="96" y="123"/>
                </a:cxn>
                <a:cxn ang="0">
                  <a:pos x="66" y="123"/>
                </a:cxn>
                <a:cxn ang="0">
                  <a:pos x="53" y="121"/>
                </a:cxn>
                <a:cxn ang="0">
                  <a:pos x="41" y="114"/>
                </a:cxn>
                <a:cxn ang="0">
                  <a:pos x="32" y="107"/>
                </a:cxn>
                <a:cxn ang="0">
                  <a:pos x="25" y="96"/>
                </a:cxn>
                <a:cxn ang="0">
                  <a:pos x="20" y="84"/>
                </a:cxn>
                <a:cxn ang="0">
                  <a:pos x="18" y="71"/>
                </a:cxn>
                <a:cxn ang="0">
                  <a:pos x="20" y="57"/>
                </a:cxn>
                <a:cxn ang="0">
                  <a:pos x="25" y="43"/>
                </a:cxn>
                <a:cxn ang="0">
                  <a:pos x="32" y="34"/>
                </a:cxn>
                <a:cxn ang="0">
                  <a:pos x="41" y="25"/>
                </a:cxn>
                <a:cxn ang="0">
                  <a:pos x="53" y="18"/>
                </a:cxn>
                <a:cxn ang="0">
                  <a:pos x="66" y="16"/>
                </a:cxn>
              </a:cxnLst>
              <a:rect l="0" t="0" r="r" b="b"/>
              <a:pathLst>
                <a:path w="163" h="139">
                  <a:moveTo>
                    <a:pt x="71" y="0"/>
                  </a:moveTo>
                  <a:lnTo>
                    <a:pt x="91" y="0"/>
                  </a:lnTo>
                  <a:lnTo>
                    <a:pt x="94" y="0"/>
                  </a:lnTo>
                  <a:lnTo>
                    <a:pt x="98" y="0"/>
                  </a:lnTo>
                  <a:lnTo>
                    <a:pt x="103" y="0"/>
                  </a:lnTo>
                  <a:lnTo>
                    <a:pt x="105" y="2"/>
                  </a:lnTo>
                  <a:lnTo>
                    <a:pt x="110" y="2"/>
                  </a:lnTo>
                  <a:lnTo>
                    <a:pt x="112" y="2"/>
                  </a:lnTo>
                  <a:lnTo>
                    <a:pt x="117" y="4"/>
                  </a:lnTo>
                  <a:lnTo>
                    <a:pt x="119" y="4"/>
                  </a:lnTo>
                  <a:lnTo>
                    <a:pt x="121" y="6"/>
                  </a:lnTo>
                  <a:lnTo>
                    <a:pt x="126" y="9"/>
                  </a:lnTo>
                  <a:lnTo>
                    <a:pt x="128" y="9"/>
                  </a:lnTo>
                  <a:lnTo>
                    <a:pt x="130" y="11"/>
                  </a:lnTo>
                  <a:lnTo>
                    <a:pt x="133" y="13"/>
                  </a:lnTo>
                  <a:lnTo>
                    <a:pt x="137" y="16"/>
                  </a:lnTo>
                  <a:lnTo>
                    <a:pt x="140" y="18"/>
                  </a:lnTo>
                  <a:lnTo>
                    <a:pt x="142" y="20"/>
                  </a:lnTo>
                  <a:lnTo>
                    <a:pt x="144" y="23"/>
                  </a:lnTo>
                  <a:lnTo>
                    <a:pt x="147" y="25"/>
                  </a:lnTo>
                  <a:lnTo>
                    <a:pt x="149" y="27"/>
                  </a:lnTo>
                  <a:lnTo>
                    <a:pt x="151" y="29"/>
                  </a:lnTo>
                  <a:lnTo>
                    <a:pt x="151" y="34"/>
                  </a:lnTo>
                  <a:lnTo>
                    <a:pt x="153" y="36"/>
                  </a:lnTo>
                  <a:lnTo>
                    <a:pt x="156" y="39"/>
                  </a:lnTo>
                  <a:lnTo>
                    <a:pt x="158" y="43"/>
                  </a:lnTo>
                  <a:lnTo>
                    <a:pt x="158" y="45"/>
                  </a:lnTo>
                  <a:lnTo>
                    <a:pt x="160" y="48"/>
                  </a:lnTo>
                  <a:lnTo>
                    <a:pt x="160" y="52"/>
                  </a:lnTo>
                  <a:lnTo>
                    <a:pt x="160" y="55"/>
                  </a:lnTo>
                  <a:lnTo>
                    <a:pt x="163" y="59"/>
                  </a:lnTo>
                  <a:lnTo>
                    <a:pt x="163" y="61"/>
                  </a:lnTo>
                  <a:lnTo>
                    <a:pt x="163" y="66"/>
                  </a:lnTo>
                  <a:lnTo>
                    <a:pt x="163" y="71"/>
                  </a:lnTo>
                  <a:lnTo>
                    <a:pt x="163" y="73"/>
                  </a:lnTo>
                  <a:lnTo>
                    <a:pt x="163" y="78"/>
                  </a:lnTo>
                  <a:lnTo>
                    <a:pt x="163" y="80"/>
                  </a:lnTo>
                  <a:lnTo>
                    <a:pt x="160" y="84"/>
                  </a:lnTo>
                  <a:lnTo>
                    <a:pt x="160" y="87"/>
                  </a:lnTo>
                  <a:lnTo>
                    <a:pt x="160" y="91"/>
                  </a:lnTo>
                  <a:lnTo>
                    <a:pt x="158" y="94"/>
                  </a:lnTo>
                  <a:lnTo>
                    <a:pt x="158" y="96"/>
                  </a:lnTo>
                  <a:lnTo>
                    <a:pt x="156" y="100"/>
                  </a:lnTo>
                  <a:lnTo>
                    <a:pt x="153" y="103"/>
                  </a:lnTo>
                  <a:lnTo>
                    <a:pt x="151" y="105"/>
                  </a:lnTo>
                  <a:lnTo>
                    <a:pt x="151" y="110"/>
                  </a:lnTo>
                  <a:lnTo>
                    <a:pt x="149" y="112"/>
                  </a:lnTo>
                  <a:lnTo>
                    <a:pt x="147" y="114"/>
                  </a:lnTo>
                  <a:lnTo>
                    <a:pt x="144" y="116"/>
                  </a:lnTo>
                  <a:lnTo>
                    <a:pt x="142" y="119"/>
                  </a:lnTo>
                  <a:lnTo>
                    <a:pt x="140" y="121"/>
                  </a:lnTo>
                  <a:lnTo>
                    <a:pt x="137" y="123"/>
                  </a:lnTo>
                  <a:lnTo>
                    <a:pt x="133" y="126"/>
                  </a:lnTo>
                  <a:lnTo>
                    <a:pt x="130" y="128"/>
                  </a:lnTo>
                  <a:lnTo>
                    <a:pt x="128" y="130"/>
                  </a:lnTo>
                  <a:lnTo>
                    <a:pt x="126" y="130"/>
                  </a:lnTo>
                  <a:lnTo>
                    <a:pt x="121" y="133"/>
                  </a:lnTo>
                  <a:lnTo>
                    <a:pt x="119" y="135"/>
                  </a:lnTo>
                  <a:lnTo>
                    <a:pt x="117" y="135"/>
                  </a:lnTo>
                  <a:lnTo>
                    <a:pt x="112" y="137"/>
                  </a:lnTo>
                  <a:lnTo>
                    <a:pt x="110" y="137"/>
                  </a:lnTo>
                  <a:lnTo>
                    <a:pt x="105" y="139"/>
                  </a:lnTo>
                  <a:lnTo>
                    <a:pt x="103" y="139"/>
                  </a:lnTo>
                  <a:lnTo>
                    <a:pt x="98" y="139"/>
                  </a:lnTo>
                  <a:lnTo>
                    <a:pt x="94" y="139"/>
                  </a:lnTo>
                  <a:lnTo>
                    <a:pt x="91" y="139"/>
                  </a:lnTo>
                  <a:lnTo>
                    <a:pt x="71" y="139"/>
                  </a:lnTo>
                  <a:lnTo>
                    <a:pt x="66" y="139"/>
                  </a:lnTo>
                  <a:lnTo>
                    <a:pt x="64" y="139"/>
                  </a:lnTo>
                  <a:lnTo>
                    <a:pt x="59" y="139"/>
                  </a:lnTo>
                  <a:lnTo>
                    <a:pt x="57" y="139"/>
                  </a:lnTo>
                  <a:lnTo>
                    <a:pt x="53" y="137"/>
                  </a:lnTo>
                  <a:lnTo>
                    <a:pt x="50" y="137"/>
                  </a:lnTo>
                  <a:lnTo>
                    <a:pt x="46" y="135"/>
                  </a:lnTo>
                  <a:lnTo>
                    <a:pt x="43" y="135"/>
                  </a:lnTo>
                  <a:lnTo>
                    <a:pt x="41" y="133"/>
                  </a:lnTo>
                  <a:lnTo>
                    <a:pt x="36" y="130"/>
                  </a:lnTo>
                  <a:lnTo>
                    <a:pt x="34" y="130"/>
                  </a:lnTo>
                  <a:lnTo>
                    <a:pt x="32" y="128"/>
                  </a:lnTo>
                  <a:lnTo>
                    <a:pt x="30" y="126"/>
                  </a:lnTo>
                  <a:lnTo>
                    <a:pt x="25" y="123"/>
                  </a:lnTo>
                  <a:lnTo>
                    <a:pt x="23" y="121"/>
                  </a:lnTo>
                  <a:lnTo>
                    <a:pt x="20" y="119"/>
                  </a:lnTo>
                  <a:lnTo>
                    <a:pt x="18" y="116"/>
                  </a:lnTo>
                  <a:lnTo>
                    <a:pt x="16" y="114"/>
                  </a:lnTo>
                  <a:lnTo>
                    <a:pt x="14" y="112"/>
                  </a:lnTo>
                  <a:lnTo>
                    <a:pt x="11" y="110"/>
                  </a:lnTo>
                  <a:lnTo>
                    <a:pt x="11" y="105"/>
                  </a:lnTo>
                  <a:lnTo>
                    <a:pt x="9" y="103"/>
                  </a:lnTo>
                  <a:lnTo>
                    <a:pt x="7" y="100"/>
                  </a:lnTo>
                  <a:lnTo>
                    <a:pt x="4" y="96"/>
                  </a:lnTo>
                  <a:lnTo>
                    <a:pt x="4" y="94"/>
                  </a:lnTo>
                  <a:lnTo>
                    <a:pt x="2" y="91"/>
                  </a:lnTo>
                  <a:lnTo>
                    <a:pt x="2" y="87"/>
                  </a:lnTo>
                  <a:lnTo>
                    <a:pt x="2" y="84"/>
                  </a:lnTo>
                  <a:lnTo>
                    <a:pt x="0" y="80"/>
                  </a:lnTo>
                  <a:lnTo>
                    <a:pt x="0" y="78"/>
                  </a:lnTo>
                  <a:lnTo>
                    <a:pt x="0" y="73"/>
                  </a:lnTo>
                  <a:lnTo>
                    <a:pt x="0" y="71"/>
                  </a:lnTo>
                  <a:lnTo>
                    <a:pt x="0" y="66"/>
                  </a:lnTo>
                  <a:lnTo>
                    <a:pt x="0" y="61"/>
                  </a:lnTo>
                  <a:lnTo>
                    <a:pt x="0" y="59"/>
                  </a:lnTo>
                  <a:lnTo>
                    <a:pt x="2" y="55"/>
                  </a:lnTo>
                  <a:lnTo>
                    <a:pt x="2" y="52"/>
                  </a:lnTo>
                  <a:lnTo>
                    <a:pt x="2" y="48"/>
                  </a:lnTo>
                  <a:lnTo>
                    <a:pt x="4" y="45"/>
                  </a:lnTo>
                  <a:lnTo>
                    <a:pt x="4" y="43"/>
                  </a:lnTo>
                  <a:lnTo>
                    <a:pt x="7" y="39"/>
                  </a:lnTo>
                  <a:lnTo>
                    <a:pt x="9" y="36"/>
                  </a:lnTo>
                  <a:lnTo>
                    <a:pt x="11" y="34"/>
                  </a:lnTo>
                  <a:lnTo>
                    <a:pt x="11" y="29"/>
                  </a:lnTo>
                  <a:lnTo>
                    <a:pt x="14" y="27"/>
                  </a:lnTo>
                  <a:lnTo>
                    <a:pt x="16" y="25"/>
                  </a:lnTo>
                  <a:lnTo>
                    <a:pt x="18" y="23"/>
                  </a:lnTo>
                  <a:lnTo>
                    <a:pt x="20" y="20"/>
                  </a:lnTo>
                  <a:lnTo>
                    <a:pt x="23" y="18"/>
                  </a:lnTo>
                  <a:lnTo>
                    <a:pt x="25" y="16"/>
                  </a:lnTo>
                  <a:lnTo>
                    <a:pt x="30" y="13"/>
                  </a:lnTo>
                  <a:lnTo>
                    <a:pt x="32" y="11"/>
                  </a:lnTo>
                  <a:lnTo>
                    <a:pt x="34" y="9"/>
                  </a:lnTo>
                  <a:lnTo>
                    <a:pt x="36" y="9"/>
                  </a:lnTo>
                  <a:lnTo>
                    <a:pt x="41" y="6"/>
                  </a:lnTo>
                  <a:lnTo>
                    <a:pt x="43" y="4"/>
                  </a:lnTo>
                  <a:lnTo>
                    <a:pt x="46" y="4"/>
                  </a:lnTo>
                  <a:lnTo>
                    <a:pt x="50" y="2"/>
                  </a:lnTo>
                  <a:lnTo>
                    <a:pt x="53" y="2"/>
                  </a:lnTo>
                  <a:lnTo>
                    <a:pt x="57" y="2"/>
                  </a:lnTo>
                  <a:lnTo>
                    <a:pt x="59" y="0"/>
                  </a:lnTo>
                  <a:lnTo>
                    <a:pt x="64" y="0"/>
                  </a:lnTo>
                  <a:lnTo>
                    <a:pt x="66" y="0"/>
                  </a:lnTo>
                  <a:lnTo>
                    <a:pt x="71" y="0"/>
                  </a:lnTo>
                  <a:close/>
                  <a:moveTo>
                    <a:pt x="71" y="16"/>
                  </a:moveTo>
                  <a:lnTo>
                    <a:pt x="91" y="16"/>
                  </a:lnTo>
                  <a:lnTo>
                    <a:pt x="94" y="16"/>
                  </a:lnTo>
                  <a:lnTo>
                    <a:pt x="96" y="16"/>
                  </a:lnTo>
                  <a:lnTo>
                    <a:pt x="98" y="16"/>
                  </a:lnTo>
                  <a:lnTo>
                    <a:pt x="103" y="16"/>
                  </a:lnTo>
                  <a:lnTo>
                    <a:pt x="105" y="16"/>
                  </a:lnTo>
                  <a:lnTo>
                    <a:pt x="108" y="18"/>
                  </a:lnTo>
                  <a:lnTo>
                    <a:pt x="110" y="18"/>
                  </a:lnTo>
                  <a:lnTo>
                    <a:pt x="112" y="20"/>
                  </a:lnTo>
                  <a:lnTo>
                    <a:pt x="114" y="20"/>
                  </a:lnTo>
                  <a:lnTo>
                    <a:pt x="117" y="23"/>
                  </a:lnTo>
                  <a:lnTo>
                    <a:pt x="119" y="23"/>
                  </a:lnTo>
                  <a:lnTo>
                    <a:pt x="121" y="25"/>
                  </a:lnTo>
                  <a:lnTo>
                    <a:pt x="124" y="25"/>
                  </a:lnTo>
                  <a:lnTo>
                    <a:pt x="124" y="27"/>
                  </a:lnTo>
                  <a:lnTo>
                    <a:pt x="126" y="29"/>
                  </a:lnTo>
                  <a:lnTo>
                    <a:pt x="128" y="32"/>
                  </a:lnTo>
                  <a:lnTo>
                    <a:pt x="130" y="34"/>
                  </a:lnTo>
                  <a:lnTo>
                    <a:pt x="133" y="34"/>
                  </a:lnTo>
                  <a:lnTo>
                    <a:pt x="133" y="36"/>
                  </a:lnTo>
                  <a:lnTo>
                    <a:pt x="135" y="39"/>
                  </a:lnTo>
                  <a:lnTo>
                    <a:pt x="137" y="41"/>
                  </a:lnTo>
                  <a:lnTo>
                    <a:pt x="137" y="43"/>
                  </a:lnTo>
                  <a:lnTo>
                    <a:pt x="140" y="45"/>
                  </a:lnTo>
                  <a:lnTo>
                    <a:pt x="140" y="48"/>
                  </a:lnTo>
                  <a:lnTo>
                    <a:pt x="140" y="50"/>
                  </a:lnTo>
                  <a:lnTo>
                    <a:pt x="142" y="55"/>
                  </a:lnTo>
                  <a:lnTo>
                    <a:pt x="142" y="57"/>
                  </a:lnTo>
                  <a:lnTo>
                    <a:pt x="142" y="59"/>
                  </a:lnTo>
                  <a:lnTo>
                    <a:pt x="144" y="61"/>
                  </a:lnTo>
                  <a:lnTo>
                    <a:pt x="144" y="64"/>
                  </a:lnTo>
                  <a:lnTo>
                    <a:pt x="144" y="66"/>
                  </a:lnTo>
                  <a:lnTo>
                    <a:pt x="144" y="71"/>
                  </a:lnTo>
                  <a:lnTo>
                    <a:pt x="144" y="73"/>
                  </a:lnTo>
                  <a:lnTo>
                    <a:pt x="144" y="75"/>
                  </a:lnTo>
                  <a:lnTo>
                    <a:pt x="144" y="78"/>
                  </a:lnTo>
                  <a:lnTo>
                    <a:pt x="142" y="80"/>
                  </a:lnTo>
                  <a:lnTo>
                    <a:pt x="142" y="84"/>
                  </a:lnTo>
                  <a:lnTo>
                    <a:pt x="142" y="87"/>
                  </a:lnTo>
                  <a:lnTo>
                    <a:pt x="140" y="89"/>
                  </a:lnTo>
                  <a:lnTo>
                    <a:pt x="140" y="91"/>
                  </a:lnTo>
                  <a:lnTo>
                    <a:pt x="140" y="94"/>
                  </a:lnTo>
                  <a:lnTo>
                    <a:pt x="137" y="96"/>
                  </a:lnTo>
                  <a:lnTo>
                    <a:pt x="137" y="98"/>
                  </a:lnTo>
                  <a:lnTo>
                    <a:pt x="135" y="100"/>
                  </a:lnTo>
                  <a:lnTo>
                    <a:pt x="133" y="103"/>
                  </a:lnTo>
                  <a:lnTo>
                    <a:pt x="133" y="105"/>
                  </a:lnTo>
                  <a:lnTo>
                    <a:pt x="130" y="107"/>
                  </a:lnTo>
                  <a:lnTo>
                    <a:pt x="128" y="107"/>
                  </a:lnTo>
                  <a:lnTo>
                    <a:pt x="126" y="110"/>
                  </a:lnTo>
                  <a:lnTo>
                    <a:pt x="124" y="112"/>
                  </a:lnTo>
                  <a:lnTo>
                    <a:pt x="124" y="114"/>
                  </a:lnTo>
                  <a:lnTo>
                    <a:pt x="121" y="114"/>
                  </a:lnTo>
                  <a:lnTo>
                    <a:pt x="119" y="116"/>
                  </a:lnTo>
                  <a:lnTo>
                    <a:pt x="117" y="119"/>
                  </a:lnTo>
                  <a:lnTo>
                    <a:pt x="114" y="119"/>
                  </a:lnTo>
                  <a:lnTo>
                    <a:pt x="112" y="121"/>
                  </a:lnTo>
                  <a:lnTo>
                    <a:pt x="110" y="121"/>
                  </a:lnTo>
                  <a:lnTo>
                    <a:pt x="108" y="121"/>
                  </a:lnTo>
                  <a:lnTo>
                    <a:pt x="105" y="123"/>
                  </a:lnTo>
                  <a:lnTo>
                    <a:pt x="103" y="123"/>
                  </a:lnTo>
                  <a:lnTo>
                    <a:pt x="98" y="123"/>
                  </a:lnTo>
                  <a:lnTo>
                    <a:pt x="96" y="123"/>
                  </a:lnTo>
                  <a:lnTo>
                    <a:pt x="94" y="123"/>
                  </a:lnTo>
                  <a:lnTo>
                    <a:pt x="91" y="126"/>
                  </a:lnTo>
                  <a:lnTo>
                    <a:pt x="71" y="126"/>
                  </a:lnTo>
                  <a:lnTo>
                    <a:pt x="69" y="123"/>
                  </a:lnTo>
                  <a:lnTo>
                    <a:pt x="66" y="123"/>
                  </a:lnTo>
                  <a:lnTo>
                    <a:pt x="64" y="123"/>
                  </a:lnTo>
                  <a:lnTo>
                    <a:pt x="59" y="123"/>
                  </a:lnTo>
                  <a:lnTo>
                    <a:pt x="57" y="123"/>
                  </a:lnTo>
                  <a:lnTo>
                    <a:pt x="55" y="121"/>
                  </a:lnTo>
                  <a:lnTo>
                    <a:pt x="53" y="121"/>
                  </a:lnTo>
                  <a:lnTo>
                    <a:pt x="50" y="121"/>
                  </a:lnTo>
                  <a:lnTo>
                    <a:pt x="48" y="119"/>
                  </a:lnTo>
                  <a:lnTo>
                    <a:pt x="46" y="119"/>
                  </a:lnTo>
                  <a:lnTo>
                    <a:pt x="43" y="116"/>
                  </a:lnTo>
                  <a:lnTo>
                    <a:pt x="41" y="114"/>
                  </a:lnTo>
                  <a:lnTo>
                    <a:pt x="39" y="114"/>
                  </a:lnTo>
                  <a:lnTo>
                    <a:pt x="39" y="112"/>
                  </a:lnTo>
                  <a:lnTo>
                    <a:pt x="36" y="110"/>
                  </a:lnTo>
                  <a:lnTo>
                    <a:pt x="34" y="107"/>
                  </a:lnTo>
                  <a:lnTo>
                    <a:pt x="32" y="107"/>
                  </a:lnTo>
                  <a:lnTo>
                    <a:pt x="30" y="105"/>
                  </a:lnTo>
                  <a:lnTo>
                    <a:pt x="30" y="103"/>
                  </a:lnTo>
                  <a:lnTo>
                    <a:pt x="27" y="100"/>
                  </a:lnTo>
                  <a:lnTo>
                    <a:pt x="25" y="98"/>
                  </a:lnTo>
                  <a:lnTo>
                    <a:pt x="25" y="96"/>
                  </a:lnTo>
                  <a:lnTo>
                    <a:pt x="23" y="94"/>
                  </a:lnTo>
                  <a:lnTo>
                    <a:pt x="23" y="91"/>
                  </a:lnTo>
                  <a:lnTo>
                    <a:pt x="23" y="89"/>
                  </a:lnTo>
                  <a:lnTo>
                    <a:pt x="20" y="87"/>
                  </a:lnTo>
                  <a:lnTo>
                    <a:pt x="20" y="84"/>
                  </a:lnTo>
                  <a:lnTo>
                    <a:pt x="20" y="80"/>
                  </a:lnTo>
                  <a:lnTo>
                    <a:pt x="18" y="78"/>
                  </a:lnTo>
                  <a:lnTo>
                    <a:pt x="18" y="75"/>
                  </a:lnTo>
                  <a:lnTo>
                    <a:pt x="18" y="73"/>
                  </a:lnTo>
                  <a:lnTo>
                    <a:pt x="18" y="71"/>
                  </a:lnTo>
                  <a:lnTo>
                    <a:pt x="18" y="66"/>
                  </a:lnTo>
                  <a:lnTo>
                    <a:pt x="18" y="64"/>
                  </a:lnTo>
                  <a:lnTo>
                    <a:pt x="18" y="61"/>
                  </a:lnTo>
                  <a:lnTo>
                    <a:pt x="20" y="59"/>
                  </a:lnTo>
                  <a:lnTo>
                    <a:pt x="20" y="57"/>
                  </a:lnTo>
                  <a:lnTo>
                    <a:pt x="20" y="55"/>
                  </a:lnTo>
                  <a:lnTo>
                    <a:pt x="23" y="50"/>
                  </a:lnTo>
                  <a:lnTo>
                    <a:pt x="23" y="48"/>
                  </a:lnTo>
                  <a:lnTo>
                    <a:pt x="23" y="45"/>
                  </a:lnTo>
                  <a:lnTo>
                    <a:pt x="25" y="43"/>
                  </a:lnTo>
                  <a:lnTo>
                    <a:pt x="25" y="41"/>
                  </a:lnTo>
                  <a:lnTo>
                    <a:pt x="27" y="39"/>
                  </a:lnTo>
                  <a:lnTo>
                    <a:pt x="30" y="36"/>
                  </a:lnTo>
                  <a:lnTo>
                    <a:pt x="30" y="34"/>
                  </a:lnTo>
                  <a:lnTo>
                    <a:pt x="32" y="34"/>
                  </a:lnTo>
                  <a:lnTo>
                    <a:pt x="34" y="32"/>
                  </a:lnTo>
                  <a:lnTo>
                    <a:pt x="36" y="29"/>
                  </a:lnTo>
                  <a:lnTo>
                    <a:pt x="39" y="27"/>
                  </a:lnTo>
                  <a:lnTo>
                    <a:pt x="39" y="25"/>
                  </a:lnTo>
                  <a:lnTo>
                    <a:pt x="41" y="25"/>
                  </a:lnTo>
                  <a:lnTo>
                    <a:pt x="43" y="23"/>
                  </a:lnTo>
                  <a:lnTo>
                    <a:pt x="46" y="23"/>
                  </a:lnTo>
                  <a:lnTo>
                    <a:pt x="48" y="20"/>
                  </a:lnTo>
                  <a:lnTo>
                    <a:pt x="50" y="20"/>
                  </a:lnTo>
                  <a:lnTo>
                    <a:pt x="53" y="18"/>
                  </a:lnTo>
                  <a:lnTo>
                    <a:pt x="55" y="18"/>
                  </a:lnTo>
                  <a:lnTo>
                    <a:pt x="57" y="16"/>
                  </a:lnTo>
                  <a:lnTo>
                    <a:pt x="59" y="16"/>
                  </a:lnTo>
                  <a:lnTo>
                    <a:pt x="64" y="16"/>
                  </a:lnTo>
                  <a:lnTo>
                    <a:pt x="66" y="16"/>
                  </a:lnTo>
                  <a:lnTo>
                    <a:pt x="69" y="16"/>
                  </a:lnTo>
                  <a:lnTo>
                    <a:pt x="71" y="16"/>
                  </a:lnTo>
                  <a:close/>
                </a:path>
              </a:pathLst>
            </a:custGeom>
            <a:solidFill>
              <a:srgbClr val="585858"/>
            </a:solidFill>
            <a:ln w="9525">
              <a:noFill/>
              <a:round/>
              <a:headEnd/>
              <a:tailEnd/>
            </a:ln>
          </p:spPr>
          <p:txBody>
            <a:bodyPr/>
            <a:lstStyle/>
            <a:p>
              <a:pPr eaLnBrk="0" hangingPunct="0">
                <a:spcBef>
                  <a:spcPct val="50000"/>
                </a:spcBef>
                <a:defRPr/>
              </a:pPr>
              <a:endParaRPr lang="en-US"/>
            </a:p>
          </p:txBody>
        </p:sp>
        <p:sp>
          <p:nvSpPr>
            <p:cNvPr id="28" name="Freeform 28"/>
            <p:cNvSpPr>
              <a:spLocks noEditPoints="1"/>
            </p:cNvSpPr>
            <p:nvPr userDrawn="1"/>
          </p:nvSpPr>
          <p:spPr bwMode="auto">
            <a:xfrm>
              <a:off x="2418" y="3954"/>
              <a:ext cx="163" cy="137"/>
            </a:xfrm>
            <a:custGeom>
              <a:avLst/>
              <a:gdLst/>
              <a:ahLst/>
              <a:cxnLst>
                <a:cxn ang="0">
                  <a:pos x="103" y="0"/>
                </a:cxn>
                <a:cxn ang="0">
                  <a:pos x="119" y="4"/>
                </a:cxn>
                <a:cxn ang="0">
                  <a:pos x="135" y="13"/>
                </a:cxn>
                <a:cxn ang="0">
                  <a:pos x="147" y="25"/>
                </a:cxn>
                <a:cxn ang="0">
                  <a:pos x="156" y="39"/>
                </a:cxn>
                <a:cxn ang="0">
                  <a:pos x="160" y="55"/>
                </a:cxn>
                <a:cxn ang="0">
                  <a:pos x="163" y="73"/>
                </a:cxn>
                <a:cxn ang="0">
                  <a:pos x="160" y="91"/>
                </a:cxn>
                <a:cxn ang="0">
                  <a:pos x="154" y="105"/>
                </a:cxn>
                <a:cxn ang="0">
                  <a:pos x="142" y="119"/>
                </a:cxn>
                <a:cxn ang="0">
                  <a:pos x="128" y="130"/>
                </a:cxn>
                <a:cxn ang="0">
                  <a:pos x="112" y="137"/>
                </a:cxn>
                <a:cxn ang="0">
                  <a:pos x="96" y="139"/>
                </a:cxn>
                <a:cxn ang="0">
                  <a:pos x="62" y="139"/>
                </a:cxn>
                <a:cxn ang="0">
                  <a:pos x="43" y="135"/>
                </a:cxn>
                <a:cxn ang="0">
                  <a:pos x="30" y="126"/>
                </a:cxn>
                <a:cxn ang="0">
                  <a:pos x="16" y="114"/>
                </a:cxn>
                <a:cxn ang="0">
                  <a:pos x="7" y="100"/>
                </a:cxn>
                <a:cxn ang="0">
                  <a:pos x="2" y="84"/>
                </a:cxn>
                <a:cxn ang="0">
                  <a:pos x="0" y="66"/>
                </a:cxn>
                <a:cxn ang="0">
                  <a:pos x="4" y="48"/>
                </a:cxn>
                <a:cxn ang="0">
                  <a:pos x="11" y="34"/>
                </a:cxn>
                <a:cxn ang="0">
                  <a:pos x="21" y="20"/>
                </a:cxn>
                <a:cxn ang="0">
                  <a:pos x="34" y="9"/>
                </a:cxn>
                <a:cxn ang="0">
                  <a:pos x="50" y="2"/>
                </a:cxn>
                <a:cxn ang="0">
                  <a:pos x="69" y="0"/>
                </a:cxn>
                <a:cxn ang="0">
                  <a:pos x="96" y="16"/>
                </a:cxn>
                <a:cxn ang="0">
                  <a:pos x="110" y="18"/>
                </a:cxn>
                <a:cxn ang="0">
                  <a:pos x="121" y="25"/>
                </a:cxn>
                <a:cxn ang="0">
                  <a:pos x="131" y="34"/>
                </a:cxn>
                <a:cxn ang="0">
                  <a:pos x="137" y="43"/>
                </a:cxn>
                <a:cxn ang="0">
                  <a:pos x="142" y="57"/>
                </a:cxn>
                <a:cxn ang="0">
                  <a:pos x="144" y="71"/>
                </a:cxn>
                <a:cxn ang="0">
                  <a:pos x="142" y="84"/>
                </a:cxn>
                <a:cxn ang="0">
                  <a:pos x="137" y="96"/>
                </a:cxn>
                <a:cxn ang="0">
                  <a:pos x="131" y="107"/>
                </a:cxn>
                <a:cxn ang="0">
                  <a:pos x="121" y="114"/>
                </a:cxn>
                <a:cxn ang="0">
                  <a:pos x="110" y="121"/>
                </a:cxn>
                <a:cxn ang="0">
                  <a:pos x="96" y="123"/>
                </a:cxn>
                <a:cxn ang="0">
                  <a:pos x="66" y="123"/>
                </a:cxn>
                <a:cxn ang="0">
                  <a:pos x="53" y="121"/>
                </a:cxn>
                <a:cxn ang="0">
                  <a:pos x="41" y="114"/>
                </a:cxn>
                <a:cxn ang="0">
                  <a:pos x="32" y="107"/>
                </a:cxn>
                <a:cxn ang="0">
                  <a:pos x="25" y="96"/>
                </a:cxn>
                <a:cxn ang="0">
                  <a:pos x="21" y="84"/>
                </a:cxn>
                <a:cxn ang="0">
                  <a:pos x="18" y="71"/>
                </a:cxn>
                <a:cxn ang="0">
                  <a:pos x="21" y="57"/>
                </a:cxn>
                <a:cxn ang="0">
                  <a:pos x="25" y="43"/>
                </a:cxn>
                <a:cxn ang="0">
                  <a:pos x="32" y="34"/>
                </a:cxn>
                <a:cxn ang="0">
                  <a:pos x="41" y="25"/>
                </a:cxn>
                <a:cxn ang="0">
                  <a:pos x="53" y="18"/>
                </a:cxn>
                <a:cxn ang="0">
                  <a:pos x="66" y="16"/>
                </a:cxn>
              </a:cxnLst>
              <a:rect l="0" t="0" r="r" b="b"/>
              <a:pathLst>
                <a:path w="163" h="139">
                  <a:moveTo>
                    <a:pt x="71" y="0"/>
                  </a:moveTo>
                  <a:lnTo>
                    <a:pt x="92" y="0"/>
                  </a:lnTo>
                  <a:lnTo>
                    <a:pt x="96" y="0"/>
                  </a:lnTo>
                  <a:lnTo>
                    <a:pt x="99" y="0"/>
                  </a:lnTo>
                  <a:lnTo>
                    <a:pt x="103" y="0"/>
                  </a:lnTo>
                  <a:lnTo>
                    <a:pt x="105" y="2"/>
                  </a:lnTo>
                  <a:lnTo>
                    <a:pt x="110" y="2"/>
                  </a:lnTo>
                  <a:lnTo>
                    <a:pt x="112" y="2"/>
                  </a:lnTo>
                  <a:lnTo>
                    <a:pt x="117" y="4"/>
                  </a:lnTo>
                  <a:lnTo>
                    <a:pt x="119" y="4"/>
                  </a:lnTo>
                  <a:lnTo>
                    <a:pt x="124" y="6"/>
                  </a:lnTo>
                  <a:lnTo>
                    <a:pt x="126" y="9"/>
                  </a:lnTo>
                  <a:lnTo>
                    <a:pt x="128" y="9"/>
                  </a:lnTo>
                  <a:lnTo>
                    <a:pt x="131" y="11"/>
                  </a:lnTo>
                  <a:lnTo>
                    <a:pt x="135" y="13"/>
                  </a:lnTo>
                  <a:lnTo>
                    <a:pt x="137" y="16"/>
                  </a:lnTo>
                  <a:lnTo>
                    <a:pt x="140" y="18"/>
                  </a:lnTo>
                  <a:lnTo>
                    <a:pt x="142" y="20"/>
                  </a:lnTo>
                  <a:lnTo>
                    <a:pt x="144" y="23"/>
                  </a:lnTo>
                  <a:lnTo>
                    <a:pt x="147" y="25"/>
                  </a:lnTo>
                  <a:lnTo>
                    <a:pt x="149" y="27"/>
                  </a:lnTo>
                  <a:lnTo>
                    <a:pt x="151" y="29"/>
                  </a:lnTo>
                  <a:lnTo>
                    <a:pt x="154" y="34"/>
                  </a:lnTo>
                  <a:lnTo>
                    <a:pt x="154" y="36"/>
                  </a:lnTo>
                  <a:lnTo>
                    <a:pt x="156" y="39"/>
                  </a:lnTo>
                  <a:lnTo>
                    <a:pt x="158" y="43"/>
                  </a:lnTo>
                  <a:lnTo>
                    <a:pt x="158" y="45"/>
                  </a:lnTo>
                  <a:lnTo>
                    <a:pt x="160" y="48"/>
                  </a:lnTo>
                  <a:lnTo>
                    <a:pt x="160" y="52"/>
                  </a:lnTo>
                  <a:lnTo>
                    <a:pt x="160" y="55"/>
                  </a:lnTo>
                  <a:lnTo>
                    <a:pt x="163" y="59"/>
                  </a:lnTo>
                  <a:lnTo>
                    <a:pt x="163" y="61"/>
                  </a:lnTo>
                  <a:lnTo>
                    <a:pt x="163" y="66"/>
                  </a:lnTo>
                  <a:lnTo>
                    <a:pt x="163" y="71"/>
                  </a:lnTo>
                  <a:lnTo>
                    <a:pt x="163" y="73"/>
                  </a:lnTo>
                  <a:lnTo>
                    <a:pt x="163" y="78"/>
                  </a:lnTo>
                  <a:lnTo>
                    <a:pt x="163" y="80"/>
                  </a:lnTo>
                  <a:lnTo>
                    <a:pt x="160" y="84"/>
                  </a:lnTo>
                  <a:lnTo>
                    <a:pt x="160" y="87"/>
                  </a:lnTo>
                  <a:lnTo>
                    <a:pt x="160" y="91"/>
                  </a:lnTo>
                  <a:lnTo>
                    <a:pt x="158" y="94"/>
                  </a:lnTo>
                  <a:lnTo>
                    <a:pt x="158" y="96"/>
                  </a:lnTo>
                  <a:lnTo>
                    <a:pt x="156" y="100"/>
                  </a:lnTo>
                  <a:lnTo>
                    <a:pt x="154" y="103"/>
                  </a:lnTo>
                  <a:lnTo>
                    <a:pt x="154" y="105"/>
                  </a:lnTo>
                  <a:lnTo>
                    <a:pt x="151" y="110"/>
                  </a:lnTo>
                  <a:lnTo>
                    <a:pt x="149" y="112"/>
                  </a:lnTo>
                  <a:lnTo>
                    <a:pt x="147" y="114"/>
                  </a:lnTo>
                  <a:lnTo>
                    <a:pt x="144" y="116"/>
                  </a:lnTo>
                  <a:lnTo>
                    <a:pt x="142" y="119"/>
                  </a:lnTo>
                  <a:lnTo>
                    <a:pt x="140" y="121"/>
                  </a:lnTo>
                  <a:lnTo>
                    <a:pt x="137" y="123"/>
                  </a:lnTo>
                  <a:lnTo>
                    <a:pt x="135" y="126"/>
                  </a:lnTo>
                  <a:lnTo>
                    <a:pt x="131" y="128"/>
                  </a:lnTo>
                  <a:lnTo>
                    <a:pt x="128" y="130"/>
                  </a:lnTo>
                  <a:lnTo>
                    <a:pt x="126" y="130"/>
                  </a:lnTo>
                  <a:lnTo>
                    <a:pt x="124" y="133"/>
                  </a:lnTo>
                  <a:lnTo>
                    <a:pt x="119" y="135"/>
                  </a:lnTo>
                  <a:lnTo>
                    <a:pt x="117" y="135"/>
                  </a:lnTo>
                  <a:lnTo>
                    <a:pt x="112" y="137"/>
                  </a:lnTo>
                  <a:lnTo>
                    <a:pt x="110" y="137"/>
                  </a:lnTo>
                  <a:lnTo>
                    <a:pt x="105" y="139"/>
                  </a:lnTo>
                  <a:lnTo>
                    <a:pt x="103" y="139"/>
                  </a:lnTo>
                  <a:lnTo>
                    <a:pt x="99" y="139"/>
                  </a:lnTo>
                  <a:lnTo>
                    <a:pt x="96" y="139"/>
                  </a:lnTo>
                  <a:lnTo>
                    <a:pt x="92" y="139"/>
                  </a:lnTo>
                  <a:lnTo>
                    <a:pt x="71" y="139"/>
                  </a:lnTo>
                  <a:lnTo>
                    <a:pt x="69" y="139"/>
                  </a:lnTo>
                  <a:lnTo>
                    <a:pt x="64" y="139"/>
                  </a:lnTo>
                  <a:lnTo>
                    <a:pt x="62" y="139"/>
                  </a:lnTo>
                  <a:lnTo>
                    <a:pt x="57" y="139"/>
                  </a:lnTo>
                  <a:lnTo>
                    <a:pt x="53" y="137"/>
                  </a:lnTo>
                  <a:lnTo>
                    <a:pt x="50" y="137"/>
                  </a:lnTo>
                  <a:lnTo>
                    <a:pt x="48" y="135"/>
                  </a:lnTo>
                  <a:lnTo>
                    <a:pt x="43" y="135"/>
                  </a:lnTo>
                  <a:lnTo>
                    <a:pt x="41" y="133"/>
                  </a:lnTo>
                  <a:lnTo>
                    <a:pt x="37" y="130"/>
                  </a:lnTo>
                  <a:lnTo>
                    <a:pt x="34" y="130"/>
                  </a:lnTo>
                  <a:lnTo>
                    <a:pt x="32" y="128"/>
                  </a:lnTo>
                  <a:lnTo>
                    <a:pt x="30" y="126"/>
                  </a:lnTo>
                  <a:lnTo>
                    <a:pt x="25" y="123"/>
                  </a:lnTo>
                  <a:lnTo>
                    <a:pt x="23" y="121"/>
                  </a:lnTo>
                  <a:lnTo>
                    <a:pt x="21" y="119"/>
                  </a:lnTo>
                  <a:lnTo>
                    <a:pt x="18" y="116"/>
                  </a:lnTo>
                  <a:lnTo>
                    <a:pt x="16" y="114"/>
                  </a:lnTo>
                  <a:lnTo>
                    <a:pt x="14" y="112"/>
                  </a:lnTo>
                  <a:lnTo>
                    <a:pt x="11" y="110"/>
                  </a:lnTo>
                  <a:lnTo>
                    <a:pt x="11" y="105"/>
                  </a:lnTo>
                  <a:lnTo>
                    <a:pt x="9" y="103"/>
                  </a:lnTo>
                  <a:lnTo>
                    <a:pt x="7" y="100"/>
                  </a:lnTo>
                  <a:lnTo>
                    <a:pt x="7" y="96"/>
                  </a:lnTo>
                  <a:lnTo>
                    <a:pt x="4" y="94"/>
                  </a:lnTo>
                  <a:lnTo>
                    <a:pt x="4" y="91"/>
                  </a:lnTo>
                  <a:lnTo>
                    <a:pt x="2" y="87"/>
                  </a:lnTo>
                  <a:lnTo>
                    <a:pt x="2" y="84"/>
                  </a:lnTo>
                  <a:lnTo>
                    <a:pt x="2" y="80"/>
                  </a:lnTo>
                  <a:lnTo>
                    <a:pt x="0" y="78"/>
                  </a:lnTo>
                  <a:lnTo>
                    <a:pt x="0" y="73"/>
                  </a:lnTo>
                  <a:lnTo>
                    <a:pt x="0" y="71"/>
                  </a:lnTo>
                  <a:lnTo>
                    <a:pt x="0" y="66"/>
                  </a:lnTo>
                  <a:lnTo>
                    <a:pt x="0" y="61"/>
                  </a:lnTo>
                  <a:lnTo>
                    <a:pt x="2" y="59"/>
                  </a:lnTo>
                  <a:lnTo>
                    <a:pt x="2" y="55"/>
                  </a:lnTo>
                  <a:lnTo>
                    <a:pt x="2" y="52"/>
                  </a:lnTo>
                  <a:lnTo>
                    <a:pt x="4" y="48"/>
                  </a:lnTo>
                  <a:lnTo>
                    <a:pt x="4" y="45"/>
                  </a:lnTo>
                  <a:lnTo>
                    <a:pt x="7" y="43"/>
                  </a:lnTo>
                  <a:lnTo>
                    <a:pt x="7" y="39"/>
                  </a:lnTo>
                  <a:lnTo>
                    <a:pt x="9" y="36"/>
                  </a:lnTo>
                  <a:lnTo>
                    <a:pt x="11" y="34"/>
                  </a:lnTo>
                  <a:lnTo>
                    <a:pt x="11" y="29"/>
                  </a:lnTo>
                  <a:lnTo>
                    <a:pt x="14" y="27"/>
                  </a:lnTo>
                  <a:lnTo>
                    <a:pt x="16" y="25"/>
                  </a:lnTo>
                  <a:lnTo>
                    <a:pt x="18" y="23"/>
                  </a:lnTo>
                  <a:lnTo>
                    <a:pt x="21" y="20"/>
                  </a:lnTo>
                  <a:lnTo>
                    <a:pt x="23" y="18"/>
                  </a:lnTo>
                  <a:lnTo>
                    <a:pt x="25" y="16"/>
                  </a:lnTo>
                  <a:lnTo>
                    <a:pt x="30" y="13"/>
                  </a:lnTo>
                  <a:lnTo>
                    <a:pt x="32" y="11"/>
                  </a:lnTo>
                  <a:lnTo>
                    <a:pt x="34" y="9"/>
                  </a:lnTo>
                  <a:lnTo>
                    <a:pt x="37" y="9"/>
                  </a:lnTo>
                  <a:lnTo>
                    <a:pt x="41" y="6"/>
                  </a:lnTo>
                  <a:lnTo>
                    <a:pt x="43" y="4"/>
                  </a:lnTo>
                  <a:lnTo>
                    <a:pt x="48" y="4"/>
                  </a:lnTo>
                  <a:lnTo>
                    <a:pt x="50" y="2"/>
                  </a:lnTo>
                  <a:lnTo>
                    <a:pt x="53" y="2"/>
                  </a:lnTo>
                  <a:lnTo>
                    <a:pt x="57" y="2"/>
                  </a:lnTo>
                  <a:lnTo>
                    <a:pt x="62" y="0"/>
                  </a:lnTo>
                  <a:lnTo>
                    <a:pt x="64" y="0"/>
                  </a:lnTo>
                  <a:lnTo>
                    <a:pt x="69" y="0"/>
                  </a:lnTo>
                  <a:lnTo>
                    <a:pt x="71" y="0"/>
                  </a:lnTo>
                  <a:close/>
                  <a:moveTo>
                    <a:pt x="71" y="16"/>
                  </a:moveTo>
                  <a:lnTo>
                    <a:pt x="92" y="16"/>
                  </a:lnTo>
                  <a:lnTo>
                    <a:pt x="94" y="16"/>
                  </a:lnTo>
                  <a:lnTo>
                    <a:pt x="96" y="16"/>
                  </a:lnTo>
                  <a:lnTo>
                    <a:pt x="101" y="16"/>
                  </a:lnTo>
                  <a:lnTo>
                    <a:pt x="103" y="16"/>
                  </a:lnTo>
                  <a:lnTo>
                    <a:pt x="105" y="16"/>
                  </a:lnTo>
                  <a:lnTo>
                    <a:pt x="108" y="18"/>
                  </a:lnTo>
                  <a:lnTo>
                    <a:pt x="110" y="18"/>
                  </a:lnTo>
                  <a:lnTo>
                    <a:pt x="112" y="20"/>
                  </a:lnTo>
                  <a:lnTo>
                    <a:pt x="115" y="20"/>
                  </a:lnTo>
                  <a:lnTo>
                    <a:pt x="117" y="23"/>
                  </a:lnTo>
                  <a:lnTo>
                    <a:pt x="119" y="23"/>
                  </a:lnTo>
                  <a:lnTo>
                    <a:pt x="121" y="25"/>
                  </a:lnTo>
                  <a:lnTo>
                    <a:pt x="124" y="25"/>
                  </a:lnTo>
                  <a:lnTo>
                    <a:pt x="126" y="27"/>
                  </a:lnTo>
                  <a:lnTo>
                    <a:pt x="128" y="29"/>
                  </a:lnTo>
                  <a:lnTo>
                    <a:pt x="128" y="32"/>
                  </a:lnTo>
                  <a:lnTo>
                    <a:pt x="131" y="34"/>
                  </a:lnTo>
                  <a:lnTo>
                    <a:pt x="133" y="34"/>
                  </a:lnTo>
                  <a:lnTo>
                    <a:pt x="133" y="36"/>
                  </a:lnTo>
                  <a:lnTo>
                    <a:pt x="135" y="39"/>
                  </a:lnTo>
                  <a:lnTo>
                    <a:pt x="137" y="41"/>
                  </a:lnTo>
                  <a:lnTo>
                    <a:pt x="137" y="43"/>
                  </a:lnTo>
                  <a:lnTo>
                    <a:pt x="140" y="45"/>
                  </a:lnTo>
                  <a:lnTo>
                    <a:pt x="140" y="48"/>
                  </a:lnTo>
                  <a:lnTo>
                    <a:pt x="142" y="50"/>
                  </a:lnTo>
                  <a:lnTo>
                    <a:pt x="142" y="55"/>
                  </a:lnTo>
                  <a:lnTo>
                    <a:pt x="142" y="57"/>
                  </a:lnTo>
                  <a:lnTo>
                    <a:pt x="144" y="59"/>
                  </a:lnTo>
                  <a:lnTo>
                    <a:pt x="144" y="61"/>
                  </a:lnTo>
                  <a:lnTo>
                    <a:pt x="144" y="64"/>
                  </a:lnTo>
                  <a:lnTo>
                    <a:pt x="144" y="66"/>
                  </a:lnTo>
                  <a:lnTo>
                    <a:pt x="144" y="71"/>
                  </a:lnTo>
                  <a:lnTo>
                    <a:pt x="144" y="73"/>
                  </a:lnTo>
                  <a:lnTo>
                    <a:pt x="144" y="75"/>
                  </a:lnTo>
                  <a:lnTo>
                    <a:pt x="144" y="78"/>
                  </a:lnTo>
                  <a:lnTo>
                    <a:pt x="144" y="80"/>
                  </a:lnTo>
                  <a:lnTo>
                    <a:pt x="142" y="84"/>
                  </a:lnTo>
                  <a:lnTo>
                    <a:pt x="142" y="87"/>
                  </a:lnTo>
                  <a:lnTo>
                    <a:pt x="142" y="89"/>
                  </a:lnTo>
                  <a:lnTo>
                    <a:pt x="140" y="91"/>
                  </a:lnTo>
                  <a:lnTo>
                    <a:pt x="140" y="94"/>
                  </a:lnTo>
                  <a:lnTo>
                    <a:pt x="137" y="96"/>
                  </a:lnTo>
                  <a:lnTo>
                    <a:pt x="137" y="98"/>
                  </a:lnTo>
                  <a:lnTo>
                    <a:pt x="135" y="100"/>
                  </a:lnTo>
                  <a:lnTo>
                    <a:pt x="133" y="103"/>
                  </a:lnTo>
                  <a:lnTo>
                    <a:pt x="133" y="105"/>
                  </a:lnTo>
                  <a:lnTo>
                    <a:pt x="131" y="107"/>
                  </a:lnTo>
                  <a:lnTo>
                    <a:pt x="128" y="107"/>
                  </a:lnTo>
                  <a:lnTo>
                    <a:pt x="128" y="110"/>
                  </a:lnTo>
                  <a:lnTo>
                    <a:pt x="126" y="112"/>
                  </a:lnTo>
                  <a:lnTo>
                    <a:pt x="124" y="114"/>
                  </a:lnTo>
                  <a:lnTo>
                    <a:pt x="121" y="114"/>
                  </a:lnTo>
                  <a:lnTo>
                    <a:pt x="119" y="116"/>
                  </a:lnTo>
                  <a:lnTo>
                    <a:pt x="117" y="119"/>
                  </a:lnTo>
                  <a:lnTo>
                    <a:pt x="115" y="119"/>
                  </a:lnTo>
                  <a:lnTo>
                    <a:pt x="112" y="121"/>
                  </a:lnTo>
                  <a:lnTo>
                    <a:pt x="110" y="121"/>
                  </a:lnTo>
                  <a:lnTo>
                    <a:pt x="108" y="121"/>
                  </a:lnTo>
                  <a:lnTo>
                    <a:pt x="105" y="123"/>
                  </a:lnTo>
                  <a:lnTo>
                    <a:pt x="103" y="123"/>
                  </a:lnTo>
                  <a:lnTo>
                    <a:pt x="101" y="123"/>
                  </a:lnTo>
                  <a:lnTo>
                    <a:pt x="96" y="123"/>
                  </a:lnTo>
                  <a:lnTo>
                    <a:pt x="94" y="123"/>
                  </a:lnTo>
                  <a:lnTo>
                    <a:pt x="92" y="126"/>
                  </a:lnTo>
                  <a:lnTo>
                    <a:pt x="71" y="126"/>
                  </a:lnTo>
                  <a:lnTo>
                    <a:pt x="69" y="123"/>
                  </a:lnTo>
                  <a:lnTo>
                    <a:pt x="66" y="123"/>
                  </a:lnTo>
                  <a:lnTo>
                    <a:pt x="64" y="123"/>
                  </a:lnTo>
                  <a:lnTo>
                    <a:pt x="62" y="123"/>
                  </a:lnTo>
                  <a:lnTo>
                    <a:pt x="57" y="123"/>
                  </a:lnTo>
                  <a:lnTo>
                    <a:pt x="55" y="121"/>
                  </a:lnTo>
                  <a:lnTo>
                    <a:pt x="53" y="121"/>
                  </a:lnTo>
                  <a:lnTo>
                    <a:pt x="50" y="121"/>
                  </a:lnTo>
                  <a:lnTo>
                    <a:pt x="48" y="119"/>
                  </a:lnTo>
                  <a:lnTo>
                    <a:pt x="46" y="119"/>
                  </a:lnTo>
                  <a:lnTo>
                    <a:pt x="43" y="116"/>
                  </a:lnTo>
                  <a:lnTo>
                    <a:pt x="41" y="114"/>
                  </a:lnTo>
                  <a:lnTo>
                    <a:pt x="39" y="114"/>
                  </a:lnTo>
                  <a:lnTo>
                    <a:pt x="39" y="112"/>
                  </a:lnTo>
                  <a:lnTo>
                    <a:pt x="37" y="110"/>
                  </a:lnTo>
                  <a:lnTo>
                    <a:pt x="34" y="107"/>
                  </a:lnTo>
                  <a:lnTo>
                    <a:pt x="32" y="107"/>
                  </a:lnTo>
                  <a:lnTo>
                    <a:pt x="32" y="105"/>
                  </a:lnTo>
                  <a:lnTo>
                    <a:pt x="30" y="103"/>
                  </a:lnTo>
                  <a:lnTo>
                    <a:pt x="27" y="100"/>
                  </a:lnTo>
                  <a:lnTo>
                    <a:pt x="27" y="98"/>
                  </a:lnTo>
                  <a:lnTo>
                    <a:pt x="25" y="96"/>
                  </a:lnTo>
                  <a:lnTo>
                    <a:pt x="25" y="94"/>
                  </a:lnTo>
                  <a:lnTo>
                    <a:pt x="23" y="91"/>
                  </a:lnTo>
                  <a:lnTo>
                    <a:pt x="23" y="89"/>
                  </a:lnTo>
                  <a:lnTo>
                    <a:pt x="21" y="87"/>
                  </a:lnTo>
                  <a:lnTo>
                    <a:pt x="21" y="84"/>
                  </a:lnTo>
                  <a:lnTo>
                    <a:pt x="21" y="80"/>
                  </a:lnTo>
                  <a:lnTo>
                    <a:pt x="21" y="78"/>
                  </a:lnTo>
                  <a:lnTo>
                    <a:pt x="18" y="75"/>
                  </a:lnTo>
                  <a:lnTo>
                    <a:pt x="18" y="73"/>
                  </a:lnTo>
                  <a:lnTo>
                    <a:pt x="18" y="71"/>
                  </a:lnTo>
                  <a:lnTo>
                    <a:pt x="18" y="66"/>
                  </a:lnTo>
                  <a:lnTo>
                    <a:pt x="18" y="64"/>
                  </a:lnTo>
                  <a:lnTo>
                    <a:pt x="21" y="61"/>
                  </a:lnTo>
                  <a:lnTo>
                    <a:pt x="21" y="59"/>
                  </a:lnTo>
                  <a:lnTo>
                    <a:pt x="21" y="57"/>
                  </a:lnTo>
                  <a:lnTo>
                    <a:pt x="21" y="55"/>
                  </a:lnTo>
                  <a:lnTo>
                    <a:pt x="23" y="50"/>
                  </a:lnTo>
                  <a:lnTo>
                    <a:pt x="23" y="48"/>
                  </a:lnTo>
                  <a:lnTo>
                    <a:pt x="25" y="45"/>
                  </a:lnTo>
                  <a:lnTo>
                    <a:pt x="25" y="43"/>
                  </a:lnTo>
                  <a:lnTo>
                    <a:pt x="27" y="41"/>
                  </a:lnTo>
                  <a:lnTo>
                    <a:pt x="27" y="39"/>
                  </a:lnTo>
                  <a:lnTo>
                    <a:pt x="30" y="36"/>
                  </a:lnTo>
                  <a:lnTo>
                    <a:pt x="32" y="34"/>
                  </a:lnTo>
                  <a:lnTo>
                    <a:pt x="32" y="34"/>
                  </a:lnTo>
                  <a:lnTo>
                    <a:pt x="34" y="32"/>
                  </a:lnTo>
                  <a:lnTo>
                    <a:pt x="37" y="29"/>
                  </a:lnTo>
                  <a:lnTo>
                    <a:pt x="39" y="27"/>
                  </a:lnTo>
                  <a:lnTo>
                    <a:pt x="39" y="25"/>
                  </a:lnTo>
                  <a:lnTo>
                    <a:pt x="41" y="25"/>
                  </a:lnTo>
                  <a:lnTo>
                    <a:pt x="43" y="23"/>
                  </a:lnTo>
                  <a:lnTo>
                    <a:pt x="46" y="23"/>
                  </a:lnTo>
                  <a:lnTo>
                    <a:pt x="48" y="20"/>
                  </a:lnTo>
                  <a:lnTo>
                    <a:pt x="50" y="20"/>
                  </a:lnTo>
                  <a:lnTo>
                    <a:pt x="53" y="18"/>
                  </a:lnTo>
                  <a:lnTo>
                    <a:pt x="55" y="18"/>
                  </a:lnTo>
                  <a:lnTo>
                    <a:pt x="57" y="16"/>
                  </a:lnTo>
                  <a:lnTo>
                    <a:pt x="62" y="16"/>
                  </a:lnTo>
                  <a:lnTo>
                    <a:pt x="64" y="16"/>
                  </a:lnTo>
                  <a:lnTo>
                    <a:pt x="66" y="16"/>
                  </a:lnTo>
                  <a:lnTo>
                    <a:pt x="69" y="16"/>
                  </a:lnTo>
                  <a:lnTo>
                    <a:pt x="71" y="16"/>
                  </a:lnTo>
                  <a:close/>
                </a:path>
              </a:pathLst>
            </a:custGeom>
            <a:solidFill>
              <a:srgbClr val="585858"/>
            </a:solidFill>
            <a:ln w="9525">
              <a:noFill/>
              <a:round/>
              <a:headEnd/>
              <a:tailEnd/>
            </a:ln>
          </p:spPr>
          <p:txBody>
            <a:bodyPr/>
            <a:lstStyle/>
            <a:p>
              <a:pPr eaLnBrk="0" hangingPunct="0">
                <a:spcBef>
                  <a:spcPct val="50000"/>
                </a:spcBef>
                <a:defRPr/>
              </a:pPr>
              <a:endParaRPr lang="en-US"/>
            </a:p>
          </p:txBody>
        </p:sp>
        <p:sp>
          <p:nvSpPr>
            <p:cNvPr id="29" name="Freeform 29"/>
            <p:cNvSpPr>
              <a:spLocks noEditPoints="1"/>
            </p:cNvSpPr>
            <p:nvPr userDrawn="1"/>
          </p:nvSpPr>
          <p:spPr bwMode="auto">
            <a:xfrm>
              <a:off x="2794" y="3954"/>
              <a:ext cx="149" cy="137"/>
            </a:xfrm>
            <a:custGeom>
              <a:avLst/>
              <a:gdLst/>
              <a:ahLst/>
              <a:cxnLst>
                <a:cxn ang="0">
                  <a:pos x="85" y="0"/>
                </a:cxn>
                <a:cxn ang="0">
                  <a:pos x="99" y="2"/>
                </a:cxn>
                <a:cxn ang="0">
                  <a:pos x="112" y="6"/>
                </a:cxn>
                <a:cxn ang="0">
                  <a:pos x="124" y="16"/>
                </a:cxn>
                <a:cxn ang="0">
                  <a:pos x="133" y="25"/>
                </a:cxn>
                <a:cxn ang="0">
                  <a:pos x="140" y="36"/>
                </a:cxn>
                <a:cxn ang="0">
                  <a:pos x="147" y="48"/>
                </a:cxn>
                <a:cxn ang="0">
                  <a:pos x="149" y="61"/>
                </a:cxn>
                <a:cxn ang="0">
                  <a:pos x="149" y="73"/>
                </a:cxn>
                <a:cxn ang="0">
                  <a:pos x="18" y="75"/>
                </a:cxn>
                <a:cxn ang="0">
                  <a:pos x="21" y="84"/>
                </a:cxn>
                <a:cxn ang="0">
                  <a:pos x="23" y="96"/>
                </a:cxn>
                <a:cxn ang="0">
                  <a:pos x="30" y="103"/>
                </a:cxn>
                <a:cxn ang="0">
                  <a:pos x="37" y="110"/>
                </a:cxn>
                <a:cxn ang="0">
                  <a:pos x="44" y="116"/>
                </a:cxn>
                <a:cxn ang="0">
                  <a:pos x="53" y="121"/>
                </a:cxn>
                <a:cxn ang="0">
                  <a:pos x="62" y="123"/>
                </a:cxn>
                <a:cxn ang="0">
                  <a:pos x="78" y="123"/>
                </a:cxn>
                <a:cxn ang="0">
                  <a:pos x="94" y="121"/>
                </a:cxn>
                <a:cxn ang="0">
                  <a:pos x="110" y="114"/>
                </a:cxn>
                <a:cxn ang="0">
                  <a:pos x="126" y="105"/>
                </a:cxn>
                <a:cxn ang="0">
                  <a:pos x="131" y="98"/>
                </a:cxn>
                <a:cxn ang="0">
                  <a:pos x="135" y="91"/>
                </a:cxn>
                <a:cxn ang="0">
                  <a:pos x="144" y="107"/>
                </a:cxn>
                <a:cxn ang="0">
                  <a:pos x="138" y="116"/>
                </a:cxn>
                <a:cxn ang="0">
                  <a:pos x="131" y="121"/>
                </a:cxn>
                <a:cxn ang="0">
                  <a:pos x="115" y="130"/>
                </a:cxn>
                <a:cxn ang="0">
                  <a:pos x="94" y="137"/>
                </a:cxn>
                <a:cxn ang="0">
                  <a:pos x="71" y="139"/>
                </a:cxn>
                <a:cxn ang="0">
                  <a:pos x="55" y="137"/>
                </a:cxn>
                <a:cxn ang="0">
                  <a:pos x="44" y="135"/>
                </a:cxn>
                <a:cxn ang="0">
                  <a:pos x="30" y="128"/>
                </a:cxn>
                <a:cxn ang="0">
                  <a:pos x="21" y="119"/>
                </a:cxn>
                <a:cxn ang="0">
                  <a:pos x="11" y="107"/>
                </a:cxn>
                <a:cxn ang="0">
                  <a:pos x="5" y="96"/>
                </a:cxn>
                <a:cxn ang="0">
                  <a:pos x="0" y="82"/>
                </a:cxn>
                <a:cxn ang="0">
                  <a:pos x="0" y="68"/>
                </a:cxn>
                <a:cxn ang="0">
                  <a:pos x="0" y="55"/>
                </a:cxn>
                <a:cxn ang="0">
                  <a:pos x="5" y="41"/>
                </a:cxn>
                <a:cxn ang="0">
                  <a:pos x="11" y="29"/>
                </a:cxn>
                <a:cxn ang="0">
                  <a:pos x="21" y="20"/>
                </a:cxn>
                <a:cxn ang="0">
                  <a:pos x="30" y="11"/>
                </a:cxn>
                <a:cxn ang="0">
                  <a:pos x="44" y="4"/>
                </a:cxn>
                <a:cxn ang="0">
                  <a:pos x="55" y="0"/>
                </a:cxn>
                <a:cxn ang="0">
                  <a:pos x="71" y="0"/>
                </a:cxn>
                <a:cxn ang="0">
                  <a:pos x="128" y="52"/>
                </a:cxn>
                <a:cxn ang="0">
                  <a:pos x="124" y="43"/>
                </a:cxn>
                <a:cxn ang="0">
                  <a:pos x="119" y="34"/>
                </a:cxn>
                <a:cxn ang="0">
                  <a:pos x="112" y="29"/>
                </a:cxn>
                <a:cxn ang="0">
                  <a:pos x="105" y="23"/>
                </a:cxn>
                <a:cxn ang="0">
                  <a:pos x="99" y="18"/>
                </a:cxn>
                <a:cxn ang="0">
                  <a:pos x="89" y="16"/>
                </a:cxn>
                <a:cxn ang="0">
                  <a:pos x="80" y="13"/>
                </a:cxn>
                <a:cxn ang="0">
                  <a:pos x="66" y="13"/>
                </a:cxn>
                <a:cxn ang="0">
                  <a:pos x="57" y="16"/>
                </a:cxn>
                <a:cxn ang="0">
                  <a:pos x="48" y="20"/>
                </a:cxn>
                <a:cxn ang="0">
                  <a:pos x="41" y="25"/>
                </a:cxn>
                <a:cxn ang="0">
                  <a:pos x="34" y="29"/>
                </a:cxn>
                <a:cxn ang="0">
                  <a:pos x="27" y="36"/>
                </a:cxn>
                <a:cxn ang="0">
                  <a:pos x="23" y="45"/>
                </a:cxn>
                <a:cxn ang="0">
                  <a:pos x="21" y="55"/>
                </a:cxn>
              </a:cxnLst>
              <a:rect l="0" t="0" r="r" b="b"/>
              <a:pathLst>
                <a:path w="149" h="139">
                  <a:moveTo>
                    <a:pt x="71" y="0"/>
                  </a:moveTo>
                  <a:lnTo>
                    <a:pt x="78" y="0"/>
                  </a:lnTo>
                  <a:lnTo>
                    <a:pt x="82" y="0"/>
                  </a:lnTo>
                  <a:lnTo>
                    <a:pt x="85" y="0"/>
                  </a:lnTo>
                  <a:lnTo>
                    <a:pt x="89" y="0"/>
                  </a:lnTo>
                  <a:lnTo>
                    <a:pt x="92" y="0"/>
                  </a:lnTo>
                  <a:lnTo>
                    <a:pt x="96" y="2"/>
                  </a:lnTo>
                  <a:lnTo>
                    <a:pt x="99" y="2"/>
                  </a:lnTo>
                  <a:lnTo>
                    <a:pt x="103" y="2"/>
                  </a:lnTo>
                  <a:lnTo>
                    <a:pt x="105" y="4"/>
                  </a:lnTo>
                  <a:lnTo>
                    <a:pt x="108" y="6"/>
                  </a:lnTo>
                  <a:lnTo>
                    <a:pt x="112" y="6"/>
                  </a:lnTo>
                  <a:lnTo>
                    <a:pt x="115" y="9"/>
                  </a:lnTo>
                  <a:lnTo>
                    <a:pt x="117" y="11"/>
                  </a:lnTo>
                  <a:lnTo>
                    <a:pt x="119" y="13"/>
                  </a:lnTo>
                  <a:lnTo>
                    <a:pt x="124" y="16"/>
                  </a:lnTo>
                  <a:lnTo>
                    <a:pt x="126" y="18"/>
                  </a:lnTo>
                  <a:lnTo>
                    <a:pt x="128" y="20"/>
                  </a:lnTo>
                  <a:lnTo>
                    <a:pt x="131" y="23"/>
                  </a:lnTo>
                  <a:lnTo>
                    <a:pt x="133" y="25"/>
                  </a:lnTo>
                  <a:lnTo>
                    <a:pt x="135" y="27"/>
                  </a:lnTo>
                  <a:lnTo>
                    <a:pt x="138" y="29"/>
                  </a:lnTo>
                  <a:lnTo>
                    <a:pt x="138" y="32"/>
                  </a:lnTo>
                  <a:lnTo>
                    <a:pt x="140" y="36"/>
                  </a:lnTo>
                  <a:lnTo>
                    <a:pt x="142" y="39"/>
                  </a:lnTo>
                  <a:lnTo>
                    <a:pt x="144" y="41"/>
                  </a:lnTo>
                  <a:lnTo>
                    <a:pt x="144" y="45"/>
                  </a:lnTo>
                  <a:lnTo>
                    <a:pt x="147" y="48"/>
                  </a:lnTo>
                  <a:lnTo>
                    <a:pt x="147" y="52"/>
                  </a:lnTo>
                  <a:lnTo>
                    <a:pt x="147" y="55"/>
                  </a:lnTo>
                  <a:lnTo>
                    <a:pt x="149" y="59"/>
                  </a:lnTo>
                  <a:lnTo>
                    <a:pt x="149" y="61"/>
                  </a:lnTo>
                  <a:lnTo>
                    <a:pt x="149" y="66"/>
                  </a:lnTo>
                  <a:lnTo>
                    <a:pt x="149" y="68"/>
                  </a:lnTo>
                  <a:lnTo>
                    <a:pt x="149" y="71"/>
                  </a:lnTo>
                  <a:lnTo>
                    <a:pt x="149" y="73"/>
                  </a:lnTo>
                  <a:lnTo>
                    <a:pt x="140" y="73"/>
                  </a:lnTo>
                  <a:lnTo>
                    <a:pt x="131" y="73"/>
                  </a:lnTo>
                  <a:lnTo>
                    <a:pt x="18" y="73"/>
                  </a:lnTo>
                  <a:lnTo>
                    <a:pt x="18" y="75"/>
                  </a:lnTo>
                  <a:lnTo>
                    <a:pt x="18" y="78"/>
                  </a:lnTo>
                  <a:lnTo>
                    <a:pt x="18" y="80"/>
                  </a:lnTo>
                  <a:lnTo>
                    <a:pt x="18" y="82"/>
                  </a:lnTo>
                  <a:lnTo>
                    <a:pt x="21" y="84"/>
                  </a:lnTo>
                  <a:lnTo>
                    <a:pt x="21" y="87"/>
                  </a:lnTo>
                  <a:lnTo>
                    <a:pt x="21" y="89"/>
                  </a:lnTo>
                  <a:lnTo>
                    <a:pt x="23" y="94"/>
                  </a:lnTo>
                  <a:lnTo>
                    <a:pt x="23" y="96"/>
                  </a:lnTo>
                  <a:lnTo>
                    <a:pt x="25" y="96"/>
                  </a:lnTo>
                  <a:lnTo>
                    <a:pt x="25" y="98"/>
                  </a:lnTo>
                  <a:lnTo>
                    <a:pt x="27" y="100"/>
                  </a:lnTo>
                  <a:lnTo>
                    <a:pt x="30" y="103"/>
                  </a:lnTo>
                  <a:lnTo>
                    <a:pt x="30" y="105"/>
                  </a:lnTo>
                  <a:lnTo>
                    <a:pt x="32" y="107"/>
                  </a:lnTo>
                  <a:lnTo>
                    <a:pt x="34" y="110"/>
                  </a:lnTo>
                  <a:lnTo>
                    <a:pt x="37" y="110"/>
                  </a:lnTo>
                  <a:lnTo>
                    <a:pt x="37" y="112"/>
                  </a:lnTo>
                  <a:lnTo>
                    <a:pt x="39" y="114"/>
                  </a:lnTo>
                  <a:lnTo>
                    <a:pt x="41" y="114"/>
                  </a:lnTo>
                  <a:lnTo>
                    <a:pt x="44" y="116"/>
                  </a:lnTo>
                  <a:lnTo>
                    <a:pt x="46" y="119"/>
                  </a:lnTo>
                  <a:lnTo>
                    <a:pt x="48" y="119"/>
                  </a:lnTo>
                  <a:lnTo>
                    <a:pt x="50" y="119"/>
                  </a:lnTo>
                  <a:lnTo>
                    <a:pt x="53" y="121"/>
                  </a:lnTo>
                  <a:lnTo>
                    <a:pt x="55" y="121"/>
                  </a:lnTo>
                  <a:lnTo>
                    <a:pt x="57" y="123"/>
                  </a:lnTo>
                  <a:lnTo>
                    <a:pt x="60" y="123"/>
                  </a:lnTo>
                  <a:lnTo>
                    <a:pt x="62" y="123"/>
                  </a:lnTo>
                  <a:lnTo>
                    <a:pt x="64" y="123"/>
                  </a:lnTo>
                  <a:lnTo>
                    <a:pt x="66" y="123"/>
                  </a:lnTo>
                  <a:lnTo>
                    <a:pt x="71" y="123"/>
                  </a:lnTo>
                  <a:lnTo>
                    <a:pt x="78" y="123"/>
                  </a:lnTo>
                  <a:lnTo>
                    <a:pt x="82" y="123"/>
                  </a:lnTo>
                  <a:lnTo>
                    <a:pt x="87" y="123"/>
                  </a:lnTo>
                  <a:lnTo>
                    <a:pt x="89" y="123"/>
                  </a:lnTo>
                  <a:lnTo>
                    <a:pt x="94" y="121"/>
                  </a:lnTo>
                  <a:lnTo>
                    <a:pt x="99" y="121"/>
                  </a:lnTo>
                  <a:lnTo>
                    <a:pt x="103" y="119"/>
                  </a:lnTo>
                  <a:lnTo>
                    <a:pt x="108" y="116"/>
                  </a:lnTo>
                  <a:lnTo>
                    <a:pt x="110" y="114"/>
                  </a:lnTo>
                  <a:lnTo>
                    <a:pt x="115" y="112"/>
                  </a:lnTo>
                  <a:lnTo>
                    <a:pt x="119" y="110"/>
                  </a:lnTo>
                  <a:lnTo>
                    <a:pt x="121" y="107"/>
                  </a:lnTo>
                  <a:lnTo>
                    <a:pt x="126" y="105"/>
                  </a:lnTo>
                  <a:lnTo>
                    <a:pt x="126" y="103"/>
                  </a:lnTo>
                  <a:lnTo>
                    <a:pt x="128" y="103"/>
                  </a:lnTo>
                  <a:lnTo>
                    <a:pt x="128" y="100"/>
                  </a:lnTo>
                  <a:lnTo>
                    <a:pt x="131" y="98"/>
                  </a:lnTo>
                  <a:lnTo>
                    <a:pt x="131" y="96"/>
                  </a:lnTo>
                  <a:lnTo>
                    <a:pt x="133" y="96"/>
                  </a:lnTo>
                  <a:lnTo>
                    <a:pt x="133" y="94"/>
                  </a:lnTo>
                  <a:lnTo>
                    <a:pt x="135" y="91"/>
                  </a:lnTo>
                  <a:lnTo>
                    <a:pt x="149" y="103"/>
                  </a:lnTo>
                  <a:lnTo>
                    <a:pt x="149" y="105"/>
                  </a:lnTo>
                  <a:lnTo>
                    <a:pt x="147" y="105"/>
                  </a:lnTo>
                  <a:lnTo>
                    <a:pt x="144" y="107"/>
                  </a:lnTo>
                  <a:lnTo>
                    <a:pt x="144" y="110"/>
                  </a:lnTo>
                  <a:lnTo>
                    <a:pt x="142" y="112"/>
                  </a:lnTo>
                  <a:lnTo>
                    <a:pt x="140" y="114"/>
                  </a:lnTo>
                  <a:lnTo>
                    <a:pt x="138" y="116"/>
                  </a:lnTo>
                  <a:lnTo>
                    <a:pt x="138" y="116"/>
                  </a:lnTo>
                  <a:lnTo>
                    <a:pt x="135" y="119"/>
                  </a:lnTo>
                  <a:lnTo>
                    <a:pt x="133" y="121"/>
                  </a:lnTo>
                  <a:lnTo>
                    <a:pt x="131" y="121"/>
                  </a:lnTo>
                  <a:lnTo>
                    <a:pt x="128" y="123"/>
                  </a:lnTo>
                  <a:lnTo>
                    <a:pt x="124" y="126"/>
                  </a:lnTo>
                  <a:lnTo>
                    <a:pt x="119" y="130"/>
                  </a:lnTo>
                  <a:lnTo>
                    <a:pt x="115" y="130"/>
                  </a:lnTo>
                  <a:lnTo>
                    <a:pt x="110" y="133"/>
                  </a:lnTo>
                  <a:lnTo>
                    <a:pt x="103" y="135"/>
                  </a:lnTo>
                  <a:lnTo>
                    <a:pt x="99" y="137"/>
                  </a:lnTo>
                  <a:lnTo>
                    <a:pt x="94" y="137"/>
                  </a:lnTo>
                  <a:lnTo>
                    <a:pt x="89" y="139"/>
                  </a:lnTo>
                  <a:lnTo>
                    <a:pt x="82" y="139"/>
                  </a:lnTo>
                  <a:lnTo>
                    <a:pt x="78" y="139"/>
                  </a:lnTo>
                  <a:lnTo>
                    <a:pt x="71" y="139"/>
                  </a:lnTo>
                  <a:lnTo>
                    <a:pt x="66" y="139"/>
                  </a:lnTo>
                  <a:lnTo>
                    <a:pt x="62" y="139"/>
                  </a:lnTo>
                  <a:lnTo>
                    <a:pt x="60" y="139"/>
                  </a:lnTo>
                  <a:lnTo>
                    <a:pt x="55" y="137"/>
                  </a:lnTo>
                  <a:lnTo>
                    <a:pt x="53" y="137"/>
                  </a:lnTo>
                  <a:lnTo>
                    <a:pt x="48" y="137"/>
                  </a:lnTo>
                  <a:lnTo>
                    <a:pt x="46" y="135"/>
                  </a:lnTo>
                  <a:lnTo>
                    <a:pt x="44" y="135"/>
                  </a:lnTo>
                  <a:lnTo>
                    <a:pt x="39" y="133"/>
                  </a:lnTo>
                  <a:lnTo>
                    <a:pt x="37" y="130"/>
                  </a:lnTo>
                  <a:lnTo>
                    <a:pt x="32" y="128"/>
                  </a:lnTo>
                  <a:lnTo>
                    <a:pt x="30" y="128"/>
                  </a:lnTo>
                  <a:lnTo>
                    <a:pt x="27" y="126"/>
                  </a:lnTo>
                  <a:lnTo>
                    <a:pt x="25" y="123"/>
                  </a:lnTo>
                  <a:lnTo>
                    <a:pt x="23" y="121"/>
                  </a:lnTo>
                  <a:lnTo>
                    <a:pt x="21" y="119"/>
                  </a:lnTo>
                  <a:lnTo>
                    <a:pt x="18" y="116"/>
                  </a:lnTo>
                  <a:lnTo>
                    <a:pt x="16" y="114"/>
                  </a:lnTo>
                  <a:lnTo>
                    <a:pt x="14" y="112"/>
                  </a:lnTo>
                  <a:lnTo>
                    <a:pt x="11" y="107"/>
                  </a:lnTo>
                  <a:lnTo>
                    <a:pt x="9" y="105"/>
                  </a:lnTo>
                  <a:lnTo>
                    <a:pt x="7" y="103"/>
                  </a:lnTo>
                  <a:lnTo>
                    <a:pt x="7" y="100"/>
                  </a:lnTo>
                  <a:lnTo>
                    <a:pt x="5" y="96"/>
                  </a:lnTo>
                  <a:lnTo>
                    <a:pt x="2" y="94"/>
                  </a:lnTo>
                  <a:lnTo>
                    <a:pt x="2" y="89"/>
                  </a:lnTo>
                  <a:lnTo>
                    <a:pt x="0" y="87"/>
                  </a:lnTo>
                  <a:lnTo>
                    <a:pt x="0" y="82"/>
                  </a:lnTo>
                  <a:lnTo>
                    <a:pt x="0" y="80"/>
                  </a:lnTo>
                  <a:lnTo>
                    <a:pt x="0" y="75"/>
                  </a:lnTo>
                  <a:lnTo>
                    <a:pt x="0" y="73"/>
                  </a:lnTo>
                  <a:lnTo>
                    <a:pt x="0" y="68"/>
                  </a:lnTo>
                  <a:lnTo>
                    <a:pt x="0" y="66"/>
                  </a:lnTo>
                  <a:lnTo>
                    <a:pt x="0" y="61"/>
                  </a:lnTo>
                  <a:lnTo>
                    <a:pt x="0" y="59"/>
                  </a:lnTo>
                  <a:lnTo>
                    <a:pt x="0" y="55"/>
                  </a:lnTo>
                  <a:lnTo>
                    <a:pt x="0" y="52"/>
                  </a:lnTo>
                  <a:lnTo>
                    <a:pt x="2" y="48"/>
                  </a:lnTo>
                  <a:lnTo>
                    <a:pt x="2" y="45"/>
                  </a:lnTo>
                  <a:lnTo>
                    <a:pt x="5" y="41"/>
                  </a:lnTo>
                  <a:lnTo>
                    <a:pt x="7" y="39"/>
                  </a:lnTo>
                  <a:lnTo>
                    <a:pt x="7" y="36"/>
                  </a:lnTo>
                  <a:lnTo>
                    <a:pt x="9" y="32"/>
                  </a:lnTo>
                  <a:lnTo>
                    <a:pt x="11" y="29"/>
                  </a:lnTo>
                  <a:lnTo>
                    <a:pt x="14" y="27"/>
                  </a:lnTo>
                  <a:lnTo>
                    <a:pt x="16" y="25"/>
                  </a:lnTo>
                  <a:lnTo>
                    <a:pt x="18" y="23"/>
                  </a:lnTo>
                  <a:lnTo>
                    <a:pt x="21" y="20"/>
                  </a:lnTo>
                  <a:lnTo>
                    <a:pt x="23" y="18"/>
                  </a:lnTo>
                  <a:lnTo>
                    <a:pt x="25" y="16"/>
                  </a:lnTo>
                  <a:lnTo>
                    <a:pt x="27" y="13"/>
                  </a:lnTo>
                  <a:lnTo>
                    <a:pt x="30" y="11"/>
                  </a:lnTo>
                  <a:lnTo>
                    <a:pt x="32" y="9"/>
                  </a:lnTo>
                  <a:lnTo>
                    <a:pt x="37" y="6"/>
                  </a:lnTo>
                  <a:lnTo>
                    <a:pt x="39" y="6"/>
                  </a:lnTo>
                  <a:lnTo>
                    <a:pt x="44" y="4"/>
                  </a:lnTo>
                  <a:lnTo>
                    <a:pt x="46" y="2"/>
                  </a:lnTo>
                  <a:lnTo>
                    <a:pt x="48" y="2"/>
                  </a:lnTo>
                  <a:lnTo>
                    <a:pt x="53" y="2"/>
                  </a:lnTo>
                  <a:lnTo>
                    <a:pt x="55" y="0"/>
                  </a:lnTo>
                  <a:lnTo>
                    <a:pt x="60" y="0"/>
                  </a:lnTo>
                  <a:lnTo>
                    <a:pt x="62" y="0"/>
                  </a:lnTo>
                  <a:lnTo>
                    <a:pt x="66" y="0"/>
                  </a:lnTo>
                  <a:lnTo>
                    <a:pt x="71" y="0"/>
                  </a:lnTo>
                  <a:close/>
                  <a:moveTo>
                    <a:pt x="128" y="59"/>
                  </a:moveTo>
                  <a:lnTo>
                    <a:pt x="128" y="57"/>
                  </a:lnTo>
                  <a:lnTo>
                    <a:pt x="128" y="55"/>
                  </a:lnTo>
                  <a:lnTo>
                    <a:pt x="128" y="52"/>
                  </a:lnTo>
                  <a:lnTo>
                    <a:pt x="126" y="50"/>
                  </a:lnTo>
                  <a:lnTo>
                    <a:pt x="126" y="48"/>
                  </a:lnTo>
                  <a:lnTo>
                    <a:pt x="126" y="45"/>
                  </a:lnTo>
                  <a:lnTo>
                    <a:pt x="124" y="43"/>
                  </a:lnTo>
                  <a:lnTo>
                    <a:pt x="124" y="41"/>
                  </a:lnTo>
                  <a:lnTo>
                    <a:pt x="121" y="39"/>
                  </a:lnTo>
                  <a:lnTo>
                    <a:pt x="121" y="36"/>
                  </a:lnTo>
                  <a:lnTo>
                    <a:pt x="119" y="34"/>
                  </a:lnTo>
                  <a:lnTo>
                    <a:pt x="117" y="34"/>
                  </a:lnTo>
                  <a:lnTo>
                    <a:pt x="117" y="32"/>
                  </a:lnTo>
                  <a:lnTo>
                    <a:pt x="115" y="29"/>
                  </a:lnTo>
                  <a:lnTo>
                    <a:pt x="112" y="29"/>
                  </a:lnTo>
                  <a:lnTo>
                    <a:pt x="112" y="27"/>
                  </a:lnTo>
                  <a:lnTo>
                    <a:pt x="110" y="25"/>
                  </a:lnTo>
                  <a:lnTo>
                    <a:pt x="108" y="25"/>
                  </a:lnTo>
                  <a:lnTo>
                    <a:pt x="105" y="23"/>
                  </a:lnTo>
                  <a:lnTo>
                    <a:pt x="103" y="23"/>
                  </a:lnTo>
                  <a:lnTo>
                    <a:pt x="103" y="20"/>
                  </a:lnTo>
                  <a:lnTo>
                    <a:pt x="101" y="20"/>
                  </a:lnTo>
                  <a:lnTo>
                    <a:pt x="99" y="18"/>
                  </a:lnTo>
                  <a:lnTo>
                    <a:pt x="96" y="18"/>
                  </a:lnTo>
                  <a:lnTo>
                    <a:pt x="94" y="16"/>
                  </a:lnTo>
                  <a:lnTo>
                    <a:pt x="92" y="16"/>
                  </a:lnTo>
                  <a:lnTo>
                    <a:pt x="89" y="16"/>
                  </a:lnTo>
                  <a:lnTo>
                    <a:pt x="87" y="16"/>
                  </a:lnTo>
                  <a:lnTo>
                    <a:pt x="85" y="16"/>
                  </a:lnTo>
                  <a:lnTo>
                    <a:pt x="82" y="13"/>
                  </a:lnTo>
                  <a:lnTo>
                    <a:pt x="80" y="13"/>
                  </a:lnTo>
                  <a:lnTo>
                    <a:pt x="78" y="13"/>
                  </a:lnTo>
                  <a:lnTo>
                    <a:pt x="71" y="13"/>
                  </a:lnTo>
                  <a:lnTo>
                    <a:pt x="69" y="13"/>
                  </a:lnTo>
                  <a:lnTo>
                    <a:pt x="66" y="13"/>
                  </a:lnTo>
                  <a:lnTo>
                    <a:pt x="64" y="16"/>
                  </a:lnTo>
                  <a:lnTo>
                    <a:pt x="62" y="16"/>
                  </a:lnTo>
                  <a:lnTo>
                    <a:pt x="60" y="16"/>
                  </a:lnTo>
                  <a:lnTo>
                    <a:pt x="57" y="16"/>
                  </a:lnTo>
                  <a:lnTo>
                    <a:pt x="55" y="16"/>
                  </a:lnTo>
                  <a:lnTo>
                    <a:pt x="53" y="18"/>
                  </a:lnTo>
                  <a:lnTo>
                    <a:pt x="50" y="18"/>
                  </a:lnTo>
                  <a:lnTo>
                    <a:pt x="48" y="20"/>
                  </a:lnTo>
                  <a:lnTo>
                    <a:pt x="46" y="20"/>
                  </a:lnTo>
                  <a:lnTo>
                    <a:pt x="44" y="23"/>
                  </a:lnTo>
                  <a:lnTo>
                    <a:pt x="41" y="23"/>
                  </a:lnTo>
                  <a:lnTo>
                    <a:pt x="41" y="25"/>
                  </a:lnTo>
                  <a:lnTo>
                    <a:pt x="39" y="25"/>
                  </a:lnTo>
                  <a:lnTo>
                    <a:pt x="37" y="27"/>
                  </a:lnTo>
                  <a:lnTo>
                    <a:pt x="34" y="29"/>
                  </a:lnTo>
                  <a:lnTo>
                    <a:pt x="34" y="29"/>
                  </a:lnTo>
                  <a:lnTo>
                    <a:pt x="32" y="32"/>
                  </a:lnTo>
                  <a:lnTo>
                    <a:pt x="30" y="34"/>
                  </a:lnTo>
                  <a:lnTo>
                    <a:pt x="30" y="34"/>
                  </a:lnTo>
                  <a:lnTo>
                    <a:pt x="27" y="36"/>
                  </a:lnTo>
                  <a:lnTo>
                    <a:pt x="25" y="39"/>
                  </a:lnTo>
                  <a:lnTo>
                    <a:pt x="25" y="41"/>
                  </a:lnTo>
                  <a:lnTo>
                    <a:pt x="23" y="43"/>
                  </a:lnTo>
                  <a:lnTo>
                    <a:pt x="23" y="45"/>
                  </a:lnTo>
                  <a:lnTo>
                    <a:pt x="23" y="48"/>
                  </a:lnTo>
                  <a:lnTo>
                    <a:pt x="21" y="50"/>
                  </a:lnTo>
                  <a:lnTo>
                    <a:pt x="21" y="52"/>
                  </a:lnTo>
                  <a:lnTo>
                    <a:pt x="21" y="55"/>
                  </a:lnTo>
                  <a:lnTo>
                    <a:pt x="18" y="57"/>
                  </a:lnTo>
                  <a:lnTo>
                    <a:pt x="18" y="59"/>
                  </a:lnTo>
                  <a:lnTo>
                    <a:pt x="128" y="59"/>
                  </a:lnTo>
                  <a:close/>
                </a:path>
              </a:pathLst>
            </a:custGeom>
            <a:solidFill>
              <a:srgbClr val="585858"/>
            </a:solidFill>
            <a:ln w="9525">
              <a:noFill/>
              <a:round/>
              <a:headEnd/>
              <a:tailEnd/>
            </a:ln>
          </p:spPr>
          <p:txBody>
            <a:bodyPr/>
            <a:lstStyle/>
            <a:p>
              <a:pPr eaLnBrk="0" hangingPunct="0">
                <a:spcBef>
                  <a:spcPct val="50000"/>
                </a:spcBef>
                <a:defRPr/>
              </a:pPr>
              <a:endParaRPr lang="en-US"/>
            </a:p>
          </p:txBody>
        </p:sp>
        <p:sp>
          <p:nvSpPr>
            <p:cNvPr id="30" name="Freeform 30"/>
            <p:cNvSpPr>
              <a:spLocks noEditPoints="1"/>
            </p:cNvSpPr>
            <p:nvPr userDrawn="1"/>
          </p:nvSpPr>
          <p:spPr bwMode="auto">
            <a:xfrm>
              <a:off x="1526" y="3954"/>
              <a:ext cx="151" cy="137"/>
            </a:xfrm>
            <a:custGeom>
              <a:avLst/>
              <a:gdLst/>
              <a:ahLst/>
              <a:cxnLst>
                <a:cxn ang="0">
                  <a:pos x="87" y="0"/>
                </a:cxn>
                <a:cxn ang="0">
                  <a:pos x="101" y="2"/>
                </a:cxn>
                <a:cxn ang="0">
                  <a:pos x="112" y="6"/>
                </a:cxn>
                <a:cxn ang="0">
                  <a:pos x="124" y="16"/>
                </a:cxn>
                <a:cxn ang="0">
                  <a:pos x="133" y="25"/>
                </a:cxn>
                <a:cxn ang="0">
                  <a:pos x="142" y="36"/>
                </a:cxn>
                <a:cxn ang="0">
                  <a:pos x="147" y="48"/>
                </a:cxn>
                <a:cxn ang="0">
                  <a:pos x="149" y="61"/>
                </a:cxn>
                <a:cxn ang="0">
                  <a:pos x="151" y="73"/>
                </a:cxn>
                <a:cxn ang="0">
                  <a:pos x="18" y="75"/>
                </a:cxn>
                <a:cxn ang="0">
                  <a:pos x="21" y="84"/>
                </a:cxn>
                <a:cxn ang="0">
                  <a:pos x="25" y="96"/>
                </a:cxn>
                <a:cxn ang="0">
                  <a:pos x="30" y="103"/>
                </a:cxn>
                <a:cxn ang="0">
                  <a:pos x="37" y="110"/>
                </a:cxn>
                <a:cxn ang="0">
                  <a:pos x="46" y="116"/>
                </a:cxn>
                <a:cxn ang="0">
                  <a:pos x="55" y="121"/>
                </a:cxn>
                <a:cxn ang="0">
                  <a:pos x="64" y="123"/>
                </a:cxn>
                <a:cxn ang="0">
                  <a:pos x="80" y="123"/>
                </a:cxn>
                <a:cxn ang="0">
                  <a:pos x="96" y="121"/>
                </a:cxn>
                <a:cxn ang="0">
                  <a:pos x="112" y="114"/>
                </a:cxn>
                <a:cxn ang="0">
                  <a:pos x="126" y="105"/>
                </a:cxn>
                <a:cxn ang="0">
                  <a:pos x="133" y="98"/>
                </a:cxn>
                <a:cxn ang="0">
                  <a:pos x="135" y="91"/>
                </a:cxn>
                <a:cxn ang="0">
                  <a:pos x="147" y="107"/>
                </a:cxn>
                <a:cxn ang="0">
                  <a:pos x="140" y="116"/>
                </a:cxn>
                <a:cxn ang="0">
                  <a:pos x="133" y="121"/>
                </a:cxn>
                <a:cxn ang="0">
                  <a:pos x="115" y="130"/>
                </a:cxn>
                <a:cxn ang="0">
                  <a:pos x="96" y="137"/>
                </a:cxn>
                <a:cxn ang="0">
                  <a:pos x="71" y="139"/>
                </a:cxn>
                <a:cxn ang="0">
                  <a:pos x="57" y="137"/>
                </a:cxn>
                <a:cxn ang="0">
                  <a:pos x="44" y="135"/>
                </a:cxn>
                <a:cxn ang="0">
                  <a:pos x="32" y="128"/>
                </a:cxn>
                <a:cxn ang="0">
                  <a:pos x="21" y="119"/>
                </a:cxn>
                <a:cxn ang="0">
                  <a:pos x="11" y="107"/>
                </a:cxn>
                <a:cxn ang="0">
                  <a:pos x="7" y="96"/>
                </a:cxn>
                <a:cxn ang="0">
                  <a:pos x="2" y="82"/>
                </a:cxn>
                <a:cxn ang="0">
                  <a:pos x="0" y="68"/>
                </a:cxn>
                <a:cxn ang="0">
                  <a:pos x="2" y="55"/>
                </a:cxn>
                <a:cxn ang="0">
                  <a:pos x="7" y="41"/>
                </a:cxn>
                <a:cxn ang="0">
                  <a:pos x="11" y="29"/>
                </a:cxn>
                <a:cxn ang="0">
                  <a:pos x="21" y="20"/>
                </a:cxn>
                <a:cxn ang="0">
                  <a:pos x="32" y="11"/>
                </a:cxn>
                <a:cxn ang="0">
                  <a:pos x="44" y="4"/>
                </a:cxn>
                <a:cxn ang="0">
                  <a:pos x="57" y="0"/>
                </a:cxn>
                <a:cxn ang="0">
                  <a:pos x="71" y="0"/>
                </a:cxn>
                <a:cxn ang="0">
                  <a:pos x="128" y="52"/>
                </a:cxn>
                <a:cxn ang="0">
                  <a:pos x="126" y="43"/>
                </a:cxn>
                <a:cxn ang="0">
                  <a:pos x="119" y="34"/>
                </a:cxn>
                <a:cxn ang="0">
                  <a:pos x="115" y="29"/>
                </a:cxn>
                <a:cxn ang="0">
                  <a:pos x="108" y="23"/>
                </a:cxn>
                <a:cxn ang="0">
                  <a:pos x="99" y="18"/>
                </a:cxn>
                <a:cxn ang="0">
                  <a:pos x="92" y="16"/>
                </a:cxn>
                <a:cxn ang="0">
                  <a:pos x="83" y="13"/>
                </a:cxn>
                <a:cxn ang="0">
                  <a:pos x="66" y="13"/>
                </a:cxn>
                <a:cxn ang="0">
                  <a:pos x="57" y="16"/>
                </a:cxn>
                <a:cxn ang="0">
                  <a:pos x="48" y="20"/>
                </a:cxn>
                <a:cxn ang="0">
                  <a:pos x="41" y="25"/>
                </a:cxn>
                <a:cxn ang="0">
                  <a:pos x="34" y="29"/>
                </a:cxn>
                <a:cxn ang="0">
                  <a:pos x="30" y="36"/>
                </a:cxn>
                <a:cxn ang="0">
                  <a:pos x="25" y="45"/>
                </a:cxn>
                <a:cxn ang="0">
                  <a:pos x="21" y="55"/>
                </a:cxn>
              </a:cxnLst>
              <a:rect l="0" t="0" r="r" b="b"/>
              <a:pathLst>
                <a:path w="151" h="139">
                  <a:moveTo>
                    <a:pt x="71" y="0"/>
                  </a:moveTo>
                  <a:lnTo>
                    <a:pt x="80" y="0"/>
                  </a:lnTo>
                  <a:lnTo>
                    <a:pt x="83" y="0"/>
                  </a:lnTo>
                  <a:lnTo>
                    <a:pt x="87" y="0"/>
                  </a:lnTo>
                  <a:lnTo>
                    <a:pt x="89" y="0"/>
                  </a:lnTo>
                  <a:lnTo>
                    <a:pt x="94" y="0"/>
                  </a:lnTo>
                  <a:lnTo>
                    <a:pt x="96" y="2"/>
                  </a:lnTo>
                  <a:lnTo>
                    <a:pt x="101" y="2"/>
                  </a:lnTo>
                  <a:lnTo>
                    <a:pt x="103" y="2"/>
                  </a:lnTo>
                  <a:lnTo>
                    <a:pt x="108" y="4"/>
                  </a:lnTo>
                  <a:lnTo>
                    <a:pt x="110" y="6"/>
                  </a:lnTo>
                  <a:lnTo>
                    <a:pt x="112" y="6"/>
                  </a:lnTo>
                  <a:lnTo>
                    <a:pt x="117" y="9"/>
                  </a:lnTo>
                  <a:lnTo>
                    <a:pt x="119" y="11"/>
                  </a:lnTo>
                  <a:lnTo>
                    <a:pt x="121" y="13"/>
                  </a:lnTo>
                  <a:lnTo>
                    <a:pt x="124" y="16"/>
                  </a:lnTo>
                  <a:lnTo>
                    <a:pt x="126" y="18"/>
                  </a:lnTo>
                  <a:lnTo>
                    <a:pt x="128" y="20"/>
                  </a:lnTo>
                  <a:lnTo>
                    <a:pt x="133" y="23"/>
                  </a:lnTo>
                  <a:lnTo>
                    <a:pt x="133" y="25"/>
                  </a:lnTo>
                  <a:lnTo>
                    <a:pt x="135" y="27"/>
                  </a:lnTo>
                  <a:lnTo>
                    <a:pt x="138" y="29"/>
                  </a:lnTo>
                  <a:lnTo>
                    <a:pt x="140" y="32"/>
                  </a:lnTo>
                  <a:lnTo>
                    <a:pt x="142" y="36"/>
                  </a:lnTo>
                  <a:lnTo>
                    <a:pt x="142" y="39"/>
                  </a:lnTo>
                  <a:lnTo>
                    <a:pt x="144" y="41"/>
                  </a:lnTo>
                  <a:lnTo>
                    <a:pt x="147" y="45"/>
                  </a:lnTo>
                  <a:lnTo>
                    <a:pt x="147" y="48"/>
                  </a:lnTo>
                  <a:lnTo>
                    <a:pt x="149" y="52"/>
                  </a:lnTo>
                  <a:lnTo>
                    <a:pt x="149" y="55"/>
                  </a:lnTo>
                  <a:lnTo>
                    <a:pt x="149" y="59"/>
                  </a:lnTo>
                  <a:lnTo>
                    <a:pt x="149" y="61"/>
                  </a:lnTo>
                  <a:lnTo>
                    <a:pt x="151" y="66"/>
                  </a:lnTo>
                  <a:lnTo>
                    <a:pt x="151" y="68"/>
                  </a:lnTo>
                  <a:lnTo>
                    <a:pt x="151" y="71"/>
                  </a:lnTo>
                  <a:lnTo>
                    <a:pt x="151" y="73"/>
                  </a:lnTo>
                  <a:lnTo>
                    <a:pt x="140" y="73"/>
                  </a:lnTo>
                  <a:lnTo>
                    <a:pt x="131" y="73"/>
                  </a:lnTo>
                  <a:lnTo>
                    <a:pt x="18" y="73"/>
                  </a:lnTo>
                  <a:lnTo>
                    <a:pt x="18" y="75"/>
                  </a:lnTo>
                  <a:lnTo>
                    <a:pt x="21" y="78"/>
                  </a:lnTo>
                  <a:lnTo>
                    <a:pt x="21" y="80"/>
                  </a:lnTo>
                  <a:lnTo>
                    <a:pt x="21" y="82"/>
                  </a:lnTo>
                  <a:lnTo>
                    <a:pt x="21" y="84"/>
                  </a:lnTo>
                  <a:lnTo>
                    <a:pt x="23" y="87"/>
                  </a:lnTo>
                  <a:lnTo>
                    <a:pt x="23" y="89"/>
                  </a:lnTo>
                  <a:lnTo>
                    <a:pt x="23" y="94"/>
                  </a:lnTo>
                  <a:lnTo>
                    <a:pt x="25" y="96"/>
                  </a:lnTo>
                  <a:lnTo>
                    <a:pt x="25" y="96"/>
                  </a:lnTo>
                  <a:lnTo>
                    <a:pt x="27" y="98"/>
                  </a:lnTo>
                  <a:lnTo>
                    <a:pt x="30" y="100"/>
                  </a:lnTo>
                  <a:lnTo>
                    <a:pt x="30" y="103"/>
                  </a:lnTo>
                  <a:lnTo>
                    <a:pt x="32" y="105"/>
                  </a:lnTo>
                  <a:lnTo>
                    <a:pt x="34" y="107"/>
                  </a:lnTo>
                  <a:lnTo>
                    <a:pt x="34" y="110"/>
                  </a:lnTo>
                  <a:lnTo>
                    <a:pt x="37" y="110"/>
                  </a:lnTo>
                  <a:lnTo>
                    <a:pt x="39" y="112"/>
                  </a:lnTo>
                  <a:lnTo>
                    <a:pt x="41" y="114"/>
                  </a:lnTo>
                  <a:lnTo>
                    <a:pt x="44" y="114"/>
                  </a:lnTo>
                  <a:lnTo>
                    <a:pt x="46" y="116"/>
                  </a:lnTo>
                  <a:lnTo>
                    <a:pt x="48" y="119"/>
                  </a:lnTo>
                  <a:lnTo>
                    <a:pt x="50" y="119"/>
                  </a:lnTo>
                  <a:lnTo>
                    <a:pt x="53" y="119"/>
                  </a:lnTo>
                  <a:lnTo>
                    <a:pt x="55" y="121"/>
                  </a:lnTo>
                  <a:lnTo>
                    <a:pt x="57" y="121"/>
                  </a:lnTo>
                  <a:lnTo>
                    <a:pt x="60" y="123"/>
                  </a:lnTo>
                  <a:lnTo>
                    <a:pt x="62" y="123"/>
                  </a:lnTo>
                  <a:lnTo>
                    <a:pt x="64" y="123"/>
                  </a:lnTo>
                  <a:lnTo>
                    <a:pt x="66" y="123"/>
                  </a:lnTo>
                  <a:lnTo>
                    <a:pt x="69" y="123"/>
                  </a:lnTo>
                  <a:lnTo>
                    <a:pt x="71" y="123"/>
                  </a:lnTo>
                  <a:lnTo>
                    <a:pt x="80" y="123"/>
                  </a:lnTo>
                  <a:lnTo>
                    <a:pt x="83" y="123"/>
                  </a:lnTo>
                  <a:lnTo>
                    <a:pt x="87" y="123"/>
                  </a:lnTo>
                  <a:lnTo>
                    <a:pt x="92" y="123"/>
                  </a:lnTo>
                  <a:lnTo>
                    <a:pt x="96" y="121"/>
                  </a:lnTo>
                  <a:lnTo>
                    <a:pt x="101" y="121"/>
                  </a:lnTo>
                  <a:lnTo>
                    <a:pt x="105" y="119"/>
                  </a:lnTo>
                  <a:lnTo>
                    <a:pt x="108" y="116"/>
                  </a:lnTo>
                  <a:lnTo>
                    <a:pt x="112" y="114"/>
                  </a:lnTo>
                  <a:lnTo>
                    <a:pt x="117" y="112"/>
                  </a:lnTo>
                  <a:lnTo>
                    <a:pt x="119" y="110"/>
                  </a:lnTo>
                  <a:lnTo>
                    <a:pt x="124" y="107"/>
                  </a:lnTo>
                  <a:lnTo>
                    <a:pt x="126" y="105"/>
                  </a:lnTo>
                  <a:lnTo>
                    <a:pt x="128" y="103"/>
                  </a:lnTo>
                  <a:lnTo>
                    <a:pt x="128" y="103"/>
                  </a:lnTo>
                  <a:lnTo>
                    <a:pt x="131" y="100"/>
                  </a:lnTo>
                  <a:lnTo>
                    <a:pt x="133" y="98"/>
                  </a:lnTo>
                  <a:lnTo>
                    <a:pt x="133" y="96"/>
                  </a:lnTo>
                  <a:lnTo>
                    <a:pt x="133" y="96"/>
                  </a:lnTo>
                  <a:lnTo>
                    <a:pt x="135" y="94"/>
                  </a:lnTo>
                  <a:lnTo>
                    <a:pt x="135" y="91"/>
                  </a:lnTo>
                  <a:lnTo>
                    <a:pt x="151" y="103"/>
                  </a:lnTo>
                  <a:lnTo>
                    <a:pt x="149" y="105"/>
                  </a:lnTo>
                  <a:lnTo>
                    <a:pt x="149" y="105"/>
                  </a:lnTo>
                  <a:lnTo>
                    <a:pt x="147" y="107"/>
                  </a:lnTo>
                  <a:lnTo>
                    <a:pt x="144" y="110"/>
                  </a:lnTo>
                  <a:lnTo>
                    <a:pt x="144" y="112"/>
                  </a:lnTo>
                  <a:lnTo>
                    <a:pt x="142" y="114"/>
                  </a:lnTo>
                  <a:lnTo>
                    <a:pt x="140" y="116"/>
                  </a:lnTo>
                  <a:lnTo>
                    <a:pt x="138" y="116"/>
                  </a:lnTo>
                  <a:lnTo>
                    <a:pt x="135" y="119"/>
                  </a:lnTo>
                  <a:lnTo>
                    <a:pt x="133" y="121"/>
                  </a:lnTo>
                  <a:lnTo>
                    <a:pt x="133" y="121"/>
                  </a:lnTo>
                  <a:lnTo>
                    <a:pt x="131" y="123"/>
                  </a:lnTo>
                  <a:lnTo>
                    <a:pt x="126" y="126"/>
                  </a:lnTo>
                  <a:lnTo>
                    <a:pt x="121" y="130"/>
                  </a:lnTo>
                  <a:lnTo>
                    <a:pt x="115" y="130"/>
                  </a:lnTo>
                  <a:lnTo>
                    <a:pt x="110" y="133"/>
                  </a:lnTo>
                  <a:lnTo>
                    <a:pt x="105" y="135"/>
                  </a:lnTo>
                  <a:lnTo>
                    <a:pt x="101" y="137"/>
                  </a:lnTo>
                  <a:lnTo>
                    <a:pt x="96" y="137"/>
                  </a:lnTo>
                  <a:lnTo>
                    <a:pt x="89" y="139"/>
                  </a:lnTo>
                  <a:lnTo>
                    <a:pt x="85" y="139"/>
                  </a:lnTo>
                  <a:lnTo>
                    <a:pt x="80" y="139"/>
                  </a:lnTo>
                  <a:lnTo>
                    <a:pt x="71" y="139"/>
                  </a:lnTo>
                  <a:lnTo>
                    <a:pt x="69" y="139"/>
                  </a:lnTo>
                  <a:lnTo>
                    <a:pt x="64" y="139"/>
                  </a:lnTo>
                  <a:lnTo>
                    <a:pt x="60" y="139"/>
                  </a:lnTo>
                  <a:lnTo>
                    <a:pt x="57" y="137"/>
                  </a:lnTo>
                  <a:lnTo>
                    <a:pt x="53" y="137"/>
                  </a:lnTo>
                  <a:lnTo>
                    <a:pt x="50" y="137"/>
                  </a:lnTo>
                  <a:lnTo>
                    <a:pt x="48" y="135"/>
                  </a:lnTo>
                  <a:lnTo>
                    <a:pt x="44" y="135"/>
                  </a:lnTo>
                  <a:lnTo>
                    <a:pt x="41" y="133"/>
                  </a:lnTo>
                  <a:lnTo>
                    <a:pt x="37" y="130"/>
                  </a:lnTo>
                  <a:lnTo>
                    <a:pt x="34" y="128"/>
                  </a:lnTo>
                  <a:lnTo>
                    <a:pt x="32" y="128"/>
                  </a:lnTo>
                  <a:lnTo>
                    <a:pt x="30" y="126"/>
                  </a:lnTo>
                  <a:lnTo>
                    <a:pt x="25" y="123"/>
                  </a:lnTo>
                  <a:lnTo>
                    <a:pt x="23" y="121"/>
                  </a:lnTo>
                  <a:lnTo>
                    <a:pt x="21" y="119"/>
                  </a:lnTo>
                  <a:lnTo>
                    <a:pt x="18" y="116"/>
                  </a:lnTo>
                  <a:lnTo>
                    <a:pt x="16" y="114"/>
                  </a:lnTo>
                  <a:lnTo>
                    <a:pt x="14" y="112"/>
                  </a:lnTo>
                  <a:lnTo>
                    <a:pt x="11" y="107"/>
                  </a:lnTo>
                  <a:lnTo>
                    <a:pt x="11" y="105"/>
                  </a:lnTo>
                  <a:lnTo>
                    <a:pt x="9" y="103"/>
                  </a:lnTo>
                  <a:lnTo>
                    <a:pt x="7" y="100"/>
                  </a:lnTo>
                  <a:lnTo>
                    <a:pt x="7" y="96"/>
                  </a:lnTo>
                  <a:lnTo>
                    <a:pt x="5" y="94"/>
                  </a:lnTo>
                  <a:lnTo>
                    <a:pt x="5" y="89"/>
                  </a:lnTo>
                  <a:lnTo>
                    <a:pt x="2" y="87"/>
                  </a:lnTo>
                  <a:lnTo>
                    <a:pt x="2" y="82"/>
                  </a:lnTo>
                  <a:lnTo>
                    <a:pt x="2" y="80"/>
                  </a:lnTo>
                  <a:lnTo>
                    <a:pt x="0" y="75"/>
                  </a:lnTo>
                  <a:lnTo>
                    <a:pt x="0" y="73"/>
                  </a:lnTo>
                  <a:lnTo>
                    <a:pt x="0" y="68"/>
                  </a:lnTo>
                  <a:lnTo>
                    <a:pt x="0" y="66"/>
                  </a:lnTo>
                  <a:lnTo>
                    <a:pt x="0" y="61"/>
                  </a:lnTo>
                  <a:lnTo>
                    <a:pt x="2" y="59"/>
                  </a:lnTo>
                  <a:lnTo>
                    <a:pt x="2" y="55"/>
                  </a:lnTo>
                  <a:lnTo>
                    <a:pt x="2" y="52"/>
                  </a:lnTo>
                  <a:lnTo>
                    <a:pt x="5" y="48"/>
                  </a:lnTo>
                  <a:lnTo>
                    <a:pt x="5" y="45"/>
                  </a:lnTo>
                  <a:lnTo>
                    <a:pt x="7" y="41"/>
                  </a:lnTo>
                  <a:lnTo>
                    <a:pt x="7" y="39"/>
                  </a:lnTo>
                  <a:lnTo>
                    <a:pt x="9" y="36"/>
                  </a:lnTo>
                  <a:lnTo>
                    <a:pt x="11" y="32"/>
                  </a:lnTo>
                  <a:lnTo>
                    <a:pt x="11" y="29"/>
                  </a:lnTo>
                  <a:lnTo>
                    <a:pt x="14" y="27"/>
                  </a:lnTo>
                  <a:lnTo>
                    <a:pt x="16" y="25"/>
                  </a:lnTo>
                  <a:lnTo>
                    <a:pt x="18" y="23"/>
                  </a:lnTo>
                  <a:lnTo>
                    <a:pt x="21" y="20"/>
                  </a:lnTo>
                  <a:lnTo>
                    <a:pt x="23" y="18"/>
                  </a:lnTo>
                  <a:lnTo>
                    <a:pt x="25" y="16"/>
                  </a:lnTo>
                  <a:lnTo>
                    <a:pt x="30" y="13"/>
                  </a:lnTo>
                  <a:lnTo>
                    <a:pt x="32" y="11"/>
                  </a:lnTo>
                  <a:lnTo>
                    <a:pt x="34" y="9"/>
                  </a:lnTo>
                  <a:lnTo>
                    <a:pt x="37" y="6"/>
                  </a:lnTo>
                  <a:lnTo>
                    <a:pt x="41" y="6"/>
                  </a:lnTo>
                  <a:lnTo>
                    <a:pt x="44" y="4"/>
                  </a:lnTo>
                  <a:lnTo>
                    <a:pt x="48" y="2"/>
                  </a:lnTo>
                  <a:lnTo>
                    <a:pt x="50" y="2"/>
                  </a:lnTo>
                  <a:lnTo>
                    <a:pt x="53" y="2"/>
                  </a:lnTo>
                  <a:lnTo>
                    <a:pt x="57" y="0"/>
                  </a:lnTo>
                  <a:lnTo>
                    <a:pt x="60" y="0"/>
                  </a:lnTo>
                  <a:lnTo>
                    <a:pt x="64" y="0"/>
                  </a:lnTo>
                  <a:lnTo>
                    <a:pt x="69" y="0"/>
                  </a:lnTo>
                  <a:lnTo>
                    <a:pt x="71" y="0"/>
                  </a:lnTo>
                  <a:close/>
                  <a:moveTo>
                    <a:pt x="131" y="59"/>
                  </a:moveTo>
                  <a:lnTo>
                    <a:pt x="131" y="57"/>
                  </a:lnTo>
                  <a:lnTo>
                    <a:pt x="131" y="55"/>
                  </a:lnTo>
                  <a:lnTo>
                    <a:pt x="128" y="52"/>
                  </a:lnTo>
                  <a:lnTo>
                    <a:pt x="128" y="50"/>
                  </a:lnTo>
                  <a:lnTo>
                    <a:pt x="128" y="48"/>
                  </a:lnTo>
                  <a:lnTo>
                    <a:pt x="126" y="45"/>
                  </a:lnTo>
                  <a:lnTo>
                    <a:pt x="126" y="43"/>
                  </a:lnTo>
                  <a:lnTo>
                    <a:pt x="124" y="41"/>
                  </a:lnTo>
                  <a:lnTo>
                    <a:pt x="124" y="39"/>
                  </a:lnTo>
                  <a:lnTo>
                    <a:pt x="121" y="36"/>
                  </a:lnTo>
                  <a:lnTo>
                    <a:pt x="119" y="34"/>
                  </a:lnTo>
                  <a:lnTo>
                    <a:pt x="119" y="34"/>
                  </a:lnTo>
                  <a:lnTo>
                    <a:pt x="117" y="32"/>
                  </a:lnTo>
                  <a:lnTo>
                    <a:pt x="117" y="29"/>
                  </a:lnTo>
                  <a:lnTo>
                    <a:pt x="115" y="29"/>
                  </a:lnTo>
                  <a:lnTo>
                    <a:pt x="112" y="27"/>
                  </a:lnTo>
                  <a:lnTo>
                    <a:pt x="110" y="25"/>
                  </a:lnTo>
                  <a:lnTo>
                    <a:pt x="110" y="25"/>
                  </a:lnTo>
                  <a:lnTo>
                    <a:pt x="108" y="23"/>
                  </a:lnTo>
                  <a:lnTo>
                    <a:pt x="105" y="23"/>
                  </a:lnTo>
                  <a:lnTo>
                    <a:pt x="103" y="20"/>
                  </a:lnTo>
                  <a:lnTo>
                    <a:pt x="101" y="20"/>
                  </a:lnTo>
                  <a:lnTo>
                    <a:pt x="99" y="18"/>
                  </a:lnTo>
                  <a:lnTo>
                    <a:pt x="96" y="18"/>
                  </a:lnTo>
                  <a:lnTo>
                    <a:pt x="96" y="16"/>
                  </a:lnTo>
                  <a:lnTo>
                    <a:pt x="94" y="16"/>
                  </a:lnTo>
                  <a:lnTo>
                    <a:pt x="92" y="16"/>
                  </a:lnTo>
                  <a:lnTo>
                    <a:pt x="89" y="16"/>
                  </a:lnTo>
                  <a:lnTo>
                    <a:pt x="87" y="16"/>
                  </a:lnTo>
                  <a:lnTo>
                    <a:pt x="85" y="13"/>
                  </a:lnTo>
                  <a:lnTo>
                    <a:pt x="83" y="13"/>
                  </a:lnTo>
                  <a:lnTo>
                    <a:pt x="80" y="13"/>
                  </a:lnTo>
                  <a:lnTo>
                    <a:pt x="71" y="13"/>
                  </a:lnTo>
                  <a:lnTo>
                    <a:pt x="69" y="13"/>
                  </a:lnTo>
                  <a:lnTo>
                    <a:pt x="66" y="13"/>
                  </a:lnTo>
                  <a:lnTo>
                    <a:pt x="64" y="16"/>
                  </a:lnTo>
                  <a:lnTo>
                    <a:pt x="62" y="16"/>
                  </a:lnTo>
                  <a:lnTo>
                    <a:pt x="60" y="16"/>
                  </a:lnTo>
                  <a:lnTo>
                    <a:pt x="57" y="16"/>
                  </a:lnTo>
                  <a:lnTo>
                    <a:pt x="55" y="16"/>
                  </a:lnTo>
                  <a:lnTo>
                    <a:pt x="53" y="18"/>
                  </a:lnTo>
                  <a:lnTo>
                    <a:pt x="50" y="18"/>
                  </a:lnTo>
                  <a:lnTo>
                    <a:pt x="48" y="20"/>
                  </a:lnTo>
                  <a:lnTo>
                    <a:pt x="48" y="20"/>
                  </a:lnTo>
                  <a:lnTo>
                    <a:pt x="46" y="23"/>
                  </a:lnTo>
                  <a:lnTo>
                    <a:pt x="44" y="23"/>
                  </a:lnTo>
                  <a:lnTo>
                    <a:pt x="41" y="25"/>
                  </a:lnTo>
                  <a:lnTo>
                    <a:pt x="39" y="25"/>
                  </a:lnTo>
                  <a:lnTo>
                    <a:pt x="39" y="27"/>
                  </a:lnTo>
                  <a:lnTo>
                    <a:pt x="37" y="29"/>
                  </a:lnTo>
                  <a:lnTo>
                    <a:pt x="34" y="29"/>
                  </a:lnTo>
                  <a:lnTo>
                    <a:pt x="32" y="32"/>
                  </a:lnTo>
                  <a:lnTo>
                    <a:pt x="32" y="34"/>
                  </a:lnTo>
                  <a:lnTo>
                    <a:pt x="30" y="34"/>
                  </a:lnTo>
                  <a:lnTo>
                    <a:pt x="30" y="36"/>
                  </a:lnTo>
                  <a:lnTo>
                    <a:pt x="27" y="39"/>
                  </a:lnTo>
                  <a:lnTo>
                    <a:pt x="27" y="41"/>
                  </a:lnTo>
                  <a:lnTo>
                    <a:pt x="25" y="43"/>
                  </a:lnTo>
                  <a:lnTo>
                    <a:pt x="25" y="45"/>
                  </a:lnTo>
                  <a:lnTo>
                    <a:pt x="23" y="48"/>
                  </a:lnTo>
                  <a:lnTo>
                    <a:pt x="23" y="50"/>
                  </a:lnTo>
                  <a:lnTo>
                    <a:pt x="21" y="52"/>
                  </a:lnTo>
                  <a:lnTo>
                    <a:pt x="21" y="55"/>
                  </a:lnTo>
                  <a:lnTo>
                    <a:pt x="21" y="57"/>
                  </a:lnTo>
                  <a:lnTo>
                    <a:pt x="21" y="59"/>
                  </a:lnTo>
                  <a:lnTo>
                    <a:pt x="131" y="59"/>
                  </a:lnTo>
                  <a:close/>
                </a:path>
              </a:pathLst>
            </a:custGeom>
            <a:solidFill>
              <a:srgbClr val="585858"/>
            </a:solidFill>
            <a:ln w="9525">
              <a:noFill/>
              <a:round/>
              <a:headEnd/>
              <a:tailEnd/>
            </a:ln>
          </p:spPr>
          <p:txBody>
            <a:bodyPr/>
            <a:lstStyle/>
            <a:p>
              <a:pPr eaLnBrk="0" hangingPunct="0">
                <a:spcBef>
                  <a:spcPct val="50000"/>
                </a:spcBef>
                <a:defRPr/>
              </a:pPr>
              <a:endParaRPr lang="en-US"/>
            </a:p>
          </p:txBody>
        </p:sp>
        <p:sp>
          <p:nvSpPr>
            <p:cNvPr id="31" name="Freeform 31"/>
            <p:cNvSpPr>
              <a:spLocks noEditPoints="1"/>
            </p:cNvSpPr>
            <p:nvPr userDrawn="1"/>
          </p:nvSpPr>
          <p:spPr bwMode="auto">
            <a:xfrm>
              <a:off x="2200" y="3901"/>
              <a:ext cx="192" cy="188"/>
            </a:xfrm>
            <a:custGeom>
              <a:avLst/>
              <a:gdLst/>
              <a:ahLst/>
              <a:cxnLst>
                <a:cxn ang="0">
                  <a:pos x="92" y="0"/>
                </a:cxn>
                <a:cxn ang="0">
                  <a:pos x="112" y="0"/>
                </a:cxn>
                <a:cxn ang="0">
                  <a:pos x="126" y="2"/>
                </a:cxn>
                <a:cxn ang="0">
                  <a:pos x="140" y="7"/>
                </a:cxn>
                <a:cxn ang="0">
                  <a:pos x="151" y="11"/>
                </a:cxn>
                <a:cxn ang="0">
                  <a:pos x="163" y="21"/>
                </a:cxn>
                <a:cxn ang="0">
                  <a:pos x="170" y="27"/>
                </a:cxn>
                <a:cxn ang="0">
                  <a:pos x="177" y="34"/>
                </a:cxn>
                <a:cxn ang="0">
                  <a:pos x="184" y="48"/>
                </a:cxn>
                <a:cxn ang="0">
                  <a:pos x="188" y="64"/>
                </a:cxn>
                <a:cxn ang="0">
                  <a:pos x="190" y="80"/>
                </a:cxn>
                <a:cxn ang="0">
                  <a:pos x="190" y="101"/>
                </a:cxn>
                <a:cxn ang="0">
                  <a:pos x="188" y="119"/>
                </a:cxn>
                <a:cxn ang="0">
                  <a:pos x="184" y="135"/>
                </a:cxn>
                <a:cxn ang="0">
                  <a:pos x="179" y="149"/>
                </a:cxn>
                <a:cxn ang="0">
                  <a:pos x="174" y="156"/>
                </a:cxn>
                <a:cxn ang="0">
                  <a:pos x="170" y="160"/>
                </a:cxn>
                <a:cxn ang="0">
                  <a:pos x="165" y="167"/>
                </a:cxn>
                <a:cxn ang="0">
                  <a:pos x="158" y="172"/>
                </a:cxn>
                <a:cxn ang="0">
                  <a:pos x="147" y="179"/>
                </a:cxn>
                <a:cxn ang="0">
                  <a:pos x="135" y="183"/>
                </a:cxn>
                <a:cxn ang="0">
                  <a:pos x="122" y="186"/>
                </a:cxn>
                <a:cxn ang="0">
                  <a:pos x="106" y="188"/>
                </a:cxn>
                <a:cxn ang="0">
                  <a:pos x="83" y="188"/>
                </a:cxn>
                <a:cxn ang="0">
                  <a:pos x="0" y="0"/>
                </a:cxn>
                <a:cxn ang="0">
                  <a:pos x="18" y="14"/>
                </a:cxn>
                <a:cxn ang="0">
                  <a:pos x="80" y="172"/>
                </a:cxn>
                <a:cxn ang="0">
                  <a:pos x="99" y="172"/>
                </a:cxn>
                <a:cxn ang="0">
                  <a:pos x="112" y="169"/>
                </a:cxn>
                <a:cxn ang="0">
                  <a:pos x="124" y="167"/>
                </a:cxn>
                <a:cxn ang="0">
                  <a:pos x="135" y="165"/>
                </a:cxn>
                <a:cxn ang="0">
                  <a:pos x="142" y="160"/>
                </a:cxn>
                <a:cxn ang="0">
                  <a:pos x="154" y="151"/>
                </a:cxn>
                <a:cxn ang="0">
                  <a:pos x="161" y="142"/>
                </a:cxn>
                <a:cxn ang="0">
                  <a:pos x="167" y="131"/>
                </a:cxn>
                <a:cxn ang="0">
                  <a:pos x="170" y="114"/>
                </a:cxn>
                <a:cxn ang="0">
                  <a:pos x="172" y="98"/>
                </a:cxn>
                <a:cxn ang="0">
                  <a:pos x="172" y="80"/>
                </a:cxn>
                <a:cxn ang="0">
                  <a:pos x="170" y="64"/>
                </a:cxn>
                <a:cxn ang="0">
                  <a:pos x="165" y="53"/>
                </a:cxn>
                <a:cxn ang="0">
                  <a:pos x="158" y="41"/>
                </a:cxn>
                <a:cxn ang="0">
                  <a:pos x="149" y="32"/>
                </a:cxn>
                <a:cxn ang="0">
                  <a:pos x="140" y="25"/>
                </a:cxn>
                <a:cxn ang="0">
                  <a:pos x="131" y="21"/>
                </a:cxn>
                <a:cxn ang="0">
                  <a:pos x="122" y="18"/>
                </a:cxn>
                <a:cxn ang="0">
                  <a:pos x="108" y="16"/>
                </a:cxn>
                <a:cxn ang="0">
                  <a:pos x="92" y="14"/>
                </a:cxn>
                <a:cxn ang="0">
                  <a:pos x="69" y="14"/>
                </a:cxn>
              </a:cxnLst>
              <a:rect l="0" t="0" r="r" b="b"/>
              <a:pathLst>
                <a:path w="190" h="188">
                  <a:moveTo>
                    <a:pt x="73" y="0"/>
                  </a:moveTo>
                  <a:lnTo>
                    <a:pt x="83" y="0"/>
                  </a:lnTo>
                  <a:lnTo>
                    <a:pt x="92" y="0"/>
                  </a:lnTo>
                  <a:lnTo>
                    <a:pt x="99" y="0"/>
                  </a:lnTo>
                  <a:lnTo>
                    <a:pt x="106" y="0"/>
                  </a:lnTo>
                  <a:lnTo>
                    <a:pt x="112" y="0"/>
                  </a:lnTo>
                  <a:lnTo>
                    <a:pt x="117" y="2"/>
                  </a:lnTo>
                  <a:lnTo>
                    <a:pt x="122" y="2"/>
                  </a:lnTo>
                  <a:lnTo>
                    <a:pt x="126" y="2"/>
                  </a:lnTo>
                  <a:lnTo>
                    <a:pt x="131" y="4"/>
                  </a:lnTo>
                  <a:lnTo>
                    <a:pt x="135" y="4"/>
                  </a:lnTo>
                  <a:lnTo>
                    <a:pt x="140" y="7"/>
                  </a:lnTo>
                  <a:lnTo>
                    <a:pt x="145" y="9"/>
                  </a:lnTo>
                  <a:lnTo>
                    <a:pt x="147" y="11"/>
                  </a:lnTo>
                  <a:lnTo>
                    <a:pt x="151" y="11"/>
                  </a:lnTo>
                  <a:lnTo>
                    <a:pt x="156" y="14"/>
                  </a:lnTo>
                  <a:lnTo>
                    <a:pt x="158" y="16"/>
                  </a:lnTo>
                  <a:lnTo>
                    <a:pt x="163" y="21"/>
                  </a:lnTo>
                  <a:lnTo>
                    <a:pt x="165" y="23"/>
                  </a:lnTo>
                  <a:lnTo>
                    <a:pt x="167" y="25"/>
                  </a:lnTo>
                  <a:lnTo>
                    <a:pt x="170" y="27"/>
                  </a:lnTo>
                  <a:lnTo>
                    <a:pt x="172" y="27"/>
                  </a:lnTo>
                  <a:lnTo>
                    <a:pt x="172" y="30"/>
                  </a:lnTo>
                  <a:lnTo>
                    <a:pt x="177" y="34"/>
                  </a:lnTo>
                  <a:lnTo>
                    <a:pt x="179" y="39"/>
                  </a:lnTo>
                  <a:lnTo>
                    <a:pt x="181" y="43"/>
                  </a:lnTo>
                  <a:lnTo>
                    <a:pt x="184" y="48"/>
                  </a:lnTo>
                  <a:lnTo>
                    <a:pt x="184" y="53"/>
                  </a:lnTo>
                  <a:lnTo>
                    <a:pt x="186" y="57"/>
                  </a:lnTo>
                  <a:lnTo>
                    <a:pt x="188" y="64"/>
                  </a:lnTo>
                  <a:lnTo>
                    <a:pt x="188" y="69"/>
                  </a:lnTo>
                  <a:lnTo>
                    <a:pt x="190" y="76"/>
                  </a:lnTo>
                  <a:lnTo>
                    <a:pt x="190" y="80"/>
                  </a:lnTo>
                  <a:lnTo>
                    <a:pt x="190" y="87"/>
                  </a:lnTo>
                  <a:lnTo>
                    <a:pt x="190" y="94"/>
                  </a:lnTo>
                  <a:lnTo>
                    <a:pt x="190" y="101"/>
                  </a:lnTo>
                  <a:lnTo>
                    <a:pt x="190" y="108"/>
                  </a:lnTo>
                  <a:lnTo>
                    <a:pt x="190" y="112"/>
                  </a:lnTo>
                  <a:lnTo>
                    <a:pt x="188" y="119"/>
                  </a:lnTo>
                  <a:lnTo>
                    <a:pt x="188" y="126"/>
                  </a:lnTo>
                  <a:lnTo>
                    <a:pt x="186" y="131"/>
                  </a:lnTo>
                  <a:lnTo>
                    <a:pt x="184" y="135"/>
                  </a:lnTo>
                  <a:lnTo>
                    <a:pt x="184" y="140"/>
                  </a:lnTo>
                  <a:lnTo>
                    <a:pt x="181" y="144"/>
                  </a:lnTo>
                  <a:lnTo>
                    <a:pt x="179" y="149"/>
                  </a:lnTo>
                  <a:lnTo>
                    <a:pt x="177" y="151"/>
                  </a:lnTo>
                  <a:lnTo>
                    <a:pt x="174" y="153"/>
                  </a:lnTo>
                  <a:lnTo>
                    <a:pt x="174" y="156"/>
                  </a:lnTo>
                  <a:lnTo>
                    <a:pt x="172" y="158"/>
                  </a:lnTo>
                  <a:lnTo>
                    <a:pt x="172" y="160"/>
                  </a:lnTo>
                  <a:lnTo>
                    <a:pt x="170" y="160"/>
                  </a:lnTo>
                  <a:lnTo>
                    <a:pt x="167" y="163"/>
                  </a:lnTo>
                  <a:lnTo>
                    <a:pt x="165" y="165"/>
                  </a:lnTo>
                  <a:lnTo>
                    <a:pt x="165" y="167"/>
                  </a:lnTo>
                  <a:lnTo>
                    <a:pt x="163" y="169"/>
                  </a:lnTo>
                  <a:lnTo>
                    <a:pt x="161" y="169"/>
                  </a:lnTo>
                  <a:lnTo>
                    <a:pt x="158" y="172"/>
                  </a:lnTo>
                  <a:lnTo>
                    <a:pt x="154" y="174"/>
                  </a:lnTo>
                  <a:lnTo>
                    <a:pt x="151" y="176"/>
                  </a:lnTo>
                  <a:lnTo>
                    <a:pt x="147" y="179"/>
                  </a:lnTo>
                  <a:lnTo>
                    <a:pt x="145" y="179"/>
                  </a:lnTo>
                  <a:lnTo>
                    <a:pt x="140" y="181"/>
                  </a:lnTo>
                  <a:lnTo>
                    <a:pt x="135" y="183"/>
                  </a:lnTo>
                  <a:lnTo>
                    <a:pt x="131" y="183"/>
                  </a:lnTo>
                  <a:lnTo>
                    <a:pt x="126" y="186"/>
                  </a:lnTo>
                  <a:lnTo>
                    <a:pt x="122" y="186"/>
                  </a:lnTo>
                  <a:lnTo>
                    <a:pt x="117" y="186"/>
                  </a:lnTo>
                  <a:lnTo>
                    <a:pt x="112" y="188"/>
                  </a:lnTo>
                  <a:lnTo>
                    <a:pt x="106" y="188"/>
                  </a:lnTo>
                  <a:lnTo>
                    <a:pt x="99" y="188"/>
                  </a:lnTo>
                  <a:lnTo>
                    <a:pt x="92" y="188"/>
                  </a:lnTo>
                  <a:lnTo>
                    <a:pt x="83" y="188"/>
                  </a:lnTo>
                  <a:lnTo>
                    <a:pt x="73" y="188"/>
                  </a:lnTo>
                  <a:lnTo>
                    <a:pt x="0" y="188"/>
                  </a:lnTo>
                  <a:lnTo>
                    <a:pt x="0" y="0"/>
                  </a:lnTo>
                  <a:lnTo>
                    <a:pt x="73" y="0"/>
                  </a:lnTo>
                  <a:close/>
                  <a:moveTo>
                    <a:pt x="69" y="14"/>
                  </a:moveTo>
                  <a:lnTo>
                    <a:pt x="18" y="14"/>
                  </a:lnTo>
                  <a:lnTo>
                    <a:pt x="18" y="172"/>
                  </a:lnTo>
                  <a:lnTo>
                    <a:pt x="73" y="172"/>
                  </a:lnTo>
                  <a:lnTo>
                    <a:pt x="80" y="172"/>
                  </a:lnTo>
                  <a:lnTo>
                    <a:pt x="87" y="172"/>
                  </a:lnTo>
                  <a:lnTo>
                    <a:pt x="94" y="172"/>
                  </a:lnTo>
                  <a:lnTo>
                    <a:pt x="99" y="172"/>
                  </a:lnTo>
                  <a:lnTo>
                    <a:pt x="103" y="172"/>
                  </a:lnTo>
                  <a:lnTo>
                    <a:pt x="108" y="169"/>
                  </a:lnTo>
                  <a:lnTo>
                    <a:pt x="112" y="169"/>
                  </a:lnTo>
                  <a:lnTo>
                    <a:pt x="117" y="169"/>
                  </a:lnTo>
                  <a:lnTo>
                    <a:pt x="122" y="169"/>
                  </a:lnTo>
                  <a:lnTo>
                    <a:pt x="124" y="167"/>
                  </a:lnTo>
                  <a:lnTo>
                    <a:pt x="128" y="167"/>
                  </a:lnTo>
                  <a:lnTo>
                    <a:pt x="131" y="165"/>
                  </a:lnTo>
                  <a:lnTo>
                    <a:pt x="135" y="165"/>
                  </a:lnTo>
                  <a:lnTo>
                    <a:pt x="138" y="163"/>
                  </a:lnTo>
                  <a:lnTo>
                    <a:pt x="140" y="160"/>
                  </a:lnTo>
                  <a:lnTo>
                    <a:pt x="142" y="160"/>
                  </a:lnTo>
                  <a:lnTo>
                    <a:pt x="147" y="158"/>
                  </a:lnTo>
                  <a:lnTo>
                    <a:pt x="149" y="153"/>
                  </a:lnTo>
                  <a:lnTo>
                    <a:pt x="154" y="151"/>
                  </a:lnTo>
                  <a:lnTo>
                    <a:pt x="156" y="149"/>
                  </a:lnTo>
                  <a:lnTo>
                    <a:pt x="158" y="144"/>
                  </a:lnTo>
                  <a:lnTo>
                    <a:pt x="161" y="142"/>
                  </a:lnTo>
                  <a:lnTo>
                    <a:pt x="163" y="137"/>
                  </a:lnTo>
                  <a:lnTo>
                    <a:pt x="165" y="135"/>
                  </a:lnTo>
                  <a:lnTo>
                    <a:pt x="167" y="131"/>
                  </a:lnTo>
                  <a:lnTo>
                    <a:pt x="167" y="126"/>
                  </a:lnTo>
                  <a:lnTo>
                    <a:pt x="170" y="121"/>
                  </a:lnTo>
                  <a:lnTo>
                    <a:pt x="170" y="114"/>
                  </a:lnTo>
                  <a:lnTo>
                    <a:pt x="172" y="110"/>
                  </a:lnTo>
                  <a:lnTo>
                    <a:pt x="172" y="105"/>
                  </a:lnTo>
                  <a:lnTo>
                    <a:pt x="172" y="98"/>
                  </a:lnTo>
                  <a:lnTo>
                    <a:pt x="172" y="92"/>
                  </a:lnTo>
                  <a:lnTo>
                    <a:pt x="172" y="87"/>
                  </a:lnTo>
                  <a:lnTo>
                    <a:pt x="172" y="80"/>
                  </a:lnTo>
                  <a:lnTo>
                    <a:pt x="172" y="76"/>
                  </a:lnTo>
                  <a:lnTo>
                    <a:pt x="170" y="71"/>
                  </a:lnTo>
                  <a:lnTo>
                    <a:pt x="170" y="64"/>
                  </a:lnTo>
                  <a:lnTo>
                    <a:pt x="167" y="59"/>
                  </a:lnTo>
                  <a:lnTo>
                    <a:pt x="167" y="55"/>
                  </a:lnTo>
                  <a:lnTo>
                    <a:pt x="165" y="53"/>
                  </a:lnTo>
                  <a:lnTo>
                    <a:pt x="163" y="48"/>
                  </a:lnTo>
                  <a:lnTo>
                    <a:pt x="161" y="43"/>
                  </a:lnTo>
                  <a:lnTo>
                    <a:pt x="158" y="41"/>
                  </a:lnTo>
                  <a:lnTo>
                    <a:pt x="156" y="37"/>
                  </a:lnTo>
                  <a:lnTo>
                    <a:pt x="154" y="34"/>
                  </a:lnTo>
                  <a:lnTo>
                    <a:pt x="149" y="32"/>
                  </a:lnTo>
                  <a:lnTo>
                    <a:pt x="147" y="30"/>
                  </a:lnTo>
                  <a:lnTo>
                    <a:pt x="142" y="27"/>
                  </a:lnTo>
                  <a:lnTo>
                    <a:pt x="140" y="25"/>
                  </a:lnTo>
                  <a:lnTo>
                    <a:pt x="138" y="23"/>
                  </a:lnTo>
                  <a:lnTo>
                    <a:pt x="135" y="23"/>
                  </a:lnTo>
                  <a:lnTo>
                    <a:pt x="131" y="21"/>
                  </a:lnTo>
                  <a:lnTo>
                    <a:pt x="128" y="21"/>
                  </a:lnTo>
                  <a:lnTo>
                    <a:pt x="124" y="18"/>
                  </a:lnTo>
                  <a:lnTo>
                    <a:pt x="122" y="18"/>
                  </a:lnTo>
                  <a:lnTo>
                    <a:pt x="117" y="16"/>
                  </a:lnTo>
                  <a:lnTo>
                    <a:pt x="112" y="16"/>
                  </a:lnTo>
                  <a:lnTo>
                    <a:pt x="108" y="16"/>
                  </a:lnTo>
                  <a:lnTo>
                    <a:pt x="103" y="16"/>
                  </a:lnTo>
                  <a:lnTo>
                    <a:pt x="96" y="16"/>
                  </a:lnTo>
                  <a:lnTo>
                    <a:pt x="92" y="14"/>
                  </a:lnTo>
                  <a:lnTo>
                    <a:pt x="85" y="14"/>
                  </a:lnTo>
                  <a:lnTo>
                    <a:pt x="78" y="14"/>
                  </a:lnTo>
                  <a:lnTo>
                    <a:pt x="69" y="14"/>
                  </a:lnTo>
                  <a:close/>
                </a:path>
              </a:pathLst>
            </a:custGeom>
            <a:solidFill>
              <a:srgbClr val="585858"/>
            </a:solidFill>
            <a:ln w="9525">
              <a:noFill/>
              <a:round/>
              <a:headEnd/>
              <a:tailEnd/>
            </a:ln>
          </p:spPr>
          <p:txBody>
            <a:bodyPr/>
            <a:lstStyle/>
            <a:p>
              <a:pPr eaLnBrk="0" hangingPunct="0">
                <a:spcBef>
                  <a:spcPct val="50000"/>
                </a:spcBef>
                <a:defRPr/>
              </a:pPr>
              <a:endParaRPr lang="en-US"/>
            </a:p>
          </p:txBody>
        </p:sp>
        <p:sp>
          <p:nvSpPr>
            <p:cNvPr id="32" name="Freeform 32"/>
            <p:cNvSpPr>
              <a:spLocks/>
            </p:cNvSpPr>
            <p:nvPr userDrawn="1"/>
          </p:nvSpPr>
          <p:spPr bwMode="auto">
            <a:xfrm>
              <a:off x="1712" y="3954"/>
              <a:ext cx="80" cy="133"/>
            </a:xfrm>
            <a:custGeom>
              <a:avLst/>
              <a:gdLst/>
              <a:ahLst/>
              <a:cxnLst>
                <a:cxn ang="0">
                  <a:pos x="0" y="135"/>
                </a:cxn>
                <a:cxn ang="0">
                  <a:pos x="0" y="4"/>
                </a:cxn>
                <a:cxn ang="0">
                  <a:pos x="16" y="4"/>
                </a:cxn>
                <a:cxn ang="0">
                  <a:pos x="16" y="23"/>
                </a:cxn>
                <a:cxn ang="0">
                  <a:pos x="18" y="20"/>
                </a:cxn>
                <a:cxn ang="0">
                  <a:pos x="20" y="18"/>
                </a:cxn>
                <a:cxn ang="0">
                  <a:pos x="23" y="16"/>
                </a:cxn>
                <a:cxn ang="0">
                  <a:pos x="27" y="13"/>
                </a:cxn>
                <a:cxn ang="0">
                  <a:pos x="29" y="11"/>
                </a:cxn>
                <a:cxn ang="0">
                  <a:pos x="34" y="9"/>
                </a:cxn>
                <a:cxn ang="0">
                  <a:pos x="36" y="6"/>
                </a:cxn>
                <a:cxn ang="0">
                  <a:pos x="41" y="4"/>
                </a:cxn>
                <a:cxn ang="0">
                  <a:pos x="46" y="4"/>
                </a:cxn>
                <a:cxn ang="0">
                  <a:pos x="48" y="2"/>
                </a:cxn>
                <a:cxn ang="0">
                  <a:pos x="52" y="2"/>
                </a:cxn>
                <a:cxn ang="0">
                  <a:pos x="57" y="0"/>
                </a:cxn>
                <a:cxn ang="0">
                  <a:pos x="62" y="0"/>
                </a:cxn>
                <a:cxn ang="0">
                  <a:pos x="66" y="0"/>
                </a:cxn>
                <a:cxn ang="0">
                  <a:pos x="68" y="0"/>
                </a:cxn>
                <a:cxn ang="0">
                  <a:pos x="73" y="0"/>
                </a:cxn>
                <a:cxn ang="0">
                  <a:pos x="75" y="0"/>
                </a:cxn>
                <a:cxn ang="0">
                  <a:pos x="78" y="0"/>
                </a:cxn>
                <a:cxn ang="0">
                  <a:pos x="78" y="0"/>
                </a:cxn>
                <a:cxn ang="0">
                  <a:pos x="80" y="0"/>
                </a:cxn>
                <a:cxn ang="0">
                  <a:pos x="80" y="16"/>
                </a:cxn>
                <a:cxn ang="0">
                  <a:pos x="78" y="16"/>
                </a:cxn>
                <a:cxn ang="0">
                  <a:pos x="78" y="16"/>
                </a:cxn>
                <a:cxn ang="0">
                  <a:pos x="75" y="16"/>
                </a:cxn>
                <a:cxn ang="0">
                  <a:pos x="75" y="16"/>
                </a:cxn>
                <a:cxn ang="0">
                  <a:pos x="68" y="16"/>
                </a:cxn>
                <a:cxn ang="0">
                  <a:pos x="64" y="16"/>
                </a:cxn>
                <a:cxn ang="0">
                  <a:pos x="59" y="16"/>
                </a:cxn>
                <a:cxn ang="0">
                  <a:pos x="55" y="16"/>
                </a:cxn>
                <a:cxn ang="0">
                  <a:pos x="52" y="18"/>
                </a:cxn>
                <a:cxn ang="0">
                  <a:pos x="50" y="18"/>
                </a:cxn>
                <a:cxn ang="0">
                  <a:pos x="48" y="18"/>
                </a:cxn>
                <a:cxn ang="0">
                  <a:pos x="46" y="20"/>
                </a:cxn>
                <a:cxn ang="0">
                  <a:pos x="41" y="20"/>
                </a:cxn>
                <a:cxn ang="0">
                  <a:pos x="41" y="20"/>
                </a:cxn>
                <a:cxn ang="0">
                  <a:pos x="39" y="23"/>
                </a:cxn>
                <a:cxn ang="0">
                  <a:pos x="36" y="23"/>
                </a:cxn>
                <a:cxn ang="0">
                  <a:pos x="34" y="25"/>
                </a:cxn>
                <a:cxn ang="0">
                  <a:pos x="32" y="25"/>
                </a:cxn>
                <a:cxn ang="0">
                  <a:pos x="29" y="27"/>
                </a:cxn>
                <a:cxn ang="0">
                  <a:pos x="27" y="29"/>
                </a:cxn>
                <a:cxn ang="0">
                  <a:pos x="27" y="29"/>
                </a:cxn>
                <a:cxn ang="0">
                  <a:pos x="25" y="32"/>
                </a:cxn>
                <a:cxn ang="0">
                  <a:pos x="23" y="34"/>
                </a:cxn>
                <a:cxn ang="0">
                  <a:pos x="23" y="36"/>
                </a:cxn>
                <a:cxn ang="0">
                  <a:pos x="20" y="39"/>
                </a:cxn>
                <a:cxn ang="0">
                  <a:pos x="20" y="41"/>
                </a:cxn>
                <a:cxn ang="0">
                  <a:pos x="18" y="43"/>
                </a:cxn>
                <a:cxn ang="0">
                  <a:pos x="18" y="45"/>
                </a:cxn>
                <a:cxn ang="0">
                  <a:pos x="18" y="48"/>
                </a:cxn>
                <a:cxn ang="0">
                  <a:pos x="16" y="50"/>
                </a:cxn>
                <a:cxn ang="0">
                  <a:pos x="16" y="55"/>
                </a:cxn>
                <a:cxn ang="0">
                  <a:pos x="16" y="57"/>
                </a:cxn>
                <a:cxn ang="0">
                  <a:pos x="16" y="135"/>
                </a:cxn>
                <a:cxn ang="0">
                  <a:pos x="0" y="135"/>
                </a:cxn>
              </a:cxnLst>
              <a:rect l="0" t="0" r="r" b="b"/>
              <a:pathLst>
                <a:path w="80" h="135">
                  <a:moveTo>
                    <a:pt x="0" y="135"/>
                  </a:moveTo>
                  <a:lnTo>
                    <a:pt x="0" y="4"/>
                  </a:lnTo>
                  <a:lnTo>
                    <a:pt x="16" y="4"/>
                  </a:lnTo>
                  <a:lnTo>
                    <a:pt x="16" y="23"/>
                  </a:lnTo>
                  <a:lnTo>
                    <a:pt x="18" y="20"/>
                  </a:lnTo>
                  <a:lnTo>
                    <a:pt x="20" y="18"/>
                  </a:lnTo>
                  <a:lnTo>
                    <a:pt x="23" y="16"/>
                  </a:lnTo>
                  <a:lnTo>
                    <a:pt x="27" y="13"/>
                  </a:lnTo>
                  <a:lnTo>
                    <a:pt x="29" y="11"/>
                  </a:lnTo>
                  <a:lnTo>
                    <a:pt x="34" y="9"/>
                  </a:lnTo>
                  <a:lnTo>
                    <a:pt x="36" y="6"/>
                  </a:lnTo>
                  <a:lnTo>
                    <a:pt x="41" y="4"/>
                  </a:lnTo>
                  <a:lnTo>
                    <a:pt x="46" y="4"/>
                  </a:lnTo>
                  <a:lnTo>
                    <a:pt x="48" y="2"/>
                  </a:lnTo>
                  <a:lnTo>
                    <a:pt x="52" y="2"/>
                  </a:lnTo>
                  <a:lnTo>
                    <a:pt x="57" y="0"/>
                  </a:lnTo>
                  <a:lnTo>
                    <a:pt x="62" y="0"/>
                  </a:lnTo>
                  <a:lnTo>
                    <a:pt x="66" y="0"/>
                  </a:lnTo>
                  <a:lnTo>
                    <a:pt x="68" y="0"/>
                  </a:lnTo>
                  <a:lnTo>
                    <a:pt x="73" y="0"/>
                  </a:lnTo>
                  <a:lnTo>
                    <a:pt x="75" y="0"/>
                  </a:lnTo>
                  <a:lnTo>
                    <a:pt x="78" y="0"/>
                  </a:lnTo>
                  <a:lnTo>
                    <a:pt x="78" y="0"/>
                  </a:lnTo>
                  <a:lnTo>
                    <a:pt x="80" y="0"/>
                  </a:lnTo>
                  <a:lnTo>
                    <a:pt x="80" y="16"/>
                  </a:lnTo>
                  <a:lnTo>
                    <a:pt x="78" y="16"/>
                  </a:lnTo>
                  <a:lnTo>
                    <a:pt x="78" y="16"/>
                  </a:lnTo>
                  <a:lnTo>
                    <a:pt x="75" y="16"/>
                  </a:lnTo>
                  <a:lnTo>
                    <a:pt x="75" y="16"/>
                  </a:lnTo>
                  <a:lnTo>
                    <a:pt x="68" y="16"/>
                  </a:lnTo>
                  <a:lnTo>
                    <a:pt x="64" y="16"/>
                  </a:lnTo>
                  <a:lnTo>
                    <a:pt x="59" y="16"/>
                  </a:lnTo>
                  <a:lnTo>
                    <a:pt x="55" y="16"/>
                  </a:lnTo>
                  <a:lnTo>
                    <a:pt x="52" y="18"/>
                  </a:lnTo>
                  <a:lnTo>
                    <a:pt x="50" y="18"/>
                  </a:lnTo>
                  <a:lnTo>
                    <a:pt x="48" y="18"/>
                  </a:lnTo>
                  <a:lnTo>
                    <a:pt x="46" y="20"/>
                  </a:lnTo>
                  <a:lnTo>
                    <a:pt x="41" y="20"/>
                  </a:lnTo>
                  <a:lnTo>
                    <a:pt x="41" y="20"/>
                  </a:lnTo>
                  <a:lnTo>
                    <a:pt x="39" y="23"/>
                  </a:lnTo>
                  <a:lnTo>
                    <a:pt x="36" y="23"/>
                  </a:lnTo>
                  <a:lnTo>
                    <a:pt x="34" y="25"/>
                  </a:lnTo>
                  <a:lnTo>
                    <a:pt x="32" y="25"/>
                  </a:lnTo>
                  <a:lnTo>
                    <a:pt x="29" y="27"/>
                  </a:lnTo>
                  <a:lnTo>
                    <a:pt x="27" y="29"/>
                  </a:lnTo>
                  <a:lnTo>
                    <a:pt x="27" y="29"/>
                  </a:lnTo>
                  <a:lnTo>
                    <a:pt x="25" y="32"/>
                  </a:lnTo>
                  <a:lnTo>
                    <a:pt x="23" y="34"/>
                  </a:lnTo>
                  <a:lnTo>
                    <a:pt x="23" y="36"/>
                  </a:lnTo>
                  <a:lnTo>
                    <a:pt x="20" y="39"/>
                  </a:lnTo>
                  <a:lnTo>
                    <a:pt x="20" y="41"/>
                  </a:lnTo>
                  <a:lnTo>
                    <a:pt x="18" y="43"/>
                  </a:lnTo>
                  <a:lnTo>
                    <a:pt x="18" y="45"/>
                  </a:lnTo>
                  <a:lnTo>
                    <a:pt x="18" y="48"/>
                  </a:lnTo>
                  <a:lnTo>
                    <a:pt x="16" y="50"/>
                  </a:lnTo>
                  <a:lnTo>
                    <a:pt x="16" y="55"/>
                  </a:lnTo>
                  <a:lnTo>
                    <a:pt x="16" y="57"/>
                  </a:lnTo>
                  <a:lnTo>
                    <a:pt x="16" y="135"/>
                  </a:lnTo>
                  <a:lnTo>
                    <a:pt x="0" y="135"/>
                  </a:lnTo>
                  <a:close/>
                </a:path>
              </a:pathLst>
            </a:custGeom>
            <a:solidFill>
              <a:srgbClr val="585858"/>
            </a:solidFill>
            <a:ln w="9525">
              <a:noFill/>
              <a:round/>
              <a:headEnd/>
              <a:tailEnd/>
            </a:ln>
          </p:spPr>
          <p:txBody>
            <a:bodyPr/>
            <a:lstStyle/>
            <a:p>
              <a:pPr eaLnBrk="0" hangingPunct="0">
                <a:spcBef>
                  <a:spcPct val="50000"/>
                </a:spcBef>
                <a:defRPr/>
              </a:pPr>
              <a:endParaRPr lang="en-US"/>
            </a:p>
          </p:txBody>
        </p:sp>
        <p:sp>
          <p:nvSpPr>
            <p:cNvPr id="33" name="Freeform 33"/>
            <p:cNvSpPr>
              <a:spLocks noEditPoints="1"/>
            </p:cNvSpPr>
            <p:nvPr userDrawn="1"/>
          </p:nvSpPr>
          <p:spPr bwMode="auto">
            <a:xfrm>
              <a:off x="1344" y="3898"/>
              <a:ext cx="152" cy="193"/>
            </a:xfrm>
            <a:custGeom>
              <a:avLst/>
              <a:gdLst/>
              <a:ahLst/>
              <a:cxnLst>
                <a:cxn ang="0">
                  <a:pos x="130" y="176"/>
                </a:cxn>
                <a:cxn ang="0">
                  <a:pos x="119" y="185"/>
                </a:cxn>
                <a:cxn ang="0">
                  <a:pos x="107" y="192"/>
                </a:cxn>
                <a:cxn ang="0">
                  <a:pos x="94" y="194"/>
                </a:cxn>
                <a:cxn ang="0">
                  <a:pos x="64" y="194"/>
                </a:cxn>
                <a:cxn ang="0">
                  <a:pos x="50" y="192"/>
                </a:cxn>
                <a:cxn ang="0">
                  <a:pos x="39" y="188"/>
                </a:cxn>
                <a:cxn ang="0">
                  <a:pos x="27" y="181"/>
                </a:cxn>
                <a:cxn ang="0">
                  <a:pos x="18" y="171"/>
                </a:cxn>
                <a:cxn ang="0">
                  <a:pos x="9" y="160"/>
                </a:cxn>
                <a:cxn ang="0">
                  <a:pos x="4" y="149"/>
                </a:cxn>
                <a:cxn ang="0">
                  <a:pos x="0" y="135"/>
                </a:cxn>
                <a:cxn ang="0">
                  <a:pos x="0" y="121"/>
                </a:cxn>
                <a:cxn ang="0">
                  <a:pos x="2" y="107"/>
                </a:cxn>
                <a:cxn ang="0">
                  <a:pos x="6" y="94"/>
                </a:cxn>
                <a:cxn ang="0">
                  <a:pos x="13" y="82"/>
                </a:cxn>
                <a:cxn ang="0">
                  <a:pos x="22" y="73"/>
                </a:cxn>
                <a:cxn ang="0">
                  <a:pos x="32" y="64"/>
                </a:cxn>
                <a:cxn ang="0">
                  <a:pos x="45" y="59"/>
                </a:cxn>
                <a:cxn ang="0">
                  <a:pos x="57" y="55"/>
                </a:cxn>
                <a:cxn ang="0">
                  <a:pos x="87" y="55"/>
                </a:cxn>
                <a:cxn ang="0">
                  <a:pos x="100" y="57"/>
                </a:cxn>
                <a:cxn ang="0">
                  <a:pos x="114" y="61"/>
                </a:cxn>
                <a:cxn ang="0">
                  <a:pos x="126" y="68"/>
                </a:cxn>
                <a:cxn ang="0">
                  <a:pos x="135" y="78"/>
                </a:cxn>
                <a:cxn ang="0">
                  <a:pos x="135" y="190"/>
                </a:cxn>
                <a:cxn ang="0">
                  <a:pos x="135" y="128"/>
                </a:cxn>
                <a:cxn ang="0">
                  <a:pos x="135" y="114"/>
                </a:cxn>
                <a:cxn ang="0">
                  <a:pos x="130" y="98"/>
                </a:cxn>
                <a:cxn ang="0">
                  <a:pos x="119" y="84"/>
                </a:cxn>
                <a:cxn ang="0">
                  <a:pos x="105" y="75"/>
                </a:cxn>
                <a:cxn ang="0">
                  <a:pos x="96" y="71"/>
                </a:cxn>
                <a:cxn ang="0">
                  <a:pos x="89" y="71"/>
                </a:cxn>
                <a:cxn ang="0">
                  <a:pos x="64" y="71"/>
                </a:cxn>
                <a:cxn ang="0">
                  <a:pos x="52" y="73"/>
                </a:cxn>
                <a:cxn ang="0">
                  <a:pos x="43" y="78"/>
                </a:cxn>
                <a:cxn ang="0">
                  <a:pos x="36" y="82"/>
                </a:cxn>
                <a:cxn ang="0">
                  <a:pos x="29" y="89"/>
                </a:cxn>
                <a:cxn ang="0">
                  <a:pos x="22" y="98"/>
                </a:cxn>
                <a:cxn ang="0">
                  <a:pos x="20" y="110"/>
                </a:cxn>
                <a:cxn ang="0">
                  <a:pos x="18" y="119"/>
                </a:cxn>
                <a:cxn ang="0">
                  <a:pos x="18" y="130"/>
                </a:cxn>
                <a:cxn ang="0">
                  <a:pos x="20" y="142"/>
                </a:cxn>
                <a:cxn ang="0">
                  <a:pos x="22" y="151"/>
                </a:cxn>
                <a:cxn ang="0">
                  <a:pos x="29" y="160"/>
                </a:cxn>
                <a:cxn ang="0">
                  <a:pos x="36" y="167"/>
                </a:cxn>
                <a:cxn ang="0">
                  <a:pos x="43" y="174"/>
                </a:cxn>
                <a:cxn ang="0">
                  <a:pos x="52" y="176"/>
                </a:cxn>
                <a:cxn ang="0">
                  <a:pos x="64" y="178"/>
                </a:cxn>
                <a:cxn ang="0">
                  <a:pos x="89" y="181"/>
                </a:cxn>
                <a:cxn ang="0">
                  <a:pos x="96" y="178"/>
                </a:cxn>
                <a:cxn ang="0">
                  <a:pos x="105" y="176"/>
                </a:cxn>
                <a:cxn ang="0">
                  <a:pos x="112" y="171"/>
                </a:cxn>
                <a:cxn ang="0">
                  <a:pos x="126" y="160"/>
                </a:cxn>
                <a:cxn ang="0">
                  <a:pos x="133" y="144"/>
                </a:cxn>
              </a:cxnLst>
              <a:rect l="0" t="0" r="r" b="b"/>
              <a:pathLst>
                <a:path w="151" h="194">
                  <a:moveTo>
                    <a:pt x="135" y="190"/>
                  </a:moveTo>
                  <a:lnTo>
                    <a:pt x="135" y="171"/>
                  </a:lnTo>
                  <a:lnTo>
                    <a:pt x="133" y="174"/>
                  </a:lnTo>
                  <a:lnTo>
                    <a:pt x="130" y="176"/>
                  </a:lnTo>
                  <a:lnTo>
                    <a:pt x="128" y="178"/>
                  </a:lnTo>
                  <a:lnTo>
                    <a:pt x="126" y="181"/>
                  </a:lnTo>
                  <a:lnTo>
                    <a:pt x="121" y="183"/>
                  </a:lnTo>
                  <a:lnTo>
                    <a:pt x="119" y="185"/>
                  </a:lnTo>
                  <a:lnTo>
                    <a:pt x="116" y="188"/>
                  </a:lnTo>
                  <a:lnTo>
                    <a:pt x="114" y="188"/>
                  </a:lnTo>
                  <a:lnTo>
                    <a:pt x="110" y="190"/>
                  </a:lnTo>
                  <a:lnTo>
                    <a:pt x="107" y="192"/>
                  </a:lnTo>
                  <a:lnTo>
                    <a:pt x="103" y="192"/>
                  </a:lnTo>
                  <a:lnTo>
                    <a:pt x="100" y="192"/>
                  </a:lnTo>
                  <a:lnTo>
                    <a:pt x="96" y="194"/>
                  </a:lnTo>
                  <a:lnTo>
                    <a:pt x="94" y="194"/>
                  </a:lnTo>
                  <a:lnTo>
                    <a:pt x="89" y="194"/>
                  </a:lnTo>
                  <a:lnTo>
                    <a:pt x="87" y="194"/>
                  </a:lnTo>
                  <a:lnTo>
                    <a:pt x="68" y="194"/>
                  </a:lnTo>
                  <a:lnTo>
                    <a:pt x="64" y="194"/>
                  </a:lnTo>
                  <a:lnTo>
                    <a:pt x="61" y="194"/>
                  </a:lnTo>
                  <a:lnTo>
                    <a:pt x="57" y="194"/>
                  </a:lnTo>
                  <a:lnTo>
                    <a:pt x="55" y="194"/>
                  </a:lnTo>
                  <a:lnTo>
                    <a:pt x="50" y="192"/>
                  </a:lnTo>
                  <a:lnTo>
                    <a:pt x="48" y="192"/>
                  </a:lnTo>
                  <a:lnTo>
                    <a:pt x="45" y="190"/>
                  </a:lnTo>
                  <a:lnTo>
                    <a:pt x="41" y="190"/>
                  </a:lnTo>
                  <a:lnTo>
                    <a:pt x="39" y="188"/>
                  </a:lnTo>
                  <a:lnTo>
                    <a:pt x="36" y="185"/>
                  </a:lnTo>
                  <a:lnTo>
                    <a:pt x="32" y="185"/>
                  </a:lnTo>
                  <a:lnTo>
                    <a:pt x="29" y="183"/>
                  </a:lnTo>
                  <a:lnTo>
                    <a:pt x="27" y="181"/>
                  </a:lnTo>
                  <a:lnTo>
                    <a:pt x="25" y="178"/>
                  </a:lnTo>
                  <a:lnTo>
                    <a:pt x="22" y="176"/>
                  </a:lnTo>
                  <a:lnTo>
                    <a:pt x="20" y="174"/>
                  </a:lnTo>
                  <a:lnTo>
                    <a:pt x="18" y="171"/>
                  </a:lnTo>
                  <a:lnTo>
                    <a:pt x="16" y="169"/>
                  </a:lnTo>
                  <a:lnTo>
                    <a:pt x="13" y="167"/>
                  </a:lnTo>
                  <a:lnTo>
                    <a:pt x="11" y="165"/>
                  </a:lnTo>
                  <a:lnTo>
                    <a:pt x="9" y="160"/>
                  </a:lnTo>
                  <a:lnTo>
                    <a:pt x="9" y="158"/>
                  </a:lnTo>
                  <a:lnTo>
                    <a:pt x="6" y="155"/>
                  </a:lnTo>
                  <a:lnTo>
                    <a:pt x="4" y="151"/>
                  </a:lnTo>
                  <a:lnTo>
                    <a:pt x="4" y="149"/>
                  </a:lnTo>
                  <a:lnTo>
                    <a:pt x="2" y="146"/>
                  </a:lnTo>
                  <a:lnTo>
                    <a:pt x="2" y="142"/>
                  </a:lnTo>
                  <a:lnTo>
                    <a:pt x="2" y="139"/>
                  </a:lnTo>
                  <a:lnTo>
                    <a:pt x="0" y="135"/>
                  </a:lnTo>
                  <a:lnTo>
                    <a:pt x="0" y="133"/>
                  </a:lnTo>
                  <a:lnTo>
                    <a:pt x="0" y="128"/>
                  </a:lnTo>
                  <a:lnTo>
                    <a:pt x="0" y="126"/>
                  </a:lnTo>
                  <a:lnTo>
                    <a:pt x="0" y="121"/>
                  </a:lnTo>
                  <a:lnTo>
                    <a:pt x="0" y="116"/>
                  </a:lnTo>
                  <a:lnTo>
                    <a:pt x="0" y="114"/>
                  </a:lnTo>
                  <a:lnTo>
                    <a:pt x="2" y="110"/>
                  </a:lnTo>
                  <a:lnTo>
                    <a:pt x="2" y="107"/>
                  </a:lnTo>
                  <a:lnTo>
                    <a:pt x="2" y="103"/>
                  </a:lnTo>
                  <a:lnTo>
                    <a:pt x="4" y="100"/>
                  </a:lnTo>
                  <a:lnTo>
                    <a:pt x="4" y="98"/>
                  </a:lnTo>
                  <a:lnTo>
                    <a:pt x="6" y="94"/>
                  </a:lnTo>
                  <a:lnTo>
                    <a:pt x="9" y="91"/>
                  </a:lnTo>
                  <a:lnTo>
                    <a:pt x="9" y="89"/>
                  </a:lnTo>
                  <a:lnTo>
                    <a:pt x="11" y="84"/>
                  </a:lnTo>
                  <a:lnTo>
                    <a:pt x="13" y="82"/>
                  </a:lnTo>
                  <a:lnTo>
                    <a:pt x="16" y="80"/>
                  </a:lnTo>
                  <a:lnTo>
                    <a:pt x="18" y="78"/>
                  </a:lnTo>
                  <a:lnTo>
                    <a:pt x="20" y="75"/>
                  </a:lnTo>
                  <a:lnTo>
                    <a:pt x="22" y="73"/>
                  </a:lnTo>
                  <a:lnTo>
                    <a:pt x="25" y="71"/>
                  </a:lnTo>
                  <a:lnTo>
                    <a:pt x="27" y="68"/>
                  </a:lnTo>
                  <a:lnTo>
                    <a:pt x="29" y="66"/>
                  </a:lnTo>
                  <a:lnTo>
                    <a:pt x="32" y="64"/>
                  </a:lnTo>
                  <a:lnTo>
                    <a:pt x="36" y="64"/>
                  </a:lnTo>
                  <a:lnTo>
                    <a:pt x="39" y="61"/>
                  </a:lnTo>
                  <a:lnTo>
                    <a:pt x="41" y="59"/>
                  </a:lnTo>
                  <a:lnTo>
                    <a:pt x="45" y="59"/>
                  </a:lnTo>
                  <a:lnTo>
                    <a:pt x="48" y="57"/>
                  </a:lnTo>
                  <a:lnTo>
                    <a:pt x="50" y="57"/>
                  </a:lnTo>
                  <a:lnTo>
                    <a:pt x="55" y="57"/>
                  </a:lnTo>
                  <a:lnTo>
                    <a:pt x="57" y="55"/>
                  </a:lnTo>
                  <a:lnTo>
                    <a:pt x="61" y="55"/>
                  </a:lnTo>
                  <a:lnTo>
                    <a:pt x="64" y="55"/>
                  </a:lnTo>
                  <a:lnTo>
                    <a:pt x="68" y="55"/>
                  </a:lnTo>
                  <a:lnTo>
                    <a:pt x="87" y="55"/>
                  </a:lnTo>
                  <a:lnTo>
                    <a:pt x="89" y="55"/>
                  </a:lnTo>
                  <a:lnTo>
                    <a:pt x="94" y="55"/>
                  </a:lnTo>
                  <a:lnTo>
                    <a:pt x="96" y="55"/>
                  </a:lnTo>
                  <a:lnTo>
                    <a:pt x="100" y="57"/>
                  </a:lnTo>
                  <a:lnTo>
                    <a:pt x="103" y="57"/>
                  </a:lnTo>
                  <a:lnTo>
                    <a:pt x="107" y="59"/>
                  </a:lnTo>
                  <a:lnTo>
                    <a:pt x="110" y="59"/>
                  </a:lnTo>
                  <a:lnTo>
                    <a:pt x="114" y="61"/>
                  </a:lnTo>
                  <a:lnTo>
                    <a:pt x="116" y="61"/>
                  </a:lnTo>
                  <a:lnTo>
                    <a:pt x="119" y="64"/>
                  </a:lnTo>
                  <a:lnTo>
                    <a:pt x="121" y="66"/>
                  </a:lnTo>
                  <a:lnTo>
                    <a:pt x="126" y="68"/>
                  </a:lnTo>
                  <a:lnTo>
                    <a:pt x="128" y="71"/>
                  </a:lnTo>
                  <a:lnTo>
                    <a:pt x="130" y="73"/>
                  </a:lnTo>
                  <a:lnTo>
                    <a:pt x="133" y="75"/>
                  </a:lnTo>
                  <a:lnTo>
                    <a:pt x="135" y="78"/>
                  </a:lnTo>
                  <a:lnTo>
                    <a:pt x="135" y="0"/>
                  </a:lnTo>
                  <a:lnTo>
                    <a:pt x="151" y="0"/>
                  </a:lnTo>
                  <a:lnTo>
                    <a:pt x="151" y="190"/>
                  </a:lnTo>
                  <a:lnTo>
                    <a:pt x="135" y="190"/>
                  </a:lnTo>
                  <a:close/>
                  <a:moveTo>
                    <a:pt x="135" y="139"/>
                  </a:moveTo>
                  <a:lnTo>
                    <a:pt x="135" y="137"/>
                  </a:lnTo>
                  <a:lnTo>
                    <a:pt x="135" y="133"/>
                  </a:lnTo>
                  <a:lnTo>
                    <a:pt x="135" y="128"/>
                  </a:lnTo>
                  <a:lnTo>
                    <a:pt x="137" y="126"/>
                  </a:lnTo>
                  <a:lnTo>
                    <a:pt x="135" y="121"/>
                  </a:lnTo>
                  <a:lnTo>
                    <a:pt x="135" y="116"/>
                  </a:lnTo>
                  <a:lnTo>
                    <a:pt x="135" y="114"/>
                  </a:lnTo>
                  <a:lnTo>
                    <a:pt x="135" y="110"/>
                  </a:lnTo>
                  <a:lnTo>
                    <a:pt x="133" y="105"/>
                  </a:lnTo>
                  <a:lnTo>
                    <a:pt x="130" y="100"/>
                  </a:lnTo>
                  <a:lnTo>
                    <a:pt x="130" y="98"/>
                  </a:lnTo>
                  <a:lnTo>
                    <a:pt x="128" y="94"/>
                  </a:lnTo>
                  <a:lnTo>
                    <a:pt x="126" y="89"/>
                  </a:lnTo>
                  <a:lnTo>
                    <a:pt x="121" y="87"/>
                  </a:lnTo>
                  <a:lnTo>
                    <a:pt x="119" y="84"/>
                  </a:lnTo>
                  <a:lnTo>
                    <a:pt x="116" y="80"/>
                  </a:lnTo>
                  <a:lnTo>
                    <a:pt x="112" y="78"/>
                  </a:lnTo>
                  <a:lnTo>
                    <a:pt x="110" y="75"/>
                  </a:lnTo>
                  <a:lnTo>
                    <a:pt x="105" y="75"/>
                  </a:lnTo>
                  <a:lnTo>
                    <a:pt x="103" y="73"/>
                  </a:lnTo>
                  <a:lnTo>
                    <a:pt x="100" y="73"/>
                  </a:lnTo>
                  <a:lnTo>
                    <a:pt x="98" y="71"/>
                  </a:lnTo>
                  <a:lnTo>
                    <a:pt x="96" y="71"/>
                  </a:lnTo>
                  <a:lnTo>
                    <a:pt x="94" y="71"/>
                  </a:lnTo>
                  <a:lnTo>
                    <a:pt x="91" y="71"/>
                  </a:lnTo>
                  <a:lnTo>
                    <a:pt x="89" y="71"/>
                  </a:lnTo>
                  <a:lnTo>
                    <a:pt x="89" y="71"/>
                  </a:lnTo>
                  <a:lnTo>
                    <a:pt x="87" y="71"/>
                  </a:lnTo>
                  <a:lnTo>
                    <a:pt x="68" y="71"/>
                  </a:lnTo>
                  <a:lnTo>
                    <a:pt x="66" y="71"/>
                  </a:lnTo>
                  <a:lnTo>
                    <a:pt x="64" y="71"/>
                  </a:lnTo>
                  <a:lnTo>
                    <a:pt x="61" y="71"/>
                  </a:lnTo>
                  <a:lnTo>
                    <a:pt x="57" y="71"/>
                  </a:lnTo>
                  <a:lnTo>
                    <a:pt x="55" y="71"/>
                  </a:lnTo>
                  <a:lnTo>
                    <a:pt x="52" y="73"/>
                  </a:lnTo>
                  <a:lnTo>
                    <a:pt x="50" y="73"/>
                  </a:lnTo>
                  <a:lnTo>
                    <a:pt x="48" y="75"/>
                  </a:lnTo>
                  <a:lnTo>
                    <a:pt x="45" y="75"/>
                  </a:lnTo>
                  <a:lnTo>
                    <a:pt x="43" y="78"/>
                  </a:lnTo>
                  <a:lnTo>
                    <a:pt x="41" y="78"/>
                  </a:lnTo>
                  <a:lnTo>
                    <a:pt x="41" y="80"/>
                  </a:lnTo>
                  <a:lnTo>
                    <a:pt x="39" y="80"/>
                  </a:lnTo>
                  <a:lnTo>
                    <a:pt x="36" y="82"/>
                  </a:lnTo>
                  <a:lnTo>
                    <a:pt x="34" y="84"/>
                  </a:lnTo>
                  <a:lnTo>
                    <a:pt x="32" y="87"/>
                  </a:lnTo>
                  <a:lnTo>
                    <a:pt x="32" y="89"/>
                  </a:lnTo>
                  <a:lnTo>
                    <a:pt x="29" y="89"/>
                  </a:lnTo>
                  <a:lnTo>
                    <a:pt x="27" y="91"/>
                  </a:lnTo>
                  <a:lnTo>
                    <a:pt x="27" y="94"/>
                  </a:lnTo>
                  <a:lnTo>
                    <a:pt x="25" y="96"/>
                  </a:lnTo>
                  <a:lnTo>
                    <a:pt x="22" y="98"/>
                  </a:lnTo>
                  <a:lnTo>
                    <a:pt x="22" y="100"/>
                  </a:lnTo>
                  <a:lnTo>
                    <a:pt x="22" y="103"/>
                  </a:lnTo>
                  <a:lnTo>
                    <a:pt x="20" y="105"/>
                  </a:lnTo>
                  <a:lnTo>
                    <a:pt x="20" y="110"/>
                  </a:lnTo>
                  <a:lnTo>
                    <a:pt x="20" y="112"/>
                  </a:lnTo>
                  <a:lnTo>
                    <a:pt x="18" y="114"/>
                  </a:lnTo>
                  <a:lnTo>
                    <a:pt x="18" y="116"/>
                  </a:lnTo>
                  <a:lnTo>
                    <a:pt x="18" y="119"/>
                  </a:lnTo>
                  <a:lnTo>
                    <a:pt x="18" y="121"/>
                  </a:lnTo>
                  <a:lnTo>
                    <a:pt x="18" y="126"/>
                  </a:lnTo>
                  <a:lnTo>
                    <a:pt x="18" y="128"/>
                  </a:lnTo>
                  <a:lnTo>
                    <a:pt x="18" y="130"/>
                  </a:lnTo>
                  <a:lnTo>
                    <a:pt x="18" y="133"/>
                  </a:lnTo>
                  <a:lnTo>
                    <a:pt x="18" y="135"/>
                  </a:lnTo>
                  <a:lnTo>
                    <a:pt x="20" y="139"/>
                  </a:lnTo>
                  <a:lnTo>
                    <a:pt x="20" y="142"/>
                  </a:lnTo>
                  <a:lnTo>
                    <a:pt x="20" y="144"/>
                  </a:lnTo>
                  <a:lnTo>
                    <a:pt x="22" y="146"/>
                  </a:lnTo>
                  <a:lnTo>
                    <a:pt x="22" y="149"/>
                  </a:lnTo>
                  <a:lnTo>
                    <a:pt x="22" y="151"/>
                  </a:lnTo>
                  <a:lnTo>
                    <a:pt x="25" y="153"/>
                  </a:lnTo>
                  <a:lnTo>
                    <a:pt x="27" y="155"/>
                  </a:lnTo>
                  <a:lnTo>
                    <a:pt x="27" y="158"/>
                  </a:lnTo>
                  <a:lnTo>
                    <a:pt x="29" y="160"/>
                  </a:lnTo>
                  <a:lnTo>
                    <a:pt x="32" y="162"/>
                  </a:lnTo>
                  <a:lnTo>
                    <a:pt x="32" y="162"/>
                  </a:lnTo>
                  <a:lnTo>
                    <a:pt x="34" y="165"/>
                  </a:lnTo>
                  <a:lnTo>
                    <a:pt x="36" y="167"/>
                  </a:lnTo>
                  <a:lnTo>
                    <a:pt x="39" y="169"/>
                  </a:lnTo>
                  <a:lnTo>
                    <a:pt x="41" y="169"/>
                  </a:lnTo>
                  <a:lnTo>
                    <a:pt x="41" y="171"/>
                  </a:lnTo>
                  <a:lnTo>
                    <a:pt x="43" y="174"/>
                  </a:lnTo>
                  <a:lnTo>
                    <a:pt x="45" y="174"/>
                  </a:lnTo>
                  <a:lnTo>
                    <a:pt x="48" y="176"/>
                  </a:lnTo>
                  <a:lnTo>
                    <a:pt x="50" y="176"/>
                  </a:lnTo>
                  <a:lnTo>
                    <a:pt x="52" y="176"/>
                  </a:lnTo>
                  <a:lnTo>
                    <a:pt x="55" y="178"/>
                  </a:lnTo>
                  <a:lnTo>
                    <a:pt x="57" y="178"/>
                  </a:lnTo>
                  <a:lnTo>
                    <a:pt x="61" y="178"/>
                  </a:lnTo>
                  <a:lnTo>
                    <a:pt x="64" y="178"/>
                  </a:lnTo>
                  <a:lnTo>
                    <a:pt x="66" y="178"/>
                  </a:lnTo>
                  <a:lnTo>
                    <a:pt x="68" y="181"/>
                  </a:lnTo>
                  <a:lnTo>
                    <a:pt x="87" y="181"/>
                  </a:lnTo>
                  <a:lnTo>
                    <a:pt x="89" y="181"/>
                  </a:lnTo>
                  <a:lnTo>
                    <a:pt x="89" y="178"/>
                  </a:lnTo>
                  <a:lnTo>
                    <a:pt x="91" y="178"/>
                  </a:lnTo>
                  <a:lnTo>
                    <a:pt x="94" y="178"/>
                  </a:lnTo>
                  <a:lnTo>
                    <a:pt x="96" y="178"/>
                  </a:lnTo>
                  <a:lnTo>
                    <a:pt x="98" y="178"/>
                  </a:lnTo>
                  <a:lnTo>
                    <a:pt x="100" y="178"/>
                  </a:lnTo>
                  <a:lnTo>
                    <a:pt x="103" y="176"/>
                  </a:lnTo>
                  <a:lnTo>
                    <a:pt x="105" y="176"/>
                  </a:lnTo>
                  <a:lnTo>
                    <a:pt x="105" y="176"/>
                  </a:lnTo>
                  <a:lnTo>
                    <a:pt x="107" y="174"/>
                  </a:lnTo>
                  <a:lnTo>
                    <a:pt x="110" y="174"/>
                  </a:lnTo>
                  <a:lnTo>
                    <a:pt x="112" y="171"/>
                  </a:lnTo>
                  <a:lnTo>
                    <a:pt x="116" y="169"/>
                  </a:lnTo>
                  <a:lnTo>
                    <a:pt x="119" y="165"/>
                  </a:lnTo>
                  <a:lnTo>
                    <a:pt x="121" y="162"/>
                  </a:lnTo>
                  <a:lnTo>
                    <a:pt x="126" y="160"/>
                  </a:lnTo>
                  <a:lnTo>
                    <a:pt x="128" y="155"/>
                  </a:lnTo>
                  <a:lnTo>
                    <a:pt x="130" y="153"/>
                  </a:lnTo>
                  <a:lnTo>
                    <a:pt x="130" y="149"/>
                  </a:lnTo>
                  <a:lnTo>
                    <a:pt x="133" y="144"/>
                  </a:lnTo>
                  <a:lnTo>
                    <a:pt x="135" y="139"/>
                  </a:lnTo>
                  <a:close/>
                </a:path>
              </a:pathLst>
            </a:custGeom>
            <a:solidFill>
              <a:srgbClr val="585858"/>
            </a:solidFill>
            <a:ln w="9525">
              <a:noFill/>
              <a:round/>
              <a:headEnd/>
              <a:tailEnd/>
            </a:ln>
          </p:spPr>
          <p:txBody>
            <a:bodyPr/>
            <a:lstStyle/>
            <a:p>
              <a:pPr eaLnBrk="0" hangingPunct="0">
                <a:spcBef>
                  <a:spcPct val="50000"/>
                </a:spcBef>
                <a:defRPr/>
              </a:pPr>
              <a:endParaRPr lang="en-US"/>
            </a:p>
          </p:txBody>
        </p:sp>
        <p:sp>
          <p:nvSpPr>
            <p:cNvPr id="34" name="Freeform 34"/>
            <p:cNvSpPr>
              <a:spLocks/>
            </p:cNvSpPr>
            <p:nvPr userDrawn="1"/>
          </p:nvSpPr>
          <p:spPr bwMode="auto">
            <a:xfrm>
              <a:off x="1113" y="3952"/>
              <a:ext cx="147" cy="141"/>
            </a:xfrm>
            <a:custGeom>
              <a:avLst/>
              <a:gdLst/>
              <a:ahLst/>
              <a:cxnLst>
                <a:cxn ang="0">
                  <a:pos x="21" y="106"/>
                </a:cxn>
                <a:cxn ang="0">
                  <a:pos x="25" y="113"/>
                </a:cxn>
                <a:cxn ang="0">
                  <a:pos x="35" y="119"/>
                </a:cxn>
                <a:cxn ang="0">
                  <a:pos x="51" y="124"/>
                </a:cxn>
                <a:cxn ang="0">
                  <a:pos x="67" y="129"/>
                </a:cxn>
                <a:cxn ang="0">
                  <a:pos x="83" y="126"/>
                </a:cxn>
                <a:cxn ang="0">
                  <a:pos x="101" y="124"/>
                </a:cxn>
                <a:cxn ang="0">
                  <a:pos x="113" y="119"/>
                </a:cxn>
                <a:cxn ang="0">
                  <a:pos x="119" y="115"/>
                </a:cxn>
                <a:cxn ang="0">
                  <a:pos x="124" y="110"/>
                </a:cxn>
                <a:cxn ang="0">
                  <a:pos x="126" y="103"/>
                </a:cxn>
                <a:cxn ang="0">
                  <a:pos x="126" y="92"/>
                </a:cxn>
                <a:cxn ang="0">
                  <a:pos x="115" y="83"/>
                </a:cxn>
                <a:cxn ang="0">
                  <a:pos x="99" y="78"/>
                </a:cxn>
                <a:cxn ang="0">
                  <a:pos x="67" y="76"/>
                </a:cxn>
                <a:cxn ang="0">
                  <a:pos x="44" y="74"/>
                </a:cxn>
                <a:cxn ang="0">
                  <a:pos x="25" y="69"/>
                </a:cxn>
                <a:cxn ang="0">
                  <a:pos x="12" y="60"/>
                </a:cxn>
                <a:cxn ang="0">
                  <a:pos x="7" y="42"/>
                </a:cxn>
                <a:cxn ang="0">
                  <a:pos x="7" y="30"/>
                </a:cxn>
                <a:cxn ang="0">
                  <a:pos x="12" y="23"/>
                </a:cxn>
                <a:cxn ang="0">
                  <a:pos x="19" y="16"/>
                </a:cxn>
                <a:cxn ang="0">
                  <a:pos x="28" y="9"/>
                </a:cxn>
                <a:cxn ang="0">
                  <a:pos x="37" y="5"/>
                </a:cxn>
                <a:cxn ang="0">
                  <a:pos x="48" y="3"/>
                </a:cxn>
                <a:cxn ang="0">
                  <a:pos x="74" y="0"/>
                </a:cxn>
                <a:cxn ang="0">
                  <a:pos x="92" y="3"/>
                </a:cxn>
                <a:cxn ang="0">
                  <a:pos x="113" y="7"/>
                </a:cxn>
                <a:cxn ang="0">
                  <a:pos x="122" y="12"/>
                </a:cxn>
                <a:cxn ang="0">
                  <a:pos x="129" y="16"/>
                </a:cxn>
                <a:cxn ang="0">
                  <a:pos x="136" y="23"/>
                </a:cxn>
                <a:cxn ang="0">
                  <a:pos x="140" y="32"/>
                </a:cxn>
                <a:cxn ang="0">
                  <a:pos x="119" y="32"/>
                </a:cxn>
                <a:cxn ang="0">
                  <a:pos x="115" y="28"/>
                </a:cxn>
                <a:cxn ang="0">
                  <a:pos x="103" y="21"/>
                </a:cxn>
                <a:cxn ang="0">
                  <a:pos x="90" y="19"/>
                </a:cxn>
                <a:cxn ang="0">
                  <a:pos x="76" y="16"/>
                </a:cxn>
                <a:cxn ang="0">
                  <a:pos x="60" y="16"/>
                </a:cxn>
                <a:cxn ang="0">
                  <a:pos x="44" y="21"/>
                </a:cxn>
                <a:cxn ang="0">
                  <a:pos x="32" y="26"/>
                </a:cxn>
                <a:cxn ang="0">
                  <a:pos x="28" y="30"/>
                </a:cxn>
                <a:cxn ang="0">
                  <a:pos x="25" y="35"/>
                </a:cxn>
                <a:cxn ang="0">
                  <a:pos x="25" y="44"/>
                </a:cxn>
                <a:cxn ang="0">
                  <a:pos x="32" y="53"/>
                </a:cxn>
                <a:cxn ang="0">
                  <a:pos x="48" y="58"/>
                </a:cxn>
                <a:cxn ang="0">
                  <a:pos x="74" y="60"/>
                </a:cxn>
                <a:cxn ang="0">
                  <a:pos x="103" y="62"/>
                </a:cxn>
                <a:cxn ang="0">
                  <a:pos x="122" y="67"/>
                </a:cxn>
                <a:cxn ang="0">
                  <a:pos x="138" y="76"/>
                </a:cxn>
                <a:cxn ang="0">
                  <a:pos x="145" y="92"/>
                </a:cxn>
                <a:cxn ang="0">
                  <a:pos x="145" y="108"/>
                </a:cxn>
                <a:cxn ang="0">
                  <a:pos x="140" y="117"/>
                </a:cxn>
                <a:cxn ang="0">
                  <a:pos x="133" y="126"/>
                </a:cxn>
                <a:cxn ang="0">
                  <a:pos x="124" y="133"/>
                </a:cxn>
                <a:cxn ang="0">
                  <a:pos x="113" y="138"/>
                </a:cxn>
                <a:cxn ang="0">
                  <a:pos x="92" y="142"/>
                </a:cxn>
                <a:cxn ang="0">
                  <a:pos x="69" y="142"/>
                </a:cxn>
                <a:cxn ang="0">
                  <a:pos x="48" y="140"/>
                </a:cxn>
                <a:cxn ang="0">
                  <a:pos x="35" y="136"/>
                </a:cxn>
                <a:cxn ang="0">
                  <a:pos x="23" y="131"/>
                </a:cxn>
                <a:cxn ang="0">
                  <a:pos x="14" y="126"/>
                </a:cxn>
                <a:cxn ang="0">
                  <a:pos x="7" y="117"/>
                </a:cxn>
                <a:cxn ang="0">
                  <a:pos x="3" y="108"/>
                </a:cxn>
              </a:cxnLst>
              <a:rect l="0" t="0" r="r" b="b"/>
              <a:pathLst>
                <a:path w="147" h="142">
                  <a:moveTo>
                    <a:pt x="0" y="106"/>
                  </a:moveTo>
                  <a:lnTo>
                    <a:pt x="19" y="103"/>
                  </a:lnTo>
                  <a:lnTo>
                    <a:pt x="19" y="106"/>
                  </a:lnTo>
                  <a:lnTo>
                    <a:pt x="21" y="106"/>
                  </a:lnTo>
                  <a:lnTo>
                    <a:pt x="21" y="108"/>
                  </a:lnTo>
                  <a:lnTo>
                    <a:pt x="23" y="110"/>
                  </a:lnTo>
                  <a:lnTo>
                    <a:pt x="23" y="110"/>
                  </a:lnTo>
                  <a:lnTo>
                    <a:pt x="25" y="113"/>
                  </a:lnTo>
                  <a:lnTo>
                    <a:pt x="28" y="115"/>
                  </a:lnTo>
                  <a:lnTo>
                    <a:pt x="28" y="115"/>
                  </a:lnTo>
                  <a:lnTo>
                    <a:pt x="32" y="117"/>
                  </a:lnTo>
                  <a:lnTo>
                    <a:pt x="35" y="119"/>
                  </a:lnTo>
                  <a:lnTo>
                    <a:pt x="39" y="122"/>
                  </a:lnTo>
                  <a:lnTo>
                    <a:pt x="42" y="122"/>
                  </a:lnTo>
                  <a:lnTo>
                    <a:pt x="46" y="124"/>
                  </a:lnTo>
                  <a:lnTo>
                    <a:pt x="51" y="124"/>
                  </a:lnTo>
                  <a:lnTo>
                    <a:pt x="55" y="126"/>
                  </a:lnTo>
                  <a:lnTo>
                    <a:pt x="58" y="126"/>
                  </a:lnTo>
                  <a:lnTo>
                    <a:pt x="62" y="126"/>
                  </a:lnTo>
                  <a:lnTo>
                    <a:pt x="67" y="129"/>
                  </a:lnTo>
                  <a:lnTo>
                    <a:pt x="71" y="129"/>
                  </a:lnTo>
                  <a:lnTo>
                    <a:pt x="74" y="129"/>
                  </a:lnTo>
                  <a:lnTo>
                    <a:pt x="78" y="129"/>
                  </a:lnTo>
                  <a:lnTo>
                    <a:pt x="83" y="126"/>
                  </a:lnTo>
                  <a:lnTo>
                    <a:pt x="87" y="126"/>
                  </a:lnTo>
                  <a:lnTo>
                    <a:pt x="92" y="126"/>
                  </a:lnTo>
                  <a:lnTo>
                    <a:pt x="97" y="126"/>
                  </a:lnTo>
                  <a:lnTo>
                    <a:pt x="101" y="124"/>
                  </a:lnTo>
                  <a:lnTo>
                    <a:pt x="106" y="124"/>
                  </a:lnTo>
                  <a:lnTo>
                    <a:pt x="110" y="122"/>
                  </a:lnTo>
                  <a:lnTo>
                    <a:pt x="110" y="119"/>
                  </a:lnTo>
                  <a:lnTo>
                    <a:pt x="113" y="119"/>
                  </a:lnTo>
                  <a:lnTo>
                    <a:pt x="115" y="119"/>
                  </a:lnTo>
                  <a:lnTo>
                    <a:pt x="117" y="117"/>
                  </a:lnTo>
                  <a:lnTo>
                    <a:pt x="117" y="117"/>
                  </a:lnTo>
                  <a:lnTo>
                    <a:pt x="119" y="115"/>
                  </a:lnTo>
                  <a:lnTo>
                    <a:pt x="122" y="115"/>
                  </a:lnTo>
                  <a:lnTo>
                    <a:pt x="122" y="113"/>
                  </a:lnTo>
                  <a:lnTo>
                    <a:pt x="124" y="113"/>
                  </a:lnTo>
                  <a:lnTo>
                    <a:pt x="124" y="110"/>
                  </a:lnTo>
                  <a:lnTo>
                    <a:pt x="124" y="108"/>
                  </a:lnTo>
                  <a:lnTo>
                    <a:pt x="126" y="108"/>
                  </a:lnTo>
                  <a:lnTo>
                    <a:pt x="126" y="106"/>
                  </a:lnTo>
                  <a:lnTo>
                    <a:pt x="126" y="103"/>
                  </a:lnTo>
                  <a:lnTo>
                    <a:pt x="126" y="101"/>
                  </a:lnTo>
                  <a:lnTo>
                    <a:pt x="126" y="101"/>
                  </a:lnTo>
                  <a:lnTo>
                    <a:pt x="126" y="97"/>
                  </a:lnTo>
                  <a:lnTo>
                    <a:pt x="126" y="92"/>
                  </a:lnTo>
                  <a:lnTo>
                    <a:pt x="124" y="90"/>
                  </a:lnTo>
                  <a:lnTo>
                    <a:pt x="122" y="87"/>
                  </a:lnTo>
                  <a:lnTo>
                    <a:pt x="119" y="85"/>
                  </a:lnTo>
                  <a:lnTo>
                    <a:pt x="115" y="83"/>
                  </a:lnTo>
                  <a:lnTo>
                    <a:pt x="113" y="83"/>
                  </a:lnTo>
                  <a:lnTo>
                    <a:pt x="108" y="81"/>
                  </a:lnTo>
                  <a:lnTo>
                    <a:pt x="103" y="81"/>
                  </a:lnTo>
                  <a:lnTo>
                    <a:pt x="99" y="78"/>
                  </a:lnTo>
                  <a:lnTo>
                    <a:pt x="94" y="78"/>
                  </a:lnTo>
                  <a:lnTo>
                    <a:pt x="90" y="78"/>
                  </a:lnTo>
                  <a:lnTo>
                    <a:pt x="78" y="76"/>
                  </a:lnTo>
                  <a:lnTo>
                    <a:pt x="67" y="76"/>
                  </a:lnTo>
                  <a:lnTo>
                    <a:pt x="60" y="76"/>
                  </a:lnTo>
                  <a:lnTo>
                    <a:pt x="55" y="76"/>
                  </a:lnTo>
                  <a:lnTo>
                    <a:pt x="51" y="76"/>
                  </a:lnTo>
                  <a:lnTo>
                    <a:pt x="44" y="74"/>
                  </a:lnTo>
                  <a:lnTo>
                    <a:pt x="39" y="74"/>
                  </a:lnTo>
                  <a:lnTo>
                    <a:pt x="35" y="71"/>
                  </a:lnTo>
                  <a:lnTo>
                    <a:pt x="30" y="71"/>
                  </a:lnTo>
                  <a:lnTo>
                    <a:pt x="25" y="69"/>
                  </a:lnTo>
                  <a:lnTo>
                    <a:pt x="21" y="67"/>
                  </a:lnTo>
                  <a:lnTo>
                    <a:pt x="19" y="64"/>
                  </a:lnTo>
                  <a:lnTo>
                    <a:pt x="14" y="62"/>
                  </a:lnTo>
                  <a:lnTo>
                    <a:pt x="12" y="60"/>
                  </a:lnTo>
                  <a:lnTo>
                    <a:pt x="9" y="55"/>
                  </a:lnTo>
                  <a:lnTo>
                    <a:pt x="7" y="51"/>
                  </a:lnTo>
                  <a:lnTo>
                    <a:pt x="7" y="46"/>
                  </a:lnTo>
                  <a:lnTo>
                    <a:pt x="7" y="42"/>
                  </a:lnTo>
                  <a:lnTo>
                    <a:pt x="7" y="39"/>
                  </a:lnTo>
                  <a:lnTo>
                    <a:pt x="7" y="35"/>
                  </a:lnTo>
                  <a:lnTo>
                    <a:pt x="7" y="32"/>
                  </a:lnTo>
                  <a:lnTo>
                    <a:pt x="7" y="30"/>
                  </a:lnTo>
                  <a:lnTo>
                    <a:pt x="9" y="28"/>
                  </a:lnTo>
                  <a:lnTo>
                    <a:pt x="9" y="26"/>
                  </a:lnTo>
                  <a:lnTo>
                    <a:pt x="12" y="23"/>
                  </a:lnTo>
                  <a:lnTo>
                    <a:pt x="12" y="23"/>
                  </a:lnTo>
                  <a:lnTo>
                    <a:pt x="14" y="21"/>
                  </a:lnTo>
                  <a:lnTo>
                    <a:pt x="14" y="19"/>
                  </a:lnTo>
                  <a:lnTo>
                    <a:pt x="16" y="16"/>
                  </a:lnTo>
                  <a:lnTo>
                    <a:pt x="19" y="16"/>
                  </a:lnTo>
                  <a:lnTo>
                    <a:pt x="21" y="14"/>
                  </a:lnTo>
                  <a:lnTo>
                    <a:pt x="23" y="12"/>
                  </a:lnTo>
                  <a:lnTo>
                    <a:pt x="25" y="12"/>
                  </a:lnTo>
                  <a:lnTo>
                    <a:pt x="28" y="9"/>
                  </a:lnTo>
                  <a:lnTo>
                    <a:pt x="30" y="9"/>
                  </a:lnTo>
                  <a:lnTo>
                    <a:pt x="32" y="7"/>
                  </a:lnTo>
                  <a:lnTo>
                    <a:pt x="35" y="7"/>
                  </a:lnTo>
                  <a:lnTo>
                    <a:pt x="37" y="5"/>
                  </a:lnTo>
                  <a:lnTo>
                    <a:pt x="39" y="5"/>
                  </a:lnTo>
                  <a:lnTo>
                    <a:pt x="44" y="5"/>
                  </a:lnTo>
                  <a:lnTo>
                    <a:pt x="46" y="5"/>
                  </a:lnTo>
                  <a:lnTo>
                    <a:pt x="48" y="3"/>
                  </a:lnTo>
                  <a:lnTo>
                    <a:pt x="55" y="3"/>
                  </a:lnTo>
                  <a:lnTo>
                    <a:pt x="60" y="3"/>
                  </a:lnTo>
                  <a:lnTo>
                    <a:pt x="67" y="0"/>
                  </a:lnTo>
                  <a:lnTo>
                    <a:pt x="74" y="0"/>
                  </a:lnTo>
                  <a:lnTo>
                    <a:pt x="78" y="0"/>
                  </a:lnTo>
                  <a:lnTo>
                    <a:pt x="83" y="3"/>
                  </a:lnTo>
                  <a:lnTo>
                    <a:pt x="87" y="3"/>
                  </a:lnTo>
                  <a:lnTo>
                    <a:pt x="92" y="3"/>
                  </a:lnTo>
                  <a:lnTo>
                    <a:pt x="97" y="3"/>
                  </a:lnTo>
                  <a:lnTo>
                    <a:pt x="101" y="5"/>
                  </a:lnTo>
                  <a:lnTo>
                    <a:pt x="108" y="5"/>
                  </a:lnTo>
                  <a:lnTo>
                    <a:pt x="113" y="7"/>
                  </a:lnTo>
                  <a:lnTo>
                    <a:pt x="115" y="9"/>
                  </a:lnTo>
                  <a:lnTo>
                    <a:pt x="117" y="9"/>
                  </a:lnTo>
                  <a:lnTo>
                    <a:pt x="119" y="9"/>
                  </a:lnTo>
                  <a:lnTo>
                    <a:pt x="122" y="12"/>
                  </a:lnTo>
                  <a:lnTo>
                    <a:pt x="124" y="14"/>
                  </a:lnTo>
                  <a:lnTo>
                    <a:pt x="126" y="14"/>
                  </a:lnTo>
                  <a:lnTo>
                    <a:pt x="126" y="16"/>
                  </a:lnTo>
                  <a:lnTo>
                    <a:pt x="129" y="16"/>
                  </a:lnTo>
                  <a:lnTo>
                    <a:pt x="131" y="19"/>
                  </a:lnTo>
                  <a:lnTo>
                    <a:pt x="133" y="21"/>
                  </a:lnTo>
                  <a:lnTo>
                    <a:pt x="136" y="21"/>
                  </a:lnTo>
                  <a:lnTo>
                    <a:pt x="136" y="23"/>
                  </a:lnTo>
                  <a:lnTo>
                    <a:pt x="138" y="26"/>
                  </a:lnTo>
                  <a:lnTo>
                    <a:pt x="138" y="28"/>
                  </a:lnTo>
                  <a:lnTo>
                    <a:pt x="140" y="30"/>
                  </a:lnTo>
                  <a:lnTo>
                    <a:pt x="140" y="32"/>
                  </a:lnTo>
                  <a:lnTo>
                    <a:pt x="124" y="37"/>
                  </a:lnTo>
                  <a:lnTo>
                    <a:pt x="122" y="35"/>
                  </a:lnTo>
                  <a:lnTo>
                    <a:pt x="122" y="32"/>
                  </a:lnTo>
                  <a:lnTo>
                    <a:pt x="119" y="32"/>
                  </a:lnTo>
                  <a:lnTo>
                    <a:pt x="119" y="30"/>
                  </a:lnTo>
                  <a:lnTo>
                    <a:pt x="117" y="30"/>
                  </a:lnTo>
                  <a:lnTo>
                    <a:pt x="117" y="28"/>
                  </a:lnTo>
                  <a:lnTo>
                    <a:pt x="115" y="28"/>
                  </a:lnTo>
                  <a:lnTo>
                    <a:pt x="115" y="26"/>
                  </a:lnTo>
                  <a:lnTo>
                    <a:pt x="110" y="23"/>
                  </a:lnTo>
                  <a:lnTo>
                    <a:pt x="108" y="23"/>
                  </a:lnTo>
                  <a:lnTo>
                    <a:pt x="103" y="21"/>
                  </a:lnTo>
                  <a:lnTo>
                    <a:pt x="101" y="21"/>
                  </a:lnTo>
                  <a:lnTo>
                    <a:pt x="97" y="19"/>
                  </a:lnTo>
                  <a:lnTo>
                    <a:pt x="94" y="19"/>
                  </a:lnTo>
                  <a:lnTo>
                    <a:pt x="90" y="19"/>
                  </a:lnTo>
                  <a:lnTo>
                    <a:pt x="87" y="16"/>
                  </a:lnTo>
                  <a:lnTo>
                    <a:pt x="83" y="16"/>
                  </a:lnTo>
                  <a:lnTo>
                    <a:pt x="78" y="16"/>
                  </a:lnTo>
                  <a:lnTo>
                    <a:pt x="76" y="16"/>
                  </a:lnTo>
                  <a:lnTo>
                    <a:pt x="71" y="16"/>
                  </a:lnTo>
                  <a:lnTo>
                    <a:pt x="67" y="16"/>
                  </a:lnTo>
                  <a:lnTo>
                    <a:pt x="62" y="16"/>
                  </a:lnTo>
                  <a:lnTo>
                    <a:pt x="60" y="16"/>
                  </a:lnTo>
                  <a:lnTo>
                    <a:pt x="55" y="19"/>
                  </a:lnTo>
                  <a:lnTo>
                    <a:pt x="51" y="19"/>
                  </a:lnTo>
                  <a:lnTo>
                    <a:pt x="46" y="19"/>
                  </a:lnTo>
                  <a:lnTo>
                    <a:pt x="44" y="21"/>
                  </a:lnTo>
                  <a:lnTo>
                    <a:pt x="39" y="21"/>
                  </a:lnTo>
                  <a:lnTo>
                    <a:pt x="37" y="23"/>
                  </a:lnTo>
                  <a:lnTo>
                    <a:pt x="32" y="26"/>
                  </a:lnTo>
                  <a:lnTo>
                    <a:pt x="32" y="26"/>
                  </a:lnTo>
                  <a:lnTo>
                    <a:pt x="30" y="26"/>
                  </a:lnTo>
                  <a:lnTo>
                    <a:pt x="30" y="28"/>
                  </a:lnTo>
                  <a:lnTo>
                    <a:pt x="28" y="28"/>
                  </a:lnTo>
                  <a:lnTo>
                    <a:pt x="28" y="30"/>
                  </a:lnTo>
                  <a:lnTo>
                    <a:pt x="25" y="30"/>
                  </a:lnTo>
                  <a:lnTo>
                    <a:pt x="25" y="32"/>
                  </a:lnTo>
                  <a:lnTo>
                    <a:pt x="25" y="32"/>
                  </a:lnTo>
                  <a:lnTo>
                    <a:pt x="25" y="35"/>
                  </a:lnTo>
                  <a:lnTo>
                    <a:pt x="25" y="37"/>
                  </a:lnTo>
                  <a:lnTo>
                    <a:pt x="23" y="37"/>
                  </a:lnTo>
                  <a:lnTo>
                    <a:pt x="23" y="39"/>
                  </a:lnTo>
                  <a:lnTo>
                    <a:pt x="25" y="44"/>
                  </a:lnTo>
                  <a:lnTo>
                    <a:pt x="25" y="46"/>
                  </a:lnTo>
                  <a:lnTo>
                    <a:pt x="28" y="48"/>
                  </a:lnTo>
                  <a:lnTo>
                    <a:pt x="30" y="51"/>
                  </a:lnTo>
                  <a:lnTo>
                    <a:pt x="32" y="53"/>
                  </a:lnTo>
                  <a:lnTo>
                    <a:pt x="37" y="55"/>
                  </a:lnTo>
                  <a:lnTo>
                    <a:pt x="39" y="55"/>
                  </a:lnTo>
                  <a:lnTo>
                    <a:pt x="44" y="58"/>
                  </a:lnTo>
                  <a:lnTo>
                    <a:pt x="48" y="58"/>
                  </a:lnTo>
                  <a:lnTo>
                    <a:pt x="53" y="58"/>
                  </a:lnTo>
                  <a:lnTo>
                    <a:pt x="58" y="60"/>
                  </a:lnTo>
                  <a:lnTo>
                    <a:pt x="62" y="60"/>
                  </a:lnTo>
                  <a:lnTo>
                    <a:pt x="74" y="60"/>
                  </a:lnTo>
                  <a:lnTo>
                    <a:pt x="85" y="60"/>
                  </a:lnTo>
                  <a:lnTo>
                    <a:pt x="92" y="62"/>
                  </a:lnTo>
                  <a:lnTo>
                    <a:pt x="97" y="62"/>
                  </a:lnTo>
                  <a:lnTo>
                    <a:pt x="103" y="62"/>
                  </a:lnTo>
                  <a:lnTo>
                    <a:pt x="108" y="62"/>
                  </a:lnTo>
                  <a:lnTo>
                    <a:pt x="113" y="64"/>
                  </a:lnTo>
                  <a:lnTo>
                    <a:pt x="117" y="64"/>
                  </a:lnTo>
                  <a:lnTo>
                    <a:pt x="122" y="67"/>
                  </a:lnTo>
                  <a:lnTo>
                    <a:pt x="126" y="69"/>
                  </a:lnTo>
                  <a:lnTo>
                    <a:pt x="131" y="71"/>
                  </a:lnTo>
                  <a:lnTo>
                    <a:pt x="136" y="74"/>
                  </a:lnTo>
                  <a:lnTo>
                    <a:pt x="138" y="76"/>
                  </a:lnTo>
                  <a:lnTo>
                    <a:pt x="140" y="81"/>
                  </a:lnTo>
                  <a:lnTo>
                    <a:pt x="142" y="83"/>
                  </a:lnTo>
                  <a:lnTo>
                    <a:pt x="145" y="87"/>
                  </a:lnTo>
                  <a:lnTo>
                    <a:pt x="145" y="92"/>
                  </a:lnTo>
                  <a:lnTo>
                    <a:pt x="147" y="99"/>
                  </a:lnTo>
                  <a:lnTo>
                    <a:pt x="147" y="101"/>
                  </a:lnTo>
                  <a:lnTo>
                    <a:pt x="145" y="103"/>
                  </a:lnTo>
                  <a:lnTo>
                    <a:pt x="145" y="108"/>
                  </a:lnTo>
                  <a:lnTo>
                    <a:pt x="145" y="110"/>
                  </a:lnTo>
                  <a:lnTo>
                    <a:pt x="142" y="113"/>
                  </a:lnTo>
                  <a:lnTo>
                    <a:pt x="142" y="115"/>
                  </a:lnTo>
                  <a:lnTo>
                    <a:pt x="140" y="117"/>
                  </a:lnTo>
                  <a:lnTo>
                    <a:pt x="140" y="119"/>
                  </a:lnTo>
                  <a:lnTo>
                    <a:pt x="138" y="122"/>
                  </a:lnTo>
                  <a:lnTo>
                    <a:pt x="136" y="124"/>
                  </a:lnTo>
                  <a:lnTo>
                    <a:pt x="133" y="126"/>
                  </a:lnTo>
                  <a:lnTo>
                    <a:pt x="131" y="129"/>
                  </a:lnTo>
                  <a:lnTo>
                    <a:pt x="129" y="129"/>
                  </a:lnTo>
                  <a:lnTo>
                    <a:pt x="126" y="131"/>
                  </a:lnTo>
                  <a:lnTo>
                    <a:pt x="124" y="133"/>
                  </a:lnTo>
                  <a:lnTo>
                    <a:pt x="122" y="133"/>
                  </a:lnTo>
                  <a:lnTo>
                    <a:pt x="119" y="136"/>
                  </a:lnTo>
                  <a:lnTo>
                    <a:pt x="115" y="136"/>
                  </a:lnTo>
                  <a:lnTo>
                    <a:pt x="113" y="138"/>
                  </a:lnTo>
                  <a:lnTo>
                    <a:pt x="110" y="138"/>
                  </a:lnTo>
                  <a:lnTo>
                    <a:pt x="103" y="140"/>
                  </a:lnTo>
                  <a:lnTo>
                    <a:pt x="99" y="140"/>
                  </a:lnTo>
                  <a:lnTo>
                    <a:pt x="92" y="142"/>
                  </a:lnTo>
                  <a:lnTo>
                    <a:pt x="87" y="142"/>
                  </a:lnTo>
                  <a:lnTo>
                    <a:pt x="80" y="142"/>
                  </a:lnTo>
                  <a:lnTo>
                    <a:pt x="76" y="142"/>
                  </a:lnTo>
                  <a:lnTo>
                    <a:pt x="69" y="142"/>
                  </a:lnTo>
                  <a:lnTo>
                    <a:pt x="64" y="142"/>
                  </a:lnTo>
                  <a:lnTo>
                    <a:pt x="60" y="142"/>
                  </a:lnTo>
                  <a:lnTo>
                    <a:pt x="53" y="142"/>
                  </a:lnTo>
                  <a:lnTo>
                    <a:pt x="48" y="140"/>
                  </a:lnTo>
                  <a:lnTo>
                    <a:pt x="42" y="140"/>
                  </a:lnTo>
                  <a:lnTo>
                    <a:pt x="39" y="138"/>
                  </a:lnTo>
                  <a:lnTo>
                    <a:pt x="37" y="138"/>
                  </a:lnTo>
                  <a:lnTo>
                    <a:pt x="35" y="136"/>
                  </a:lnTo>
                  <a:lnTo>
                    <a:pt x="32" y="136"/>
                  </a:lnTo>
                  <a:lnTo>
                    <a:pt x="30" y="133"/>
                  </a:lnTo>
                  <a:lnTo>
                    <a:pt x="25" y="133"/>
                  </a:lnTo>
                  <a:lnTo>
                    <a:pt x="23" y="131"/>
                  </a:lnTo>
                  <a:lnTo>
                    <a:pt x="21" y="131"/>
                  </a:lnTo>
                  <a:lnTo>
                    <a:pt x="19" y="129"/>
                  </a:lnTo>
                  <a:lnTo>
                    <a:pt x="16" y="126"/>
                  </a:lnTo>
                  <a:lnTo>
                    <a:pt x="14" y="126"/>
                  </a:lnTo>
                  <a:lnTo>
                    <a:pt x="14" y="124"/>
                  </a:lnTo>
                  <a:lnTo>
                    <a:pt x="12" y="122"/>
                  </a:lnTo>
                  <a:lnTo>
                    <a:pt x="9" y="119"/>
                  </a:lnTo>
                  <a:lnTo>
                    <a:pt x="7" y="117"/>
                  </a:lnTo>
                  <a:lnTo>
                    <a:pt x="5" y="115"/>
                  </a:lnTo>
                  <a:lnTo>
                    <a:pt x="5" y="113"/>
                  </a:lnTo>
                  <a:lnTo>
                    <a:pt x="3" y="110"/>
                  </a:lnTo>
                  <a:lnTo>
                    <a:pt x="3" y="108"/>
                  </a:lnTo>
                  <a:lnTo>
                    <a:pt x="0" y="106"/>
                  </a:lnTo>
                  <a:close/>
                </a:path>
              </a:pathLst>
            </a:custGeom>
            <a:solidFill>
              <a:srgbClr val="585858"/>
            </a:solidFill>
            <a:ln w="9525">
              <a:noFill/>
              <a:round/>
              <a:headEnd/>
              <a:tailEnd/>
            </a:ln>
          </p:spPr>
          <p:txBody>
            <a:bodyPr/>
            <a:lstStyle/>
            <a:p>
              <a:pPr eaLnBrk="0" hangingPunct="0">
                <a:spcBef>
                  <a:spcPct val="50000"/>
                </a:spcBef>
                <a:defRPr/>
              </a:pPr>
              <a:endParaRPr lang="en-US"/>
            </a:p>
          </p:txBody>
        </p:sp>
      </p:grpSp>
      <p:sp>
        <p:nvSpPr>
          <p:cNvPr id="452610" name="Rectangle 2"/>
          <p:cNvSpPr>
            <a:spLocks noGrp="1" noChangeArrowheads="1"/>
          </p:cNvSpPr>
          <p:nvPr>
            <p:ph type="ctrTitle"/>
          </p:nvPr>
        </p:nvSpPr>
        <p:spPr>
          <a:xfrm>
            <a:off x="5638800" y="2641600"/>
            <a:ext cx="3187700" cy="1371600"/>
          </a:xfrm>
        </p:spPr>
        <p:txBody>
          <a:bodyPr/>
          <a:lstStyle>
            <a:lvl1pPr algn="r">
              <a:lnSpc>
                <a:spcPct val="90000"/>
              </a:lnSpc>
              <a:defRPr sz="3700"/>
            </a:lvl1pPr>
          </a:lstStyle>
          <a:p>
            <a:r>
              <a:rPr lang="en-US" altLang="en-US"/>
              <a:t>Click to edit Master title style</a:t>
            </a:r>
          </a:p>
        </p:txBody>
      </p:sp>
      <p:sp>
        <p:nvSpPr>
          <p:cNvPr id="452611" name="Rectangle 3"/>
          <p:cNvSpPr>
            <a:spLocks noGrp="1" noChangeArrowheads="1"/>
          </p:cNvSpPr>
          <p:nvPr>
            <p:ph type="subTitle" idx="1"/>
          </p:nvPr>
        </p:nvSpPr>
        <p:spPr>
          <a:xfrm>
            <a:off x="4102100" y="4533900"/>
            <a:ext cx="4724400" cy="685800"/>
          </a:xfrm>
          <a:effectLst>
            <a:outerShdw dist="35921" dir="2700000" algn="ctr" rotWithShape="0">
              <a:srgbClr val="000000"/>
            </a:outerShdw>
          </a:effectLst>
        </p:spPr>
        <p:txBody>
          <a:bodyPr/>
          <a:lstStyle>
            <a:lvl1pPr marL="0" indent="0" algn="r">
              <a:buFont typeface="Wingdings" pitchFamily="2" charset="2"/>
              <a:buNone/>
              <a:defRPr sz="1600">
                <a:solidFill>
                  <a:schemeClr val="bg1"/>
                </a:solidFill>
              </a:defRPr>
            </a:lvl1pPr>
            <a:lvl2pPr marL="230188" lvl="1" indent="0" algn="r">
              <a:buFontTx/>
              <a:buNone/>
              <a:defRPr/>
            </a:lvl2pPr>
          </a:lstStyle>
          <a:p>
            <a:r>
              <a:rPr lang="en-US" altLang="en-US"/>
              <a:t>Click to edit Master subtitle style</a:t>
            </a:r>
          </a:p>
          <a:p>
            <a:pPr lvl="1"/>
            <a:endParaRPr lang="en-US" altLang="en-US"/>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811FC6C4-F26E-4EEB-BEF6-84748F1E2C71}" type="slidenum">
              <a:rPr lang="en-US" altLang="en-US"/>
              <a:pPr>
                <a:defRPr/>
              </a:pPr>
              <a:t>‹#›</a:t>
            </a:fld>
            <a:endParaRPr lang="en-US" alt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76200"/>
            <a:ext cx="22098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76200"/>
            <a:ext cx="64770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FC6C1A5A-BB2A-4936-B89C-CFF24B1FB7D7}" type="slidenum">
              <a:rPr lang="en-US" altLang="en-US"/>
              <a:pPr>
                <a:defRPr/>
              </a:pPr>
              <a:t>‹#›</a:t>
            </a:fld>
            <a:endParaRPr lang="en-US" altLang="en-US"/>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temp_2_Title"/>
          <p:cNvPicPr>
            <a:picLocks noChangeArrowheads="1"/>
          </p:cNvPicPr>
          <p:nvPr/>
        </p:nvPicPr>
        <p:blipFill>
          <a:blip r:embed="rId2"/>
          <a:srcRect/>
          <a:stretch>
            <a:fillRect/>
          </a:stretch>
        </p:blipFill>
        <p:spPr bwMode="auto">
          <a:xfrm>
            <a:off x="0" y="0"/>
            <a:ext cx="9144000" cy="6864350"/>
          </a:xfrm>
          <a:prstGeom prst="rect">
            <a:avLst/>
          </a:prstGeom>
          <a:noFill/>
          <a:ln w="9525">
            <a:noFill/>
            <a:miter lim="800000"/>
            <a:headEnd/>
            <a:tailEnd/>
          </a:ln>
        </p:spPr>
      </p:pic>
      <p:sp>
        <p:nvSpPr>
          <p:cNvPr id="156675" name="Rectangle 3"/>
          <p:cNvSpPr>
            <a:spLocks noGrp="1" noChangeArrowheads="1"/>
          </p:cNvSpPr>
          <p:nvPr>
            <p:ph type="ctrTitle"/>
          </p:nvPr>
        </p:nvSpPr>
        <p:spPr>
          <a:xfrm>
            <a:off x="101600" y="2232025"/>
            <a:ext cx="5534025" cy="2378075"/>
          </a:xfrm>
          <a:ln algn="ctr"/>
        </p:spPr>
        <p:txBody>
          <a:bodyPr/>
          <a:lstStyle>
            <a:lvl1pPr>
              <a:lnSpc>
                <a:spcPct val="90000"/>
              </a:lnSpc>
              <a:defRPr sz="3600"/>
            </a:lvl1pPr>
          </a:lstStyle>
          <a:p>
            <a:r>
              <a:rPr lang="en-US" altLang="en-US" smtClean="0"/>
              <a:t>Click to edit Master title style</a:t>
            </a:r>
            <a:endParaRPr lang="en-US" altLang="en-US"/>
          </a:p>
        </p:txBody>
      </p:sp>
      <p:sp>
        <p:nvSpPr>
          <p:cNvPr id="156676" name="Rectangle 4"/>
          <p:cNvSpPr>
            <a:spLocks noGrp="1" noChangeArrowheads="1"/>
          </p:cNvSpPr>
          <p:nvPr>
            <p:ph type="subTitle" idx="1"/>
          </p:nvPr>
        </p:nvSpPr>
        <p:spPr>
          <a:xfrm>
            <a:off x="3700463" y="4897438"/>
            <a:ext cx="5237162" cy="930275"/>
          </a:xfrm>
          <a:ln algn="ctr"/>
        </p:spPr>
        <p:txBody>
          <a:bodyPr anchor="b"/>
          <a:lstStyle>
            <a:lvl1pPr marL="0" indent="0" algn="r">
              <a:buFont typeface="Wingdings" pitchFamily="2" charset="2"/>
              <a:buNone/>
              <a:defRPr>
                <a:solidFill>
                  <a:schemeClr val="bg1"/>
                </a:solidFill>
              </a:defRPr>
            </a:lvl1pPr>
          </a:lstStyle>
          <a:p>
            <a:r>
              <a:rPr lang="en-US" altLang="en-US" smtClean="0"/>
              <a:t>Click to edit Master subtitle style</a:t>
            </a:r>
            <a:endParaRPr lang="en-US" altLang="en-US"/>
          </a:p>
        </p:txBody>
      </p:sp>
      <p:sp>
        <p:nvSpPr>
          <p:cNvPr id="5" name="Rectangle 5"/>
          <p:cNvSpPr>
            <a:spLocks noGrp="1" noChangeArrowheads="1"/>
          </p:cNvSpPr>
          <p:nvPr>
            <p:ph type="dt" sz="quarter" idx="10"/>
          </p:nvPr>
        </p:nvSpPr>
        <p:spPr bwMode="auto">
          <a:xfrm>
            <a:off x="5535613" y="6270625"/>
            <a:ext cx="3402012" cy="457200"/>
          </a:xfrm>
          <a:prstGeom prst="rect">
            <a:avLst/>
          </a:prstGeom>
          <a:ln w="12700" algn="ctr">
            <a:miter lim="800000"/>
            <a:headEnd/>
            <a:tailEnd/>
          </a:ln>
        </p:spPr>
        <p:txBody>
          <a:bodyPr vert="horz" wrap="square" lIns="91440" tIns="45720" rIns="91440" bIns="45720" numCol="1" anchor="b" anchorCtr="0" compatLnSpc="1">
            <a:prstTxWarp prst="textNoShape">
              <a:avLst/>
            </a:prstTxWarp>
          </a:bodyPr>
          <a:lstStyle>
            <a:lvl1pPr algn="r" eaLnBrk="0" hangingPunct="0">
              <a:spcBef>
                <a:spcPct val="50000"/>
              </a:spcBef>
              <a:defRPr sz="1200" b="1">
                <a:solidFill>
                  <a:srgbClr val="B2B2B2"/>
                </a:solidFill>
              </a:defRPr>
            </a:lvl1pPr>
          </a:lstStyle>
          <a:p>
            <a:pPr>
              <a:defRPr/>
            </a:pPr>
            <a:fld id="{33D87664-DD61-420F-8F48-4114DA84B3BC}" type="datetime1">
              <a:rPr lang="en-US"/>
              <a:pPr>
                <a:defRPr/>
              </a:pPr>
              <a:t>7/10/2015</a:t>
            </a:fld>
            <a:endParaRPr lang="en-US" altLang="en-US"/>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6DE6A88F-FB1C-4E70-A54F-430660B524E2}" type="slidenum">
              <a:rPr lang="en-US" altLang="en-US"/>
              <a:pPr>
                <a:defRPr/>
              </a:pPr>
              <a:t>‹#›</a:t>
            </a:fld>
            <a:endParaRPr lang="en-US"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F6A73412-40D1-4BB8-BBFE-A5D6C976014D}" type="slidenum">
              <a:rPr lang="en-US" altLang="en-US"/>
              <a:pPr>
                <a:defRPr/>
              </a:pPr>
              <a:t>‹#›</a:t>
            </a:fld>
            <a:endParaRPr lang="en-US"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3363" y="1036638"/>
            <a:ext cx="4260850" cy="5202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036638"/>
            <a:ext cx="4260850" cy="5202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E4A53F1D-BF85-4203-BB20-31BE10E856AF}" type="slidenum">
              <a:rPr lang="en-US" altLang="en-US"/>
              <a:pPr>
                <a:defRPr/>
              </a:pPr>
              <a:t>‹#›</a:t>
            </a:fld>
            <a:endParaRPr lang="en-US"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F46F5F26-AA13-46EA-92B6-1BF7A944D8F8}" type="slidenum">
              <a:rPr lang="en-US" altLang="en-US"/>
              <a:pPr>
                <a:defRPr/>
              </a:pPr>
              <a:t>‹#›</a:t>
            </a:fld>
            <a:endParaRPr lang="en-US" alt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4CB2C9F3-B244-44C4-BFC5-078F6F886186}" type="slidenum">
              <a:rPr lang="en-US" altLang="en-US"/>
              <a:pPr>
                <a:defRPr/>
              </a:pPr>
              <a:t>‹#›</a:t>
            </a:fld>
            <a:endParaRPr lang="en-US" alt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F62A7DC8-6BE5-4176-9A89-2B7918318844}" type="slidenum">
              <a:rPr lang="en-US" altLang="en-US"/>
              <a:pPr>
                <a:defRPr/>
              </a:pPr>
              <a:t>‹#›</a:t>
            </a:fld>
            <a:endParaRPr lang="en-US" alt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097ED238-1963-47CE-8005-42B46E203808}" type="slidenum">
              <a:rPr lang="en-US" altLang="en-US"/>
              <a:pPr>
                <a:defRPr/>
              </a:pPr>
              <a:t>‹#›</a:t>
            </a:fld>
            <a:endParaRPr lang="en-US"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C6D2642E-D356-4679-B7DA-CCDC8D191E9C}" type="slidenum">
              <a:rPr lang="en-US" altLang="en-US"/>
              <a:pPr>
                <a:defRPr/>
              </a:pPr>
              <a:t>‹#›</a:t>
            </a:fld>
            <a:endParaRPr lang="en-US" altLang="en-US"/>
          </a:p>
        </p:txBody>
      </p:sp>
    </p:spTree>
  </p:cSld>
  <p:clrMapOvr>
    <a:masterClrMapping/>
  </p:clrMapOvr>
  <p:transition>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8A406E64-B3C8-45BF-9C5C-3EF5D41151CF}" type="slidenum">
              <a:rPr lang="en-US" altLang="en-US"/>
              <a:pPr>
                <a:defRPr/>
              </a:pPr>
              <a:t>‹#›</a:t>
            </a:fld>
            <a:endParaRPr lang="en-US"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D7CA59F0-1381-44A3-9CBA-FF63095D1EE1}" type="slidenum">
              <a:rPr lang="en-US" altLang="en-US"/>
              <a:pPr>
                <a:defRPr/>
              </a:pPr>
              <a:t>‹#›</a:t>
            </a:fld>
            <a:endParaRPr lang="en-US"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5288" y="28575"/>
            <a:ext cx="2170112" cy="6210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33363" y="28575"/>
            <a:ext cx="6359525" cy="6210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087BF8A3-EE8F-4940-9597-273C67AFB3B0}" type="slidenum">
              <a:rPr lang="en-US" altLang="en-US"/>
              <a:pPr>
                <a:defRPr/>
              </a:pPr>
              <a:t>‹#›</a:t>
            </a:fld>
            <a:endParaRPr lang="en-US"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33363" y="28575"/>
            <a:ext cx="8682037" cy="8286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33363" y="1036638"/>
            <a:ext cx="8674100" cy="5202237"/>
          </a:xfrm>
        </p:spPr>
        <p:txBody>
          <a:bodyPr/>
          <a:lstStyle/>
          <a:p>
            <a:pPr lvl="0"/>
            <a:endParaRPr lang="en-US" noProof="0"/>
          </a:p>
        </p:txBody>
      </p:sp>
      <p:sp>
        <p:nvSpPr>
          <p:cNvPr id="4" name="Rectangle 5"/>
          <p:cNvSpPr>
            <a:spLocks noGrp="1" noChangeArrowheads="1"/>
          </p:cNvSpPr>
          <p:nvPr>
            <p:ph type="sldNum" sz="quarter" idx="10"/>
          </p:nvPr>
        </p:nvSpPr>
        <p:spPr>
          <a:ln/>
        </p:spPr>
        <p:txBody>
          <a:bodyPr/>
          <a:lstStyle>
            <a:lvl1pPr>
              <a:defRPr/>
            </a:lvl1pPr>
          </a:lstStyle>
          <a:p>
            <a:pPr>
              <a:defRPr/>
            </a:pPr>
            <a:fld id="{DBF9FB0A-01B2-4035-AD03-8C05A2F8A2E6}" type="slidenum">
              <a:rPr lang="en-US" altLang="en-US"/>
              <a:pPr>
                <a:defRPr/>
              </a:pPr>
              <a:t>‹#›</a:t>
            </a:fld>
            <a:endParaRPr lang="en-US"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EA95460F-C218-4CD6-8818-1A1503810A65}" type="slidenum">
              <a:rPr lang="en-US" altLang="en-US"/>
              <a:pPr>
                <a:defRPr/>
              </a:pPr>
              <a:t>‹#›</a:t>
            </a:fld>
            <a:endParaRPr lang="en-US" alt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401B6EC7-9D3D-4D56-A527-001AE7B9210A}" type="slidenum">
              <a:rPr lang="en-US" altLang="en-US"/>
              <a:pPr>
                <a:defRPr/>
              </a:pPr>
              <a:t>‹#›</a:t>
            </a:fld>
            <a:endParaRPr lang="en-US" alt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11E38372-3898-4095-AB2D-98D1AC4F1960}" type="slidenum">
              <a:rPr lang="en-US" altLang="en-US"/>
              <a:pPr>
                <a:defRPr/>
              </a:pPr>
              <a:t>‹#›</a:t>
            </a:fld>
            <a:endParaRPr lang="en-US" alt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CE04450F-8F19-4097-A96E-103A14BF20E9}" type="slidenum">
              <a:rPr lang="en-US" altLang="en-US"/>
              <a:pPr>
                <a:defRPr/>
              </a:pPr>
              <a:t>‹#›</a:t>
            </a:fld>
            <a:endParaRPr lang="en-US" alt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2D11F3DD-C5F0-46C2-BAE6-B3623FAA5C18}" type="slidenum">
              <a:rPr lang="en-US" altLang="en-US"/>
              <a:pPr>
                <a:defRPr/>
              </a:pPr>
              <a:t>‹#›</a:t>
            </a:fld>
            <a:endParaRPr lang="en-US" alt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69887B50-191F-4010-B5A9-575C884E1A1B}" type="slidenum">
              <a:rPr lang="en-US" altLang="en-US"/>
              <a:pPr>
                <a:defRPr/>
              </a:pPr>
              <a:t>‹#›</a:t>
            </a:fld>
            <a:endParaRPr lang="en-US" alt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D7DE9794-5E54-4621-9CEC-DA81A6731F72}" type="slidenum">
              <a:rPr lang="en-US" altLang="en-US"/>
              <a:pPr>
                <a:defRPr/>
              </a:pPr>
              <a:t>‹#›</a:t>
            </a:fld>
            <a:endParaRPr lang="en-US" alt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w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body"/>
          <p:cNvPicPr>
            <a:picLocks noChangeAspect="1" noChangeArrowheads="1"/>
          </p:cNvPicPr>
          <p:nvPr/>
        </p:nvPicPr>
        <p:blipFill>
          <a:blip r:embed="rId13"/>
          <a:srcRect/>
          <a:stretch>
            <a:fillRect/>
          </a:stretch>
        </p:blipFill>
        <p:spPr bwMode="auto">
          <a:xfrm>
            <a:off x="-19050" y="-9525"/>
            <a:ext cx="9182100" cy="6877050"/>
          </a:xfrm>
          <a:prstGeom prst="rect">
            <a:avLst/>
          </a:prstGeom>
          <a:noFill/>
          <a:ln w="9525">
            <a:noFill/>
            <a:miter lim="800000"/>
            <a:headEnd/>
            <a:tailEnd/>
          </a:ln>
        </p:spPr>
      </p:pic>
      <p:sp>
        <p:nvSpPr>
          <p:cNvPr id="451587" name="Rectangle 3"/>
          <p:cNvSpPr>
            <a:spLocks noGrp="1" noChangeArrowheads="1"/>
          </p:cNvSpPr>
          <p:nvPr>
            <p:ph type="title"/>
          </p:nvPr>
        </p:nvSpPr>
        <p:spPr bwMode="auto">
          <a:xfrm>
            <a:off x="304800" y="76200"/>
            <a:ext cx="88392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685800" y="1295400"/>
            <a:ext cx="7772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51589" name="Rectangle 5"/>
          <p:cNvSpPr>
            <a:spLocks noGrp="1" noChangeArrowheads="1"/>
          </p:cNvSpPr>
          <p:nvPr>
            <p:ph type="sldNum" sz="quarter" idx="4"/>
          </p:nvPr>
        </p:nvSpPr>
        <p:spPr bwMode="auto">
          <a:xfrm>
            <a:off x="7129463" y="643255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b="1">
                <a:solidFill>
                  <a:schemeClr val="bg1"/>
                </a:solidFill>
              </a:defRPr>
            </a:lvl1pPr>
          </a:lstStyle>
          <a:p>
            <a:pPr>
              <a:defRPr/>
            </a:pPr>
            <a:fld id="{27389BC9-C6C3-4791-825B-F6F7F3CFB093}" type="slidenum">
              <a:rPr lang="en-US" altLang="en-US"/>
              <a:pPr>
                <a:defRPr/>
              </a:pPr>
              <a:t>‹#›</a:t>
            </a:fld>
            <a:endParaRPr lang="en-US" altLang="en-US"/>
          </a:p>
        </p:txBody>
      </p:sp>
      <p:grpSp>
        <p:nvGrpSpPr>
          <p:cNvPr id="3078" name="Group 6"/>
          <p:cNvGrpSpPr>
            <a:grpSpLocks noChangeAspect="1"/>
          </p:cNvGrpSpPr>
          <p:nvPr/>
        </p:nvGrpSpPr>
        <p:grpSpPr bwMode="auto">
          <a:xfrm>
            <a:off x="39688" y="6386513"/>
            <a:ext cx="1822450" cy="433387"/>
            <a:chOff x="60" y="4045"/>
            <a:chExt cx="1079" cy="255"/>
          </a:xfrm>
        </p:grpSpPr>
        <p:sp>
          <p:nvSpPr>
            <p:cNvPr id="451591" name="AutoShape 7"/>
            <p:cNvSpPr>
              <a:spLocks noChangeAspect="1" noChangeArrowheads="1" noTextEdit="1"/>
            </p:cNvSpPr>
            <p:nvPr userDrawn="1"/>
          </p:nvSpPr>
          <p:spPr bwMode="auto">
            <a:xfrm>
              <a:off x="60" y="4045"/>
              <a:ext cx="1079" cy="255"/>
            </a:xfrm>
            <a:prstGeom prst="rect">
              <a:avLst/>
            </a:prstGeom>
            <a:noFill/>
            <a:ln w="9525">
              <a:noFill/>
              <a:miter lim="800000"/>
              <a:headEnd/>
              <a:tailEnd/>
            </a:ln>
          </p:spPr>
          <p:txBody>
            <a:bodyPr/>
            <a:lstStyle/>
            <a:p>
              <a:pPr eaLnBrk="0" hangingPunct="0">
                <a:spcBef>
                  <a:spcPct val="50000"/>
                </a:spcBef>
                <a:defRPr/>
              </a:pPr>
              <a:endParaRPr lang="en-US"/>
            </a:p>
          </p:txBody>
        </p:sp>
        <p:sp>
          <p:nvSpPr>
            <p:cNvPr id="451592" name="Freeform 8"/>
            <p:cNvSpPr>
              <a:spLocks/>
            </p:cNvSpPr>
            <p:nvPr userDrawn="1"/>
          </p:nvSpPr>
          <p:spPr bwMode="auto">
            <a:xfrm>
              <a:off x="61" y="4045"/>
              <a:ext cx="162" cy="142"/>
            </a:xfrm>
            <a:custGeom>
              <a:avLst/>
              <a:gdLst/>
              <a:ahLst/>
              <a:cxnLst>
                <a:cxn ang="0">
                  <a:pos x="309" y="0"/>
                </a:cxn>
                <a:cxn ang="0">
                  <a:pos x="105" y="78"/>
                </a:cxn>
                <a:cxn ang="0">
                  <a:pos x="290" y="116"/>
                </a:cxn>
                <a:cxn ang="0">
                  <a:pos x="305" y="116"/>
                </a:cxn>
                <a:cxn ang="0">
                  <a:pos x="309" y="116"/>
                </a:cxn>
                <a:cxn ang="0">
                  <a:pos x="312" y="118"/>
                </a:cxn>
                <a:cxn ang="0">
                  <a:pos x="316" y="120"/>
                </a:cxn>
                <a:cxn ang="0">
                  <a:pos x="320" y="123"/>
                </a:cxn>
                <a:cxn ang="0">
                  <a:pos x="323" y="127"/>
                </a:cxn>
                <a:cxn ang="0">
                  <a:pos x="323" y="131"/>
                </a:cxn>
                <a:cxn ang="0">
                  <a:pos x="325" y="136"/>
                </a:cxn>
                <a:cxn ang="0">
                  <a:pos x="325" y="261"/>
                </a:cxn>
                <a:cxn ang="0">
                  <a:pos x="325" y="265"/>
                </a:cxn>
                <a:cxn ang="0">
                  <a:pos x="323" y="270"/>
                </a:cxn>
                <a:cxn ang="0">
                  <a:pos x="321" y="274"/>
                </a:cxn>
                <a:cxn ang="0">
                  <a:pos x="318" y="278"/>
                </a:cxn>
                <a:cxn ang="0">
                  <a:pos x="316" y="280"/>
                </a:cxn>
                <a:cxn ang="0">
                  <a:pos x="310" y="283"/>
                </a:cxn>
                <a:cxn ang="0">
                  <a:pos x="307" y="283"/>
                </a:cxn>
                <a:cxn ang="0">
                  <a:pos x="303" y="283"/>
                </a:cxn>
                <a:cxn ang="0">
                  <a:pos x="2" y="216"/>
                </a:cxn>
                <a:cxn ang="0">
                  <a:pos x="227" y="187"/>
                </a:cxn>
                <a:cxn ang="0">
                  <a:pos x="20" y="187"/>
                </a:cxn>
                <a:cxn ang="0">
                  <a:pos x="16" y="187"/>
                </a:cxn>
                <a:cxn ang="0">
                  <a:pos x="13" y="185"/>
                </a:cxn>
                <a:cxn ang="0">
                  <a:pos x="9" y="181"/>
                </a:cxn>
                <a:cxn ang="0">
                  <a:pos x="5" y="180"/>
                </a:cxn>
                <a:cxn ang="0">
                  <a:pos x="2" y="176"/>
                </a:cxn>
                <a:cxn ang="0">
                  <a:pos x="2" y="171"/>
                </a:cxn>
                <a:cxn ang="0">
                  <a:pos x="0" y="167"/>
                </a:cxn>
                <a:cxn ang="0">
                  <a:pos x="0" y="24"/>
                </a:cxn>
                <a:cxn ang="0">
                  <a:pos x="0" y="18"/>
                </a:cxn>
                <a:cxn ang="0">
                  <a:pos x="2" y="15"/>
                </a:cxn>
                <a:cxn ang="0">
                  <a:pos x="3" y="11"/>
                </a:cxn>
                <a:cxn ang="0">
                  <a:pos x="7" y="7"/>
                </a:cxn>
                <a:cxn ang="0">
                  <a:pos x="11" y="4"/>
                </a:cxn>
                <a:cxn ang="0">
                  <a:pos x="14" y="2"/>
                </a:cxn>
                <a:cxn ang="0">
                  <a:pos x="18" y="2"/>
                </a:cxn>
                <a:cxn ang="0">
                  <a:pos x="23" y="0"/>
                </a:cxn>
              </a:cxnLst>
              <a:rect l="0" t="0" r="r" b="b"/>
              <a:pathLst>
                <a:path w="325" h="283">
                  <a:moveTo>
                    <a:pt x="23" y="0"/>
                  </a:moveTo>
                  <a:lnTo>
                    <a:pt x="309" y="0"/>
                  </a:lnTo>
                  <a:lnTo>
                    <a:pt x="309" y="78"/>
                  </a:lnTo>
                  <a:lnTo>
                    <a:pt x="105" y="78"/>
                  </a:lnTo>
                  <a:lnTo>
                    <a:pt x="105" y="116"/>
                  </a:lnTo>
                  <a:lnTo>
                    <a:pt x="290" y="116"/>
                  </a:lnTo>
                  <a:lnTo>
                    <a:pt x="303" y="116"/>
                  </a:lnTo>
                  <a:lnTo>
                    <a:pt x="305" y="116"/>
                  </a:lnTo>
                  <a:lnTo>
                    <a:pt x="307" y="116"/>
                  </a:lnTo>
                  <a:lnTo>
                    <a:pt x="309" y="116"/>
                  </a:lnTo>
                  <a:lnTo>
                    <a:pt x="310" y="116"/>
                  </a:lnTo>
                  <a:lnTo>
                    <a:pt x="312" y="118"/>
                  </a:lnTo>
                  <a:lnTo>
                    <a:pt x="316" y="120"/>
                  </a:lnTo>
                  <a:lnTo>
                    <a:pt x="316" y="120"/>
                  </a:lnTo>
                  <a:lnTo>
                    <a:pt x="318" y="122"/>
                  </a:lnTo>
                  <a:lnTo>
                    <a:pt x="320" y="123"/>
                  </a:lnTo>
                  <a:lnTo>
                    <a:pt x="321" y="125"/>
                  </a:lnTo>
                  <a:lnTo>
                    <a:pt x="323" y="127"/>
                  </a:lnTo>
                  <a:lnTo>
                    <a:pt x="323" y="129"/>
                  </a:lnTo>
                  <a:lnTo>
                    <a:pt x="323" y="131"/>
                  </a:lnTo>
                  <a:lnTo>
                    <a:pt x="325" y="134"/>
                  </a:lnTo>
                  <a:lnTo>
                    <a:pt x="325" y="136"/>
                  </a:lnTo>
                  <a:lnTo>
                    <a:pt x="325" y="138"/>
                  </a:lnTo>
                  <a:lnTo>
                    <a:pt x="325" y="261"/>
                  </a:lnTo>
                  <a:lnTo>
                    <a:pt x="325" y="263"/>
                  </a:lnTo>
                  <a:lnTo>
                    <a:pt x="325" y="265"/>
                  </a:lnTo>
                  <a:lnTo>
                    <a:pt x="323" y="269"/>
                  </a:lnTo>
                  <a:lnTo>
                    <a:pt x="323" y="270"/>
                  </a:lnTo>
                  <a:lnTo>
                    <a:pt x="323" y="272"/>
                  </a:lnTo>
                  <a:lnTo>
                    <a:pt x="321" y="274"/>
                  </a:lnTo>
                  <a:lnTo>
                    <a:pt x="320" y="276"/>
                  </a:lnTo>
                  <a:lnTo>
                    <a:pt x="318" y="278"/>
                  </a:lnTo>
                  <a:lnTo>
                    <a:pt x="316" y="280"/>
                  </a:lnTo>
                  <a:lnTo>
                    <a:pt x="316" y="280"/>
                  </a:lnTo>
                  <a:lnTo>
                    <a:pt x="312" y="281"/>
                  </a:lnTo>
                  <a:lnTo>
                    <a:pt x="310" y="283"/>
                  </a:lnTo>
                  <a:lnTo>
                    <a:pt x="309" y="283"/>
                  </a:lnTo>
                  <a:lnTo>
                    <a:pt x="307" y="283"/>
                  </a:lnTo>
                  <a:lnTo>
                    <a:pt x="305" y="283"/>
                  </a:lnTo>
                  <a:lnTo>
                    <a:pt x="303" y="283"/>
                  </a:lnTo>
                  <a:lnTo>
                    <a:pt x="2" y="283"/>
                  </a:lnTo>
                  <a:lnTo>
                    <a:pt x="2" y="216"/>
                  </a:lnTo>
                  <a:lnTo>
                    <a:pt x="227" y="216"/>
                  </a:lnTo>
                  <a:lnTo>
                    <a:pt x="227" y="187"/>
                  </a:lnTo>
                  <a:lnTo>
                    <a:pt x="23" y="187"/>
                  </a:lnTo>
                  <a:lnTo>
                    <a:pt x="20" y="187"/>
                  </a:lnTo>
                  <a:lnTo>
                    <a:pt x="18" y="187"/>
                  </a:lnTo>
                  <a:lnTo>
                    <a:pt x="16" y="187"/>
                  </a:lnTo>
                  <a:lnTo>
                    <a:pt x="14" y="185"/>
                  </a:lnTo>
                  <a:lnTo>
                    <a:pt x="13" y="185"/>
                  </a:lnTo>
                  <a:lnTo>
                    <a:pt x="11" y="183"/>
                  </a:lnTo>
                  <a:lnTo>
                    <a:pt x="9" y="181"/>
                  </a:lnTo>
                  <a:lnTo>
                    <a:pt x="7" y="181"/>
                  </a:lnTo>
                  <a:lnTo>
                    <a:pt x="5" y="180"/>
                  </a:lnTo>
                  <a:lnTo>
                    <a:pt x="3" y="178"/>
                  </a:lnTo>
                  <a:lnTo>
                    <a:pt x="2" y="176"/>
                  </a:lnTo>
                  <a:lnTo>
                    <a:pt x="2" y="174"/>
                  </a:lnTo>
                  <a:lnTo>
                    <a:pt x="2" y="171"/>
                  </a:lnTo>
                  <a:lnTo>
                    <a:pt x="0" y="169"/>
                  </a:lnTo>
                  <a:lnTo>
                    <a:pt x="0" y="167"/>
                  </a:lnTo>
                  <a:lnTo>
                    <a:pt x="0" y="165"/>
                  </a:lnTo>
                  <a:lnTo>
                    <a:pt x="0" y="24"/>
                  </a:lnTo>
                  <a:lnTo>
                    <a:pt x="0" y="22"/>
                  </a:lnTo>
                  <a:lnTo>
                    <a:pt x="0" y="18"/>
                  </a:lnTo>
                  <a:lnTo>
                    <a:pt x="2" y="16"/>
                  </a:lnTo>
                  <a:lnTo>
                    <a:pt x="2" y="15"/>
                  </a:lnTo>
                  <a:lnTo>
                    <a:pt x="2" y="13"/>
                  </a:lnTo>
                  <a:lnTo>
                    <a:pt x="3" y="11"/>
                  </a:lnTo>
                  <a:lnTo>
                    <a:pt x="5" y="9"/>
                  </a:lnTo>
                  <a:lnTo>
                    <a:pt x="7" y="7"/>
                  </a:lnTo>
                  <a:lnTo>
                    <a:pt x="9" y="5"/>
                  </a:lnTo>
                  <a:lnTo>
                    <a:pt x="11" y="4"/>
                  </a:lnTo>
                  <a:lnTo>
                    <a:pt x="13" y="4"/>
                  </a:lnTo>
                  <a:lnTo>
                    <a:pt x="14" y="2"/>
                  </a:lnTo>
                  <a:lnTo>
                    <a:pt x="16" y="2"/>
                  </a:lnTo>
                  <a:lnTo>
                    <a:pt x="18" y="2"/>
                  </a:lnTo>
                  <a:lnTo>
                    <a:pt x="20" y="0"/>
                  </a:lnTo>
                  <a:lnTo>
                    <a:pt x="23" y="0"/>
                  </a:lnTo>
                  <a:close/>
                </a:path>
              </a:pathLst>
            </a:custGeom>
            <a:solidFill>
              <a:srgbClr val="004737"/>
            </a:solidFill>
            <a:ln w="9525">
              <a:noFill/>
              <a:round/>
              <a:headEnd/>
              <a:tailEnd/>
            </a:ln>
          </p:spPr>
          <p:txBody>
            <a:bodyPr/>
            <a:lstStyle/>
            <a:p>
              <a:pPr eaLnBrk="0" hangingPunct="0">
                <a:spcBef>
                  <a:spcPct val="50000"/>
                </a:spcBef>
                <a:defRPr/>
              </a:pPr>
              <a:endParaRPr lang="en-US"/>
            </a:p>
          </p:txBody>
        </p:sp>
        <p:sp>
          <p:nvSpPr>
            <p:cNvPr id="451593" name="Rectangle 9"/>
            <p:cNvSpPr>
              <a:spLocks noChangeArrowheads="1"/>
            </p:cNvSpPr>
            <p:nvPr userDrawn="1"/>
          </p:nvSpPr>
          <p:spPr bwMode="auto">
            <a:xfrm>
              <a:off x="283" y="4153"/>
              <a:ext cx="63" cy="34"/>
            </a:xfrm>
            <a:prstGeom prst="rect">
              <a:avLst/>
            </a:prstGeom>
            <a:solidFill>
              <a:srgbClr val="004737"/>
            </a:solidFill>
            <a:ln w="9525">
              <a:noFill/>
              <a:miter lim="800000"/>
              <a:headEnd/>
              <a:tailEnd/>
            </a:ln>
          </p:spPr>
          <p:txBody>
            <a:bodyPr/>
            <a:lstStyle/>
            <a:p>
              <a:pPr eaLnBrk="0" hangingPunct="0">
                <a:spcBef>
                  <a:spcPct val="50000"/>
                </a:spcBef>
                <a:defRPr/>
              </a:pPr>
              <a:endParaRPr lang="en-US"/>
            </a:p>
          </p:txBody>
        </p:sp>
        <p:sp>
          <p:nvSpPr>
            <p:cNvPr id="451594" name="Freeform 10"/>
            <p:cNvSpPr>
              <a:spLocks/>
            </p:cNvSpPr>
            <p:nvPr userDrawn="1"/>
          </p:nvSpPr>
          <p:spPr bwMode="auto">
            <a:xfrm>
              <a:off x="236" y="4046"/>
              <a:ext cx="157" cy="92"/>
            </a:xfrm>
            <a:custGeom>
              <a:avLst/>
              <a:gdLst/>
              <a:ahLst/>
              <a:cxnLst>
                <a:cxn ang="0">
                  <a:pos x="80" y="114"/>
                </a:cxn>
                <a:cxn ang="0">
                  <a:pos x="235" y="0"/>
                </a:cxn>
                <a:cxn ang="0">
                  <a:pos x="315" y="149"/>
                </a:cxn>
                <a:cxn ang="0">
                  <a:pos x="315" y="152"/>
                </a:cxn>
                <a:cxn ang="0">
                  <a:pos x="315" y="156"/>
                </a:cxn>
                <a:cxn ang="0">
                  <a:pos x="315" y="160"/>
                </a:cxn>
                <a:cxn ang="0">
                  <a:pos x="313" y="163"/>
                </a:cxn>
                <a:cxn ang="0">
                  <a:pos x="311" y="165"/>
                </a:cxn>
                <a:cxn ang="0">
                  <a:pos x="309" y="169"/>
                </a:cxn>
                <a:cxn ang="0">
                  <a:pos x="307" y="172"/>
                </a:cxn>
                <a:cxn ang="0">
                  <a:pos x="306" y="174"/>
                </a:cxn>
                <a:cxn ang="0">
                  <a:pos x="304" y="176"/>
                </a:cxn>
                <a:cxn ang="0">
                  <a:pos x="300" y="178"/>
                </a:cxn>
                <a:cxn ang="0">
                  <a:pos x="298" y="179"/>
                </a:cxn>
                <a:cxn ang="0">
                  <a:pos x="295" y="181"/>
                </a:cxn>
                <a:cxn ang="0">
                  <a:pos x="291" y="183"/>
                </a:cxn>
                <a:cxn ang="0">
                  <a:pos x="289" y="183"/>
                </a:cxn>
                <a:cxn ang="0">
                  <a:pos x="286" y="185"/>
                </a:cxn>
                <a:cxn ang="0">
                  <a:pos x="282" y="185"/>
                </a:cxn>
                <a:cxn ang="0">
                  <a:pos x="31" y="185"/>
                </a:cxn>
                <a:cxn ang="0">
                  <a:pos x="29" y="185"/>
                </a:cxn>
                <a:cxn ang="0">
                  <a:pos x="26" y="183"/>
                </a:cxn>
                <a:cxn ang="0">
                  <a:pos x="24" y="183"/>
                </a:cxn>
                <a:cxn ang="0">
                  <a:pos x="20" y="181"/>
                </a:cxn>
                <a:cxn ang="0">
                  <a:pos x="15" y="178"/>
                </a:cxn>
                <a:cxn ang="0">
                  <a:pos x="9" y="172"/>
                </a:cxn>
                <a:cxn ang="0">
                  <a:pos x="6" y="169"/>
                </a:cxn>
                <a:cxn ang="0">
                  <a:pos x="4" y="165"/>
                </a:cxn>
                <a:cxn ang="0">
                  <a:pos x="4" y="163"/>
                </a:cxn>
                <a:cxn ang="0">
                  <a:pos x="2" y="160"/>
                </a:cxn>
                <a:cxn ang="0">
                  <a:pos x="0" y="156"/>
                </a:cxn>
                <a:cxn ang="0">
                  <a:pos x="0" y="152"/>
                </a:cxn>
                <a:cxn ang="0">
                  <a:pos x="0" y="0"/>
                </a:cxn>
              </a:cxnLst>
              <a:rect l="0" t="0" r="r" b="b"/>
              <a:pathLst>
                <a:path w="315" h="185">
                  <a:moveTo>
                    <a:pt x="80" y="0"/>
                  </a:moveTo>
                  <a:lnTo>
                    <a:pt x="80" y="114"/>
                  </a:lnTo>
                  <a:lnTo>
                    <a:pt x="235" y="114"/>
                  </a:lnTo>
                  <a:lnTo>
                    <a:pt x="235" y="0"/>
                  </a:lnTo>
                  <a:lnTo>
                    <a:pt x="315" y="0"/>
                  </a:lnTo>
                  <a:lnTo>
                    <a:pt x="315" y="149"/>
                  </a:lnTo>
                  <a:lnTo>
                    <a:pt x="315" y="150"/>
                  </a:lnTo>
                  <a:lnTo>
                    <a:pt x="315" y="152"/>
                  </a:lnTo>
                  <a:lnTo>
                    <a:pt x="315" y="154"/>
                  </a:lnTo>
                  <a:lnTo>
                    <a:pt x="315" y="156"/>
                  </a:lnTo>
                  <a:lnTo>
                    <a:pt x="315" y="158"/>
                  </a:lnTo>
                  <a:lnTo>
                    <a:pt x="315" y="160"/>
                  </a:lnTo>
                  <a:lnTo>
                    <a:pt x="313" y="161"/>
                  </a:lnTo>
                  <a:lnTo>
                    <a:pt x="313" y="163"/>
                  </a:lnTo>
                  <a:lnTo>
                    <a:pt x="311" y="163"/>
                  </a:lnTo>
                  <a:lnTo>
                    <a:pt x="311" y="165"/>
                  </a:lnTo>
                  <a:lnTo>
                    <a:pt x="311" y="167"/>
                  </a:lnTo>
                  <a:lnTo>
                    <a:pt x="309" y="169"/>
                  </a:lnTo>
                  <a:lnTo>
                    <a:pt x="309" y="170"/>
                  </a:lnTo>
                  <a:lnTo>
                    <a:pt x="307" y="172"/>
                  </a:lnTo>
                  <a:lnTo>
                    <a:pt x="306" y="172"/>
                  </a:lnTo>
                  <a:lnTo>
                    <a:pt x="306" y="174"/>
                  </a:lnTo>
                  <a:lnTo>
                    <a:pt x="304" y="176"/>
                  </a:lnTo>
                  <a:lnTo>
                    <a:pt x="304" y="176"/>
                  </a:lnTo>
                  <a:lnTo>
                    <a:pt x="302" y="178"/>
                  </a:lnTo>
                  <a:lnTo>
                    <a:pt x="300" y="178"/>
                  </a:lnTo>
                  <a:lnTo>
                    <a:pt x="298" y="179"/>
                  </a:lnTo>
                  <a:lnTo>
                    <a:pt x="298" y="179"/>
                  </a:lnTo>
                  <a:lnTo>
                    <a:pt x="296" y="181"/>
                  </a:lnTo>
                  <a:lnTo>
                    <a:pt x="295" y="181"/>
                  </a:lnTo>
                  <a:lnTo>
                    <a:pt x="293" y="183"/>
                  </a:lnTo>
                  <a:lnTo>
                    <a:pt x="291" y="183"/>
                  </a:lnTo>
                  <a:lnTo>
                    <a:pt x="289" y="183"/>
                  </a:lnTo>
                  <a:lnTo>
                    <a:pt x="289" y="183"/>
                  </a:lnTo>
                  <a:lnTo>
                    <a:pt x="287" y="185"/>
                  </a:lnTo>
                  <a:lnTo>
                    <a:pt x="286" y="185"/>
                  </a:lnTo>
                  <a:lnTo>
                    <a:pt x="284" y="185"/>
                  </a:lnTo>
                  <a:lnTo>
                    <a:pt x="282" y="185"/>
                  </a:lnTo>
                  <a:lnTo>
                    <a:pt x="33" y="185"/>
                  </a:lnTo>
                  <a:lnTo>
                    <a:pt x="31" y="185"/>
                  </a:lnTo>
                  <a:lnTo>
                    <a:pt x="29" y="185"/>
                  </a:lnTo>
                  <a:lnTo>
                    <a:pt x="29" y="185"/>
                  </a:lnTo>
                  <a:lnTo>
                    <a:pt x="28" y="183"/>
                  </a:lnTo>
                  <a:lnTo>
                    <a:pt x="26" y="183"/>
                  </a:lnTo>
                  <a:lnTo>
                    <a:pt x="24" y="183"/>
                  </a:lnTo>
                  <a:lnTo>
                    <a:pt x="24" y="183"/>
                  </a:lnTo>
                  <a:lnTo>
                    <a:pt x="22" y="181"/>
                  </a:lnTo>
                  <a:lnTo>
                    <a:pt x="20" y="181"/>
                  </a:lnTo>
                  <a:lnTo>
                    <a:pt x="17" y="179"/>
                  </a:lnTo>
                  <a:lnTo>
                    <a:pt x="15" y="178"/>
                  </a:lnTo>
                  <a:lnTo>
                    <a:pt x="11" y="174"/>
                  </a:lnTo>
                  <a:lnTo>
                    <a:pt x="9" y="172"/>
                  </a:lnTo>
                  <a:lnTo>
                    <a:pt x="8" y="170"/>
                  </a:lnTo>
                  <a:lnTo>
                    <a:pt x="6" y="169"/>
                  </a:lnTo>
                  <a:lnTo>
                    <a:pt x="6" y="167"/>
                  </a:lnTo>
                  <a:lnTo>
                    <a:pt x="4" y="165"/>
                  </a:lnTo>
                  <a:lnTo>
                    <a:pt x="4" y="163"/>
                  </a:lnTo>
                  <a:lnTo>
                    <a:pt x="4" y="163"/>
                  </a:lnTo>
                  <a:lnTo>
                    <a:pt x="2" y="161"/>
                  </a:lnTo>
                  <a:lnTo>
                    <a:pt x="2" y="160"/>
                  </a:lnTo>
                  <a:lnTo>
                    <a:pt x="2" y="158"/>
                  </a:lnTo>
                  <a:lnTo>
                    <a:pt x="0" y="156"/>
                  </a:lnTo>
                  <a:lnTo>
                    <a:pt x="0" y="154"/>
                  </a:lnTo>
                  <a:lnTo>
                    <a:pt x="0" y="152"/>
                  </a:lnTo>
                  <a:lnTo>
                    <a:pt x="0" y="150"/>
                  </a:lnTo>
                  <a:lnTo>
                    <a:pt x="0" y="0"/>
                  </a:lnTo>
                  <a:lnTo>
                    <a:pt x="80" y="0"/>
                  </a:lnTo>
                  <a:close/>
                </a:path>
              </a:pathLst>
            </a:custGeom>
            <a:solidFill>
              <a:srgbClr val="004737"/>
            </a:solidFill>
            <a:ln w="9525">
              <a:noFill/>
              <a:round/>
              <a:headEnd/>
              <a:tailEnd/>
            </a:ln>
          </p:spPr>
          <p:txBody>
            <a:bodyPr/>
            <a:lstStyle/>
            <a:p>
              <a:pPr eaLnBrk="0" hangingPunct="0">
                <a:spcBef>
                  <a:spcPct val="50000"/>
                </a:spcBef>
                <a:defRPr/>
              </a:pPr>
              <a:endParaRPr lang="en-US"/>
            </a:p>
          </p:txBody>
        </p:sp>
        <p:sp>
          <p:nvSpPr>
            <p:cNvPr id="451595" name="Freeform 11"/>
            <p:cNvSpPr>
              <a:spLocks/>
            </p:cNvSpPr>
            <p:nvPr userDrawn="1"/>
          </p:nvSpPr>
          <p:spPr bwMode="auto">
            <a:xfrm>
              <a:off x="412" y="4046"/>
              <a:ext cx="176" cy="141"/>
            </a:xfrm>
            <a:custGeom>
              <a:avLst/>
              <a:gdLst/>
              <a:ahLst/>
              <a:cxnLst>
                <a:cxn ang="0">
                  <a:pos x="350" y="0"/>
                </a:cxn>
                <a:cxn ang="0">
                  <a:pos x="269" y="199"/>
                </a:cxn>
                <a:cxn ang="0">
                  <a:pos x="125" y="23"/>
                </a:cxn>
                <a:cxn ang="0">
                  <a:pos x="120" y="18"/>
                </a:cxn>
                <a:cxn ang="0">
                  <a:pos x="112" y="13"/>
                </a:cxn>
                <a:cxn ang="0">
                  <a:pos x="107" y="9"/>
                </a:cxn>
                <a:cxn ang="0">
                  <a:pos x="100" y="5"/>
                </a:cxn>
                <a:cxn ang="0">
                  <a:pos x="92" y="2"/>
                </a:cxn>
                <a:cxn ang="0">
                  <a:pos x="85" y="2"/>
                </a:cxn>
                <a:cxn ang="0">
                  <a:pos x="76" y="0"/>
                </a:cxn>
                <a:cxn ang="0">
                  <a:pos x="69" y="0"/>
                </a:cxn>
                <a:cxn ang="0">
                  <a:pos x="62" y="2"/>
                </a:cxn>
                <a:cxn ang="0">
                  <a:pos x="56" y="2"/>
                </a:cxn>
                <a:cxn ang="0">
                  <a:pos x="49" y="3"/>
                </a:cxn>
                <a:cxn ang="0">
                  <a:pos x="43" y="7"/>
                </a:cxn>
                <a:cxn ang="0">
                  <a:pos x="36" y="11"/>
                </a:cxn>
                <a:cxn ang="0">
                  <a:pos x="31" y="14"/>
                </a:cxn>
                <a:cxn ang="0">
                  <a:pos x="25" y="18"/>
                </a:cxn>
                <a:cxn ang="0">
                  <a:pos x="20" y="23"/>
                </a:cxn>
                <a:cxn ang="0">
                  <a:pos x="16" y="29"/>
                </a:cxn>
                <a:cxn ang="0">
                  <a:pos x="11" y="36"/>
                </a:cxn>
                <a:cxn ang="0">
                  <a:pos x="7" y="42"/>
                </a:cxn>
                <a:cxn ang="0">
                  <a:pos x="5" y="49"/>
                </a:cxn>
                <a:cxn ang="0">
                  <a:pos x="2" y="58"/>
                </a:cxn>
                <a:cxn ang="0">
                  <a:pos x="2" y="67"/>
                </a:cxn>
                <a:cxn ang="0">
                  <a:pos x="0" y="76"/>
                </a:cxn>
                <a:cxn ang="0">
                  <a:pos x="0" y="283"/>
                </a:cxn>
                <a:cxn ang="0">
                  <a:pos x="85" y="98"/>
                </a:cxn>
                <a:cxn ang="0">
                  <a:pos x="220" y="250"/>
                </a:cxn>
                <a:cxn ang="0">
                  <a:pos x="227" y="259"/>
                </a:cxn>
                <a:cxn ang="0">
                  <a:pos x="236" y="265"/>
                </a:cxn>
                <a:cxn ang="0">
                  <a:pos x="243" y="270"/>
                </a:cxn>
                <a:cxn ang="0">
                  <a:pos x="250" y="276"/>
                </a:cxn>
                <a:cxn ang="0">
                  <a:pos x="256" y="278"/>
                </a:cxn>
                <a:cxn ang="0">
                  <a:pos x="260" y="279"/>
                </a:cxn>
                <a:cxn ang="0">
                  <a:pos x="265" y="279"/>
                </a:cxn>
                <a:cxn ang="0">
                  <a:pos x="269" y="281"/>
                </a:cxn>
                <a:cxn ang="0">
                  <a:pos x="274" y="281"/>
                </a:cxn>
                <a:cxn ang="0">
                  <a:pos x="281" y="281"/>
                </a:cxn>
                <a:cxn ang="0">
                  <a:pos x="289" y="281"/>
                </a:cxn>
                <a:cxn ang="0">
                  <a:pos x="296" y="279"/>
                </a:cxn>
                <a:cxn ang="0">
                  <a:pos x="303" y="278"/>
                </a:cxn>
                <a:cxn ang="0">
                  <a:pos x="309" y="274"/>
                </a:cxn>
                <a:cxn ang="0">
                  <a:pos x="316" y="272"/>
                </a:cxn>
                <a:cxn ang="0">
                  <a:pos x="321" y="268"/>
                </a:cxn>
                <a:cxn ang="0">
                  <a:pos x="327" y="263"/>
                </a:cxn>
                <a:cxn ang="0">
                  <a:pos x="332" y="258"/>
                </a:cxn>
                <a:cxn ang="0">
                  <a:pos x="336" y="252"/>
                </a:cxn>
                <a:cxn ang="0">
                  <a:pos x="339" y="247"/>
                </a:cxn>
                <a:cxn ang="0">
                  <a:pos x="343" y="239"/>
                </a:cxn>
                <a:cxn ang="0">
                  <a:pos x="347" y="232"/>
                </a:cxn>
                <a:cxn ang="0">
                  <a:pos x="349" y="225"/>
                </a:cxn>
                <a:cxn ang="0">
                  <a:pos x="350" y="216"/>
                </a:cxn>
                <a:cxn ang="0">
                  <a:pos x="350" y="207"/>
                </a:cxn>
              </a:cxnLst>
              <a:rect l="0" t="0" r="r" b="b"/>
              <a:pathLst>
                <a:path w="350" h="283">
                  <a:moveTo>
                    <a:pt x="350" y="201"/>
                  </a:moveTo>
                  <a:lnTo>
                    <a:pt x="350" y="0"/>
                  </a:lnTo>
                  <a:lnTo>
                    <a:pt x="269" y="0"/>
                  </a:lnTo>
                  <a:lnTo>
                    <a:pt x="269" y="199"/>
                  </a:lnTo>
                  <a:lnTo>
                    <a:pt x="127" y="27"/>
                  </a:lnTo>
                  <a:lnTo>
                    <a:pt x="125" y="23"/>
                  </a:lnTo>
                  <a:lnTo>
                    <a:pt x="122" y="20"/>
                  </a:lnTo>
                  <a:lnTo>
                    <a:pt x="120" y="18"/>
                  </a:lnTo>
                  <a:lnTo>
                    <a:pt x="116" y="14"/>
                  </a:lnTo>
                  <a:lnTo>
                    <a:pt x="112" y="13"/>
                  </a:lnTo>
                  <a:lnTo>
                    <a:pt x="111" y="11"/>
                  </a:lnTo>
                  <a:lnTo>
                    <a:pt x="107" y="9"/>
                  </a:lnTo>
                  <a:lnTo>
                    <a:pt x="103" y="7"/>
                  </a:lnTo>
                  <a:lnTo>
                    <a:pt x="100" y="5"/>
                  </a:lnTo>
                  <a:lnTo>
                    <a:pt x="96" y="3"/>
                  </a:lnTo>
                  <a:lnTo>
                    <a:pt x="92" y="2"/>
                  </a:lnTo>
                  <a:lnTo>
                    <a:pt x="89" y="2"/>
                  </a:lnTo>
                  <a:lnTo>
                    <a:pt x="85" y="2"/>
                  </a:lnTo>
                  <a:lnTo>
                    <a:pt x="80" y="0"/>
                  </a:lnTo>
                  <a:lnTo>
                    <a:pt x="76" y="0"/>
                  </a:lnTo>
                  <a:lnTo>
                    <a:pt x="72" y="0"/>
                  </a:lnTo>
                  <a:lnTo>
                    <a:pt x="69" y="0"/>
                  </a:lnTo>
                  <a:lnTo>
                    <a:pt x="65" y="0"/>
                  </a:lnTo>
                  <a:lnTo>
                    <a:pt x="62" y="2"/>
                  </a:lnTo>
                  <a:lnTo>
                    <a:pt x="58" y="2"/>
                  </a:lnTo>
                  <a:lnTo>
                    <a:pt x="56" y="2"/>
                  </a:lnTo>
                  <a:lnTo>
                    <a:pt x="52" y="3"/>
                  </a:lnTo>
                  <a:lnTo>
                    <a:pt x="49" y="3"/>
                  </a:lnTo>
                  <a:lnTo>
                    <a:pt x="45" y="5"/>
                  </a:lnTo>
                  <a:lnTo>
                    <a:pt x="43" y="7"/>
                  </a:lnTo>
                  <a:lnTo>
                    <a:pt x="40" y="9"/>
                  </a:lnTo>
                  <a:lnTo>
                    <a:pt x="36" y="11"/>
                  </a:lnTo>
                  <a:lnTo>
                    <a:pt x="34" y="13"/>
                  </a:lnTo>
                  <a:lnTo>
                    <a:pt x="31" y="14"/>
                  </a:lnTo>
                  <a:lnTo>
                    <a:pt x="27" y="16"/>
                  </a:lnTo>
                  <a:lnTo>
                    <a:pt x="25" y="18"/>
                  </a:lnTo>
                  <a:lnTo>
                    <a:pt x="23" y="20"/>
                  </a:lnTo>
                  <a:lnTo>
                    <a:pt x="20" y="23"/>
                  </a:lnTo>
                  <a:lnTo>
                    <a:pt x="18" y="25"/>
                  </a:lnTo>
                  <a:lnTo>
                    <a:pt x="16" y="29"/>
                  </a:lnTo>
                  <a:lnTo>
                    <a:pt x="13" y="32"/>
                  </a:lnTo>
                  <a:lnTo>
                    <a:pt x="11" y="36"/>
                  </a:lnTo>
                  <a:lnTo>
                    <a:pt x="9" y="38"/>
                  </a:lnTo>
                  <a:lnTo>
                    <a:pt x="7" y="42"/>
                  </a:lnTo>
                  <a:lnTo>
                    <a:pt x="7" y="45"/>
                  </a:lnTo>
                  <a:lnTo>
                    <a:pt x="5" y="49"/>
                  </a:lnTo>
                  <a:lnTo>
                    <a:pt x="3" y="54"/>
                  </a:lnTo>
                  <a:lnTo>
                    <a:pt x="2" y="58"/>
                  </a:lnTo>
                  <a:lnTo>
                    <a:pt x="2" y="62"/>
                  </a:lnTo>
                  <a:lnTo>
                    <a:pt x="2" y="67"/>
                  </a:lnTo>
                  <a:lnTo>
                    <a:pt x="0" y="71"/>
                  </a:lnTo>
                  <a:lnTo>
                    <a:pt x="0" y="76"/>
                  </a:lnTo>
                  <a:lnTo>
                    <a:pt x="0" y="80"/>
                  </a:lnTo>
                  <a:lnTo>
                    <a:pt x="0" y="283"/>
                  </a:lnTo>
                  <a:lnTo>
                    <a:pt x="85" y="283"/>
                  </a:lnTo>
                  <a:lnTo>
                    <a:pt x="85" y="98"/>
                  </a:lnTo>
                  <a:lnTo>
                    <a:pt x="216" y="247"/>
                  </a:lnTo>
                  <a:lnTo>
                    <a:pt x="220" y="250"/>
                  </a:lnTo>
                  <a:lnTo>
                    <a:pt x="223" y="256"/>
                  </a:lnTo>
                  <a:lnTo>
                    <a:pt x="227" y="259"/>
                  </a:lnTo>
                  <a:lnTo>
                    <a:pt x="232" y="263"/>
                  </a:lnTo>
                  <a:lnTo>
                    <a:pt x="236" y="265"/>
                  </a:lnTo>
                  <a:lnTo>
                    <a:pt x="240" y="268"/>
                  </a:lnTo>
                  <a:lnTo>
                    <a:pt x="243" y="270"/>
                  </a:lnTo>
                  <a:lnTo>
                    <a:pt x="247" y="274"/>
                  </a:lnTo>
                  <a:lnTo>
                    <a:pt x="250" y="276"/>
                  </a:lnTo>
                  <a:lnTo>
                    <a:pt x="254" y="278"/>
                  </a:lnTo>
                  <a:lnTo>
                    <a:pt x="256" y="278"/>
                  </a:lnTo>
                  <a:lnTo>
                    <a:pt x="258" y="279"/>
                  </a:lnTo>
                  <a:lnTo>
                    <a:pt x="260" y="279"/>
                  </a:lnTo>
                  <a:lnTo>
                    <a:pt x="261" y="279"/>
                  </a:lnTo>
                  <a:lnTo>
                    <a:pt x="265" y="279"/>
                  </a:lnTo>
                  <a:lnTo>
                    <a:pt x="267" y="281"/>
                  </a:lnTo>
                  <a:lnTo>
                    <a:pt x="269" y="281"/>
                  </a:lnTo>
                  <a:lnTo>
                    <a:pt x="270" y="281"/>
                  </a:lnTo>
                  <a:lnTo>
                    <a:pt x="274" y="281"/>
                  </a:lnTo>
                  <a:lnTo>
                    <a:pt x="278" y="281"/>
                  </a:lnTo>
                  <a:lnTo>
                    <a:pt x="281" y="281"/>
                  </a:lnTo>
                  <a:lnTo>
                    <a:pt x="285" y="281"/>
                  </a:lnTo>
                  <a:lnTo>
                    <a:pt x="289" y="281"/>
                  </a:lnTo>
                  <a:lnTo>
                    <a:pt x="292" y="279"/>
                  </a:lnTo>
                  <a:lnTo>
                    <a:pt x="296" y="279"/>
                  </a:lnTo>
                  <a:lnTo>
                    <a:pt x="300" y="278"/>
                  </a:lnTo>
                  <a:lnTo>
                    <a:pt x="303" y="278"/>
                  </a:lnTo>
                  <a:lnTo>
                    <a:pt x="305" y="276"/>
                  </a:lnTo>
                  <a:lnTo>
                    <a:pt x="309" y="274"/>
                  </a:lnTo>
                  <a:lnTo>
                    <a:pt x="312" y="274"/>
                  </a:lnTo>
                  <a:lnTo>
                    <a:pt x="316" y="272"/>
                  </a:lnTo>
                  <a:lnTo>
                    <a:pt x="318" y="270"/>
                  </a:lnTo>
                  <a:lnTo>
                    <a:pt x="321" y="268"/>
                  </a:lnTo>
                  <a:lnTo>
                    <a:pt x="323" y="265"/>
                  </a:lnTo>
                  <a:lnTo>
                    <a:pt x="327" y="263"/>
                  </a:lnTo>
                  <a:lnTo>
                    <a:pt x="329" y="261"/>
                  </a:lnTo>
                  <a:lnTo>
                    <a:pt x="332" y="258"/>
                  </a:lnTo>
                  <a:lnTo>
                    <a:pt x="334" y="256"/>
                  </a:lnTo>
                  <a:lnTo>
                    <a:pt x="336" y="252"/>
                  </a:lnTo>
                  <a:lnTo>
                    <a:pt x="338" y="250"/>
                  </a:lnTo>
                  <a:lnTo>
                    <a:pt x="339" y="247"/>
                  </a:lnTo>
                  <a:lnTo>
                    <a:pt x="341" y="243"/>
                  </a:lnTo>
                  <a:lnTo>
                    <a:pt x="343" y="239"/>
                  </a:lnTo>
                  <a:lnTo>
                    <a:pt x="345" y="236"/>
                  </a:lnTo>
                  <a:lnTo>
                    <a:pt x="347" y="232"/>
                  </a:lnTo>
                  <a:lnTo>
                    <a:pt x="347" y="228"/>
                  </a:lnTo>
                  <a:lnTo>
                    <a:pt x="349" y="225"/>
                  </a:lnTo>
                  <a:lnTo>
                    <a:pt x="349" y="219"/>
                  </a:lnTo>
                  <a:lnTo>
                    <a:pt x="350" y="216"/>
                  </a:lnTo>
                  <a:lnTo>
                    <a:pt x="350" y="210"/>
                  </a:lnTo>
                  <a:lnTo>
                    <a:pt x="350" y="207"/>
                  </a:lnTo>
                  <a:lnTo>
                    <a:pt x="350" y="201"/>
                  </a:lnTo>
                  <a:close/>
                </a:path>
              </a:pathLst>
            </a:custGeom>
            <a:solidFill>
              <a:srgbClr val="004737"/>
            </a:solidFill>
            <a:ln w="9525">
              <a:noFill/>
              <a:round/>
              <a:headEnd/>
              <a:tailEnd/>
            </a:ln>
          </p:spPr>
          <p:txBody>
            <a:bodyPr/>
            <a:lstStyle/>
            <a:p>
              <a:pPr eaLnBrk="0" hangingPunct="0">
                <a:spcBef>
                  <a:spcPct val="50000"/>
                </a:spcBef>
                <a:defRPr/>
              </a:pPr>
              <a:endParaRPr lang="en-US"/>
            </a:p>
          </p:txBody>
        </p:sp>
        <p:sp>
          <p:nvSpPr>
            <p:cNvPr id="451596" name="Freeform 12"/>
            <p:cNvSpPr>
              <a:spLocks/>
            </p:cNvSpPr>
            <p:nvPr userDrawn="1"/>
          </p:nvSpPr>
          <p:spPr bwMode="auto">
            <a:xfrm>
              <a:off x="596" y="4045"/>
              <a:ext cx="117" cy="142"/>
            </a:xfrm>
            <a:custGeom>
              <a:avLst/>
              <a:gdLst/>
              <a:ahLst/>
              <a:cxnLst>
                <a:cxn ang="0">
                  <a:pos x="0" y="0"/>
                </a:cxn>
                <a:cxn ang="0">
                  <a:pos x="181" y="0"/>
                </a:cxn>
                <a:cxn ang="0">
                  <a:pos x="183" y="0"/>
                </a:cxn>
                <a:cxn ang="0">
                  <a:pos x="185" y="0"/>
                </a:cxn>
                <a:cxn ang="0">
                  <a:pos x="189" y="0"/>
                </a:cxn>
                <a:cxn ang="0">
                  <a:pos x="190" y="2"/>
                </a:cxn>
                <a:cxn ang="0">
                  <a:pos x="192" y="2"/>
                </a:cxn>
                <a:cxn ang="0">
                  <a:pos x="194" y="2"/>
                </a:cxn>
                <a:cxn ang="0">
                  <a:pos x="196" y="4"/>
                </a:cxn>
                <a:cxn ang="0">
                  <a:pos x="200" y="4"/>
                </a:cxn>
                <a:cxn ang="0">
                  <a:pos x="201" y="5"/>
                </a:cxn>
                <a:cxn ang="0">
                  <a:pos x="203" y="5"/>
                </a:cxn>
                <a:cxn ang="0">
                  <a:pos x="205" y="7"/>
                </a:cxn>
                <a:cxn ang="0">
                  <a:pos x="207" y="7"/>
                </a:cxn>
                <a:cxn ang="0">
                  <a:pos x="209" y="9"/>
                </a:cxn>
                <a:cxn ang="0">
                  <a:pos x="210" y="11"/>
                </a:cxn>
                <a:cxn ang="0">
                  <a:pos x="212" y="13"/>
                </a:cxn>
                <a:cxn ang="0">
                  <a:pos x="214" y="15"/>
                </a:cxn>
                <a:cxn ang="0">
                  <a:pos x="214" y="15"/>
                </a:cxn>
                <a:cxn ang="0">
                  <a:pos x="216" y="16"/>
                </a:cxn>
                <a:cxn ang="0">
                  <a:pos x="218" y="18"/>
                </a:cxn>
                <a:cxn ang="0">
                  <a:pos x="220" y="20"/>
                </a:cxn>
                <a:cxn ang="0">
                  <a:pos x="220" y="22"/>
                </a:cxn>
                <a:cxn ang="0">
                  <a:pos x="221" y="24"/>
                </a:cxn>
                <a:cxn ang="0">
                  <a:pos x="223" y="25"/>
                </a:cxn>
                <a:cxn ang="0">
                  <a:pos x="223" y="29"/>
                </a:cxn>
                <a:cxn ang="0">
                  <a:pos x="225" y="31"/>
                </a:cxn>
                <a:cxn ang="0">
                  <a:pos x="225" y="33"/>
                </a:cxn>
                <a:cxn ang="0">
                  <a:pos x="225" y="34"/>
                </a:cxn>
                <a:cxn ang="0">
                  <a:pos x="227" y="36"/>
                </a:cxn>
                <a:cxn ang="0">
                  <a:pos x="227" y="40"/>
                </a:cxn>
                <a:cxn ang="0">
                  <a:pos x="227" y="42"/>
                </a:cxn>
                <a:cxn ang="0">
                  <a:pos x="227" y="44"/>
                </a:cxn>
                <a:cxn ang="0">
                  <a:pos x="227" y="47"/>
                </a:cxn>
                <a:cxn ang="0">
                  <a:pos x="227" y="285"/>
                </a:cxn>
                <a:cxn ang="0">
                  <a:pos x="141" y="285"/>
                </a:cxn>
                <a:cxn ang="0">
                  <a:pos x="141" y="94"/>
                </a:cxn>
                <a:cxn ang="0">
                  <a:pos x="141" y="93"/>
                </a:cxn>
                <a:cxn ang="0">
                  <a:pos x="141" y="91"/>
                </a:cxn>
                <a:cxn ang="0">
                  <a:pos x="141" y="89"/>
                </a:cxn>
                <a:cxn ang="0">
                  <a:pos x="140" y="87"/>
                </a:cxn>
                <a:cxn ang="0">
                  <a:pos x="140" y="85"/>
                </a:cxn>
                <a:cxn ang="0">
                  <a:pos x="138" y="85"/>
                </a:cxn>
                <a:cxn ang="0">
                  <a:pos x="138" y="83"/>
                </a:cxn>
                <a:cxn ang="0">
                  <a:pos x="136" y="82"/>
                </a:cxn>
                <a:cxn ang="0">
                  <a:pos x="136" y="82"/>
                </a:cxn>
                <a:cxn ang="0">
                  <a:pos x="134" y="80"/>
                </a:cxn>
                <a:cxn ang="0">
                  <a:pos x="132" y="80"/>
                </a:cxn>
                <a:cxn ang="0">
                  <a:pos x="131" y="78"/>
                </a:cxn>
                <a:cxn ang="0">
                  <a:pos x="129" y="78"/>
                </a:cxn>
                <a:cxn ang="0">
                  <a:pos x="129" y="78"/>
                </a:cxn>
                <a:cxn ang="0">
                  <a:pos x="127" y="76"/>
                </a:cxn>
                <a:cxn ang="0">
                  <a:pos x="125" y="76"/>
                </a:cxn>
                <a:cxn ang="0">
                  <a:pos x="0" y="76"/>
                </a:cxn>
                <a:cxn ang="0">
                  <a:pos x="0" y="0"/>
                </a:cxn>
              </a:cxnLst>
              <a:rect l="0" t="0" r="r" b="b"/>
              <a:pathLst>
                <a:path w="227" h="285">
                  <a:moveTo>
                    <a:pt x="0" y="0"/>
                  </a:moveTo>
                  <a:lnTo>
                    <a:pt x="181" y="0"/>
                  </a:lnTo>
                  <a:lnTo>
                    <a:pt x="183" y="0"/>
                  </a:lnTo>
                  <a:lnTo>
                    <a:pt x="185" y="0"/>
                  </a:lnTo>
                  <a:lnTo>
                    <a:pt x="189" y="0"/>
                  </a:lnTo>
                  <a:lnTo>
                    <a:pt x="190" y="2"/>
                  </a:lnTo>
                  <a:lnTo>
                    <a:pt x="192" y="2"/>
                  </a:lnTo>
                  <a:lnTo>
                    <a:pt x="194" y="2"/>
                  </a:lnTo>
                  <a:lnTo>
                    <a:pt x="196" y="4"/>
                  </a:lnTo>
                  <a:lnTo>
                    <a:pt x="200" y="4"/>
                  </a:lnTo>
                  <a:lnTo>
                    <a:pt x="201" y="5"/>
                  </a:lnTo>
                  <a:lnTo>
                    <a:pt x="203" y="5"/>
                  </a:lnTo>
                  <a:lnTo>
                    <a:pt x="205" y="7"/>
                  </a:lnTo>
                  <a:lnTo>
                    <a:pt x="207" y="7"/>
                  </a:lnTo>
                  <a:lnTo>
                    <a:pt x="209" y="9"/>
                  </a:lnTo>
                  <a:lnTo>
                    <a:pt x="210" y="11"/>
                  </a:lnTo>
                  <a:lnTo>
                    <a:pt x="212" y="13"/>
                  </a:lnTo>
                  <a:lnTo>
                    <a:pt x="214" y="15"/>
                  </a:lnTo>
                  <a:lnTo>
                    <a:pt x="214" y="15"/>
                  </a:lnTo>
                  <a:lnTo>
                    <a:pt x="216" y="16"/>
                  </a:lnTo>
                  <a:lnTo>
                    <a:pt x="218" y="18"/>
                  </a:lnTo>
                  <a:lnTo>
                    <a:pt x="220" y="20"/>
                  </a:lnTo>
                  <a:lnTo>
                    <a:pt x="220" y="22"/>
                  </a:lnTo>
                  <a:lnTo>
                    <a:pt x="221" y="24"/>
                  </a:lnTo>
                  <a:lnTo>
                    <a:pt x="223" y="25"/>
                  </a:lnTo>
                  <a:lnTo>
                    <a:pt x="223" y="29"/>
                  </a:lnTo>
                  <a:lnTo>
                    <a:pt x="225" y="31"/>
                  </a:lnTo>
                  <a:lnTo>
                    <a:pt x="225" y="33"/>
                  </a:lnTo>
                  <a:lnTo>
                    <a:pt x="225" y="34"/>
                  </a:lnTo>
                  <a:lnTo>
                    <a:pt x="227" y="36"/>
                  </a:lnTo>
                  <a:lnTo>
                    <a:pt x="227" y="40"/>
                  </a:lnTo>
                  <a:lnTo>
                    <a:pt x="227" y="42"/>
                  </a:lnTo>
                  <a:lnTo>
                    <a:pt x="227" y="44"/>
                  </a:lnTo>
                  <a:lnTo>
                    <a:pt x="227" y="47"/>
                  </a:lnTo>
                  <a:lnTo>
                    <a:pt x="227" y="285"/>
                  </a:lnTo>
                  <a:lnTo>
                    <a:pt x="141" y="285"/>
                  </a:lnTo>
                  <a:lnTo>
                    <a:pt x="141" y="94"/>
                  </a:lnTo>
                  <a:lnTo>
                    <a:pt x="141" y="93"/>
                  </a:lnTo>
                  <a:lnTo>
                    <a:pt x="141" y="91"/>
                  </a:lnTo>
                  <a:lnTo>
                    <a:pt x="141" y="89"/>
                  </a:lnTo>
                  <a:lnTo>
                    <a:pt x="140" y="87"/>
                  </a:lnTo>
                  <a:lnTo>
                    <a:pt x="140" y="85"/>
                  </a:lnTo>
                  <a:lnTo>
                    <a:pt x="138" y="85"/>
                  </a:lnTo>
                  <a:lnTo>
                    <a:pt x="138" y="83"/>
                  </a:lnTo>
                  <a:lnTo>
                    <a:pt x="136" y="82"/>
                  </a:lnTo>
                  <a:lnTo>
                    <a:pt x="136" y="82"/>
                  </a:lnTo>
                  <a:lnTo>
                    <a:pt x="134" y="80"/>
                  </a:lnTo>
                  <a:lnTo>
                    <a:pt x="132" y="80"/>
                  </a:lnTo>
                  <a:lnTo>
                    <a:pt x="131" y="78"/>
                  </a:lnTo>
                  <a:lnTo>
                    <a:pt x="129" y="78"/>
                  </a:lnTo>
                  <a:lnTo>
                    <a:pt x="129" y="78"/>
                  </a:lnTo>
                  <a:lnTo>
                    <a:pt x="127" y="76"/>
                  </a:lnTo>
                  <a:lnTo>
                    <a:pt x="125" y="76"/>
                  </a:lnTo>
                  <a:lnTo>
                    <a:pt x="0" y="76"/>
                  </a:lnTo>
                  <a:lnTo>
                    <a:pt x="0" y="0"/>
                  </a:lnTo>
                  <a:close/>
                </a:path>
              </a:pathLst>
            </a:custGeom>
            <a:solidFill>
              <a:srgbClr val="004737"/>
            </a:solidFill>
            <a:ln w="9525">
              <a:noFill/>
              <a:round/>
              <a:headEnd/>
              <a:tailEnd/>
            </a:ln>
          </p:spPr>
          <p:txBody>
            <a:bodyPr/>
            <a:lstStyle/>
            <a:p>
              <a:pPr eaLnBrk="0" hangingPunct="0">
                <a:spcBef>
                  <a:spcPct val="50000"/>
                </a:spcBef>
                <a:defRPr/>
              </a:pPr>
              <a:endParaRPr lang="en-US"/>
            </a:p>
          </p:txBody>
        </p:sp>
        <p:sp>
          <p:nvSpPr>
            <p:cNvPr id="451597" name="Freeform 13"/>
            <p:cNvSpPr>
              <a:spLocks/>
            </p:cNvSpPr>
            <p:nvPr userDrawn="1"/>
          </p:nvSpPr>
          <p:spPr bwMode="auto">
            <a:xfrm>
              <a:off x="719" y="4045"/>
              <a:ext cx="114" cy="142"/>
            </a:xfrm>
            <a:custGeom>
              <a:avLst/>
              <a:gdLst/>
              <a:ahLst/>
              <a:cxnLst>
                <a:cxn ang="0">
                  <a:pos x="227" y="0"/>
                </a:cxn>
                <a:cxn ang="0">
                  <a:pos x="45" y="0"/>
                </a:cxn>
                <a:cxn ang="0">
                  <a:pos x="43" y="0"/>
                </a:cxn>
                <a:cxn ang="0">
                  <a:pos x="42" y="0"/>
                </a:cxn>
                <a:cxn ang="0">
                  <a:pos x="40" y="0"/>
                </a:cxn>
                <a:cxn ang="0">
                  <a:pos x="36" y="2"/>
                </a:cxn>
                <a:cxn ang="0">
                  <a:pos x="34" y="2"/>
                </a:cxn>
                <a:cxn ang="0">
                  <a:pos x="32" y="2"/>
                </a:cxn>
                <a:cxn ang="0">
                  <a:pos x="31" y="4"/>
                </a:cxn>
                <a:cxn ang="0">
                  <a:pos x="29" y="4"/>
                </a:cxn>
                <a:cxn ang="0">
                  <a:pos x="25" y="5"/>
                </a:cxn>
                <a:cxn ang="0">
                  <a:pos x="23" y="5"/>
                </a:cxn>
                <a:cxn ang="0">
                  <a:pos x="22" y="7"/>
                </a:cxn>
                <a:cxn ang="0">
                  <a:pos x="20" y="7"/>
                </a:cxn>
                <a:cxn ang="0">
                  <a:pos x="18" y="9"/>
                </a:cxn>
                <a:cxn ang="0">
                  <a:pos x="16" y="11"/>
                </a:cxn>
                <a:cxn ang="0">
                  <a:pos x="14" y="13"/>
                </a:cxn>
                <a:cxn ang="0">
                  <a:pos x="12" y="15"/>
                </a:cxn>
                <a:cxn ang="0">
                  <a:pos x="12" y="15"/>
                </a:cxn>
                <a:cxn ang="0">
                  <a:pos x="11" y="16"/>
                </a:cxn>
                <a:cxn ang="0">
                  <a:pos x="9" y="18"/>
                </a:cxn>
                <a:cxn ang="0">
                  <a:pos x="7" y="20"/>
                </a:cxn>
                <a:cxn ang="0">
                  <a:pos x="7" y="22"/>
                </a:cxn>
                <a:cxn ang="0">
                  <a:pos x="5" y="24"/>
                </a:cxn>
                <a:cxn ang="0">
                  <a:pos x="3" y="25"/>
                </a:cxn>
                <a:cxn ang="0">
                  <a:pos x="3" y="29"/>
                </a:cxn>
                <a:cxn ang="0">
                  <a:pos x="2" y="31"/>
                </a:cxn>
                <a:cxn ang="0">
                  <a:pos x="2" y="33"/>
                </a:cxn>
                <a:cxn ang="0">
                  <a:pos x="2" y="34"/>
                </a:cxn>
                <a:cxn ang="0">
                  <a:pos x="0" y="36"/>
                </a:cxn>
                <a:cxn ang="0">
                  <a:pos x="0" y="40"/>
                </a:cxn>
                <a:cxn ang="0">
                  <a:pos x="0" y="42"/>
                </a:cxn>
                <a:cxn ang="0">
                  <a:pos x="0" y="44"/>
                </a:cxn>
                <a:cxn ang="0">
                  <a:pos x="0" y="47"/>
                </a:cxn>
                <a:cxn ang="0">
                  <a:pos x="0" y="285"/>
                </a:cxn>
                <a:cxn ang="0">
                  <a:pos x="85" y="285"/>
                </a:cxn>
                <a:cxn ang="0">
                  <a:pos x="85" y="94"/>
                </a:cxn>
                <a:cxn ang="0">
                  <a:pos x="85" y="93"/>
                </a:cxn>
                <a:cxn ang="0">
                  <a:pos x="85" y="91"/>
                </a:cxn>
                <a:cxn ang="0">
                  <a:pos x="85" y="89"/>
                </a:cxn>
                <a:cxn ang="0">
                  <a:pos x="87" y="87"/>
                </a:cxn>
                <a:cxn ang="0">
                  <a:pos x="87" y="85"/>
                </a:cxn>
                <a:cxn ang="0">
                  <a:pos x="89" y="85"/>
                </a:cxn>
                <a:cxn ang="0">
                  <a:pos x="89" y="83"/>
                </a:cxn>
                <a:cxn ang="0">
                  <a:pos x="91" y="82"/>
                </a:cxn>
                <a:cxn ang="0">
                  <a:pos x="91" y="82"/>
                </a:cxn>
                <a:cxn ang="0">
                  <a:pos x="92" y="80"/>
                </a:cxn>
                <a:cxn ang="0">
                  <a:pos x="94" y="80"/>
                </a:cxn>
                <a:cxn ang="0">
                  <a:pos x="96" y="78"/>
                </a:cxn>
                <a:cxn ang="0">
                  <a:pos x="98" y="78"/>
                </a:cxn>
                <a:cxn ang="0">
                  <a:pos x="98" y="78"/>
                </a:cxn>
                <a:cxn ang="0">
                  <a:pos x="100" y="76"/>
                </a:cxn>
                <a:cxn ang="0">
                  <a:pos x="102" y="76"/>
                </a:cxn>
                <a:cxn ang="0">
                  <a:pos x="227" y="76"/>
                </a:cxn>
                <a:cxn ang="0">
                  <a:pos x="227" y="0"/>
                </a:cxn>
              </a:cxnLst>
              <a:rect l="0" t="0" r="r" b="b"/>
              <a:pathLst>
                <a:path w="227" h="285">
                  <a:moveTo>
                    <a:pt x="227" y="0"/>
                  </a:moveTo>
                  <a:lnTo>
                    <a:pt x="45" y="0"/>
                  </a:lnTo>
                  <a:lnTo>
                    <a:pt x="43" y="0"/>
                  </a:lnTo>
                  <a:lnTo>
                    <a:pt x="42" y="0"/>
                  </a:lnTo>
                  <a:lnTo>
                    <a:pt x="40" y="0"/>
                  </a:lnTo>
                  <a:lnTo>
                    <a:pt x="36" y="2"/>
                  </a:lnTo>
                  <a:lnTo>
                    <a:pt x="34" y="2"/>
                  </a:lnTo>
                  <a:lnTo>
                    <a:pt x="32" y="2"/>
                  </a:lnTo>
                  <a:lnTo>
                    <a:pt x="31" y="4"/>
                  </a:lnTo>
                  <a:lnTo>
                    <a:pt x="29" y="4"/>
                  </a:lnTo>
                  <a:lnTo>
                    <a:pt x="25" y="5"/>
                  </a:lnTo>
                  <a:lnTo>
                    <a:pt x="23" y="5"/>
                  </a:lnTo>
                  <a:lnTo>
                    <a:pt x="22" y="7"/>
                  </a:lnTo>
                  <a:lnTo>
                    <a:pt x="20" y="7"/>
                  </a:lnTo>
                  <a:lnTo>
                    <a:pt x="18" y="9"/>
                  </a:lnTo>
                  <a:lnTo>
                    <a:pt x="16" y="11"/>
                  </a:lnTo>
                  <a:lnTo>
                    <a:pt x="14" y="13"/>
                  </a:lnTo>
                  <a:lnTo>
                    <a:pt x="12" y="15"/>
                  </a:lnTo>
                  <a:lnTo>
                    <a:pt x="12" y="15"/>
                  </a:lnTo>
                  <a:lnTo>
                    <a:pt x="11" y="16"/>
                  </a:lnTo>
                  <a:lnTo>
                    <a:pt x="9" y="18"/>
                  </a:lnTo>
                  <a:lnTo>
                    <a:pt x="7" y="20"/>
                  </a:lnTo>
                  <a:lnTo>
                    <a:pt x="7" y="22"/>
                  </a:lnTo>
                  <a:lnTo>
                    <a:pt x="5" y="24"/>
                  </a:lnTo>
                  <a:lnTo>
                    <a:pt x="3" y="25"/>
                  </a:lnTo>
                  <a:lnTo>
                    <a:pt x="3" y="29"/>
                  </a:lnTo>
                  <a:lnTo>
                    <a:pt x="2" y="31"/>
                  </a:lnTo>
                  <a:lnTo>
                    <a:pt x="2" y="33"/>
                  </a:lnTo>
                  <a:lnTo>
                    <a:pt x="2" y="34"/>
                  </a:lnTo>
                  <a:lnTo>
                    <a:pt x="0" y="36"/>
                  </a:lnTo>
                  <a:lnTo>
                    <a:pt x="0" y="40"/>
                  </a:lnTo>
                  <a:lnTo>
                    <a:pt x="0" y="42"/>
                  </a:lnTo>
                  <a:lnTo>
                    <a:pt x="0" y="44"/>
                  </a:lnTo>
                  <a:lnTo>
                    <a:pt x="0" y="47"/>
                  </a:lnTo>
                  <a:lnTo>
                    <a:pt x="0" y="285"/>
                  </a:lnTo>
                  <a:lnTo>
                    <a:pt x="85" y="285"/>
                  </a:lnTo>
                  <a:lnTo>
                    <a:pt x="85" y="94"/>
                  </a:lnTo>
                  <a:lnTo>
                    <a:pt x="85" y="93"/>
                  </a:lnTo>
                  <a:lnTo>
                    <a:pt x="85" y="91"/>
                  </a:lnTo>
                  <a:lnTo>
                    <a:pt x="85" y="89"/>
                  </a:lnTo>
                  <a:lnTo>
                    <a:pt x="87" y="87"/>
                  </a:lnTo>
                  <a:lnTo>
                    <a:pt x="87" y="85"/>
                  </a:lnTo>
                  <a:lnTo>
                    <a:pt x="89" y="85"/>
                  </a:lnTo>
                  <a:lnTo>
                    <a:pt x="89" y="83"/>
                  </a:lnTo>
                  <a:lnTo>
                    <a:pt x="91" y="82"/>
                  </a:lnTo>
                  <a:lnTo>
                    <a:pt x="91" y="82"/>
                  </a:lnTo>
                  <a:lnTo>
                    <a:pt x="92" y="80"/>
                  </a:lnTo>
                  <a:lnTo>
                    <a:pt x="94" y="80"/>
                  </a:lnTo>
                  <a:lnTo>
                    <a:pt x="96" y="78"/>
                  </a:lnTo>
                  <a:lnTo>
                    <a:pt x="98" y="78"/>
                  </a:lnTo>
                  <a:lnTo>
                    <a:pt x="98" y="78"/>
                  </a:lnTo>
                  <a:lnTo>
                    <a:pt x="100" y="76"/>
                  </a:lnTo>
                  <a:lnTo>
                    <a:pt x="102" y="76"/>
                  </a:lnTo>
                  <a:lnTo>
                    <a:pt x="227" y="76"/>
                  </a:lnTo>
                  <a:lnTo>
                    <a:pt x="227" y="0"/>
                  </a:lnTo>
                  <a:close/>
                </a:path>
              </a:pathLst>
            </a:custGeom>
            <a:solidFill>
              <a:srgbClr val="004737"/>
            </a:solidFill>
            <a:ln w="9525">
              <a:noFill/>
              <a:round/>
              <a:headEnd/>
              <a:tailEnd/>
            </a:ln>
          </p:spPr>
          <p:txBody>
            <a:bodyPr/>
            <a:lstStyle/>
            <a:p>
              <a:pPr eaLnBrk="0" hangingPunct="0">
                <a:spcBef>
                  <a:spcPct val="50000"/>
                </a:spcBef>
                <a:defRPr/>
              </a:pPr>
              <a:endParaRPr lang="en-US"/>
            </a:p>
          </p:txBody>
        </p:sp>
        <p:sp>
          <p:nvSpPr>
            <p:cNvPr id="451598" name="Freeform 14"/>
            <p:cNvSpPr>
              <a:spLocks/>
            </p:cNvSpPr>
            <p:nvPr userDrawn="1"/>
          </p:nvSpPr>
          <p:spPr bwMode="auto">
            <a:xfrm>
              <a:off x="1001" y="4046"/>
              <a:ext cx="137" cy="141"/>
            </a:xfrm>
            <a:custGeom>
              <a:avLst/>
              <a:gdLst/>
              <a:ahLst/>
              <a:cxnLst>
                <a:cxn ang="0">
                  <a:pos x="274" y="281"/>
                </a:cxn>
                <a:cxn ang="0">
                  <a:pos x="40" y="281"/>
                </a:cxn>
                <a:cxn ang="0">
                  <a:pos x="38" y="281"/>
                </a:cxn>
                <a:cxn ang="0">
                  <a:pos x="34" y="281"/>
                </a:cxn>
                <a:cxn ang="0">
                  <a:pos x="33" y="281"/>
                </a:cxn>
                <a:cxn ang="0">
                  <a:pos x="31" y="281"/>
                </a:cxn>
                <a:cxn ang="0">
                  <a:pos x="29" y="281"/>
                </a:cxn>
                <a:cxn ang="0">
                  <a:pos x="27" y="281"/>
                </a:cxn>
                <a:cxn ang="0">
                  <a:pos x="25" y="279"/>
                </a:cxn>
                <a:cxn ang="0">
                  <a:pos x="24" y="279"/>
                </a:cxn>
                <a:cxn ang="0">
                  <a:pos x="22" y="279"/>
                </a:cxn>
                <a:cxn ang="0">
                  <a:pos x="20" y="278"/>
                </a:cxn>
                <a:cxn ang="0">
                  <a:pos x="18" y="278"/>
                </a:cxn>
                <a:cxn ang="0">
                  <a:pos x="16" y="276"/>
                </a:cxn>
                <a:cxn ang="0">
                  <a:pos x="14" y="276"/>
                </a:cxn>
                <a:cxn ang="0">
                  <a:pos x="13" y="274"/>
                </a:cxn>
                <a:cxn ang="0">
                  <a:pos x="11" y="274"/>
                </a:cxn>
                <a:cxn ang="0">
                  <a:pos x="11" y="272"/>
                </a:cxn>
                <a:cxn ang="0">
                  <a:pos x="9" y="270"/>
                </a:cxn>
                <a:cxn ang="0">
                  <a:pos x="7" y="270"/>
                </a:cxn>
                <a:cxn ang="0">
                  <a:pos x="7" y="268"/>
                </a:cxn>
                <a:cxn ang="0">
                  <a:pos x="5" y="267"/>
                </a:cxn>
                <a:cxn ang="0">
                  <a:pos x="5" y="265"/>
                </a:cxn>
                <a:cxn ang="0">
                  <a:pos x="4" y="263"/>
                </a:cxn>
                <a:cxn ang="0">
                  <a:pos x="4" y="261"/>
                </a:cxn>
                <a:cxn ang="0">
                  <a:pos x="4" y="261"/>
                </a:cxn>
                <a:cxn ang="0">
                  <a:pos x="2" y="258"/>
                </a:cxn>
                <a:cxn ang="0">
                  <a:pos x="2" y="256"/>
                </a:cxn>
                <a:cxn ang="0">
                  <a:pos x="2" y="254"/>
                </a:cxn>
                <a:cxn ang="0">
                  <a:pos x="2" y="252"/>
                </a:cxn>
                <a:cxn ang="0">
                  <a:pos x="0" y="250"/>
                </a:cxn>
                <a:cxn ang="0">
                  <a:pos x="0" y="248"/>
                </a:cxn>
                <a:cxn ang="0">
                  <a:pos x="0" y="247"/>
                </a:cxn>
                <a:cxn ang="0">
                  <a:pos x="0" y="243"/>
                </a:cxn>
                <a:cxn ang="0">
                  <a:pos x="0" y="0"/>
                </a:cxn>
                <a:cxn ang="0">
                  <a:pos x="83" y="0"/>
                </a:cxn>
                <a:cxn ang="0">
                  <a:pos x="83" y="198"/>
                </a:cxn>
                <a:cxn ang="0">
                  <a:pos x="83" y="199"/>
                </a:cxn>
                <a:cxn ang="0">
                  <a:pos x="85" y="201"/>
                </a:cxn>
                <a:cxn ang="0">
                  <a:pos x="85" y="203"/>
                </a:cxn>
                <a:cxn ang="0">
                  <a:pos x="85" y="205"/>
                </a:cxn>
                <a:cxn ang="0">
                  <a:pos x="87" y="207"/>
                </a:cxn>
                <a:cxn ang="0">
                  <a:pos x="87" y="209"/>
                </a:cxn>
                <a:cxn ang="0">
                  <a:pos x="89" y="209"/>
                </a:cxn>
                <a:cxn ang="0">
                  <a:pos x="89" y="210"/>
                </a:cxn>
                <a:cxn ang="0">
                  <a:pos x="91" y="212"/>
                </a:cxn>
                <a:cxn ang="0">
                  <a:pos x="93" y="212"/>
                </a:cxn>
                <a:cxn ang="0">
                  <a:pos x="93" y="214"/>
                </a:cxn>
                <a:cxn ang="0">
                  <a:pos x="94" y="214"/>
                </a:cxn>
                <a:cxn ang="0">
                  <a:pos x="96" y="214"/>
                </a:cxn>
                <a:cxn ang="0">
                  <a:pos x="98" y="216"/>
                </a:cxn>
                <a:cxn ang="0">
                  <a:pos x="100" y="216"/>
                </a:cxn>
                <a:cxn ang="0">
                  <a:pos x="102" y="216"/>
                </a:cxn>
                <a:cxn ang="0">
                  <a:pos x="274" y="216"/>
                </a:cxn>
                <a:cxn ang="0">
                  <a:pos x="274" y="281"/>
                </a:cxn>
              </a:cxnLst>
              <a:rect l="0" t="0" r="r" b="b"/>
              <a:pathLst>
                <a:path w="274" h="281">
                  <a:moveTo>
                    <a:pt x="274" y="281"/>
                  </a:moveTo>
                  <a:lnTo>
                    <a:pt x="40" y="281"/>
                  </a:lnTo>
                  <a:lnTo>
                    <a:pt x="38" y="281"/>
                  </a:lnTo>
                  <a:lnTo>
                    <a:pt x="34" y="281"/>
                  </a:lnTo>
                  <a:lnTo>
                    <a:pt x="33" y="281"/>
                  </a:lnTo>
                  <a:lnTo>
                    <a:pt x="31" y="281"/>
                  </a:lnTo>
                  <a:lnTo>
                    <a:pt x="29" y="281"/>
                  </a:lnTo>
                  <a:lnTo>
                    <a:pt x="27" y="281"/>
                  </a:lnTo>
                  <a:lnTo>
                    <a:pt x="25" y="279"/>
                  </a:lnTo>
                  <a:lnTo>
                    <a:pt x="24" y="279"/>
                  </a:lnTo>
                  <a:lnTo>
                    <a:pt x="22" y="279"/>
                  </a:lnTo>
                  <a:lnTo>
                    <a:pt x="20" y="278"/>
                  </a:lnTo>
                  <a:lnTo>
                    <a:pt x="18" y="278"/>
                  </a:lnTo>
                  <a:lnTo>
                    <a:pt x="16" y="276"/>
                  </a:lnTo>
                  <a:lnTo>
                    <a:pt x="14" y="276"/>
                  </a:lnTo>
                  <a:lnTo>
                    <a:pt x="13" y="274"/>
                  </a:lnTo>
                  <a:lnTo>
                    <a:pt x="11" y="274"/>
                  </a:lnTo>
                  <a:lnTo>
                    <a:pt x="11" y="272"/>
                  </a:lnTo>
                  <a:lnTo>
                    <a:pt x="9" y="270"/>
                  </a:lnTo>
                  <a:lnTo>
                    <a:pt x="7" y="270"/>
                  </a:lnTo>
                  <a:lnTo>
                    <a:pt x="7" y="268"/>
                  </a:lnTo>
                  <a:lnTo>
                    <a:pt x="5" y="267"/>
                  </a:lnTo>
                  <a:lnTo>
                    <a:pt x="5" y="265"/>
                  </a:lnTo>
                  <a:lnTo>
                    <a:pt x="4" y="263"/>
                  </a:lnTo>
                  <a:lnTo>
                    <a:pt x="4" y="261"/>
                  </a:lnTo>
                  <a:lnTo>
                    <a:pt x="4" y="261"/>
                  </a:lnTo>
                  <a:lnTo>
                    <a:pt x="2" y="258"/>
                  </a:lnTo>
                  <a:lnTo>
                    <a:pt x="2" y="256"/>
                  </a:lnTo>
                  <a:lnTo>
                    <a:pt x="2" y="254"/>
                  </a:lnTo>
                  <a:lnTo>
                    <a:pt x="2" y="252"/>
                  </a:lnTo>
                  <a:lnTo>
                    <a:pt x="0" y="250"/>
                  </a:lnTo>
                  <a:lnTo>
                    <a:pt x="0" y="248"/>
                  </a:lnTo>
                  <a:lnTo>
                    <a:pt x="0" y="247"/>
                  </a:lnTo>
                  <a:lnTo>
                    <a:pt x="0" y="243"/>
                  </a:lnTo>
                  <a:lnTo>
                    <a:pt x="0" y="0"/>
                  </a:lnTo>
                  <a:lnTo>
                    <a:pt x="83" y="0"/>
                  </a:lnTo>
                  <a:lnTo>
                    <a:pt x="83" y="198"/>
                  </a:lnTo>
                  <a:lnTo>
                    <a:pt x="83" y="199"/>
                  </a:lnTo>
                  <a:lnTo>
                    <a:pt x="85" y="201"/>
                  </a:lnTo>
                  <a:lnTo>
                    <a:pt x="85" y="203"/>
                  </a:lnTo>
                  <a:lnTo>
                    <a:pt x="85" y="205"/>
                  </a:lnTo>
                  <a:lnTo>
                    <a:pt x="87" y="207"/>
                  </a:lnTo>
                  <a:lnTo>
                    <a:pt x="87" y="209"/>
                  </a:lnTo>
                  <a:lnTo>
                    <a:pt x="89" y="209"/>
                  </a:lnTo>
                  <a:lnTo>
                    <a:pt x="89" y="210"/>
                  </a:lnTo>
                  <a:lnTo>
                    <a:pt x="91" y="212"/>
                  </a:lnTo>
                  <a:lnTo>
                    <a:pt x="93" y="212"/>
                  </a:lnTo>
                  <a:lnTo>
                    <a:pt x="93" y="214"/>
                  </a:lnTo>
                  <a:lnTo>
                    <a:pt x="94" y="214"/>
                  </a:lnTo>
                  <a:lnTo>
                    <a:pt x="96" y="214"/>
                  </a:lnTo>
                  <a:lnTo>
                    <a:pt x="98" y="216"/>
                  </a:lnTo>
                  <a:lnTo>
                    <a:pt x="100" y="216"/>
                  </a:lnTo>
                  <a:lnTo>
                    <a:pt x="102" y="216"/>
                  </a:lnTo>
                  <a:lnTo>
                    <a:pt x="274" y="216"/>
                  </a:lnTo>
                  <a:lnTo>
                    <a:pt x="274" y="281"/>
                  </a:lnTo>
                  <a:close/>
                </a:path>
              </a:pathLst>
            </a:custGeom>
            <a:solidFill>
              <a:srgbClr val="004737"/>
            </a:solidFill>
            <a:ln w="9525">
              <a:noFill/>
              <a:round/>
              <a:headEnd/>
              <a:tailEnd/>
            </a:ln>
          </p:spPr>
          <p:txBody>
            <a:bodyPr/>
            <a:lstStyle/>
            <a:p>
              <a:pPr eaLnBrk="0" hangingPunct="0">
                <a:spcBef>
                  <a:spcPct val="50000"/>
                </a:spcBef>
                <a:defRPr/>
              </a:pPr>
              <a:endParaRPr lang="en-US"/>
            </a:p>
          </p:txBody>
        </p:sp>
        <p:sp>
          <p:nvSpPr>
            <p:cNvPr id="451599" name="Freeform 15"/>
            <p:cNvSpPr>
              <a:spLocks/>
            </p:cNvSpPr>
            <p:nvPr userDrawn="1"/>
          </p:nvSpPr>
          <p:spPr bwMode="auto">
            <a:xfrm>
              <a:off x="839" y="4102"/>
              <a:ext cx="140" cy="85"/>
            </a:xfrm>
            <a:custGeom>
              <a:avLst/>
              <a:gdLst/>
              <a:ahLst/>
              <a:cxnLst>
                <a:cxn ang="0">
                  <a:pos x="0" y="115"/>
                </a:cxn>
                <a:cxn ang="0">
                  <a:pos x="0" y="120"/>
                </a:cxn>
                <a:cxn ang="0">
                  <a:pos x="1" y="126"/>
                </a:cxn>
                <a:cxn ang="0">
                  <a:pos x="3" y="131"/>
                </a:cxn>
                <a:cxn ang="0">
                  <a:pos x="3" y="136"/>
                </a:cxn>
                <a:cxn ang="0">
                  <a:pos x="7" y="140"/>
                </a:cxn>
                <a:cxn ang="0">
                  <a:pos x="9" y="146"/>
                </a:cxn>
                <a:cxn ang="0">
                  <a:pos x="12" y="149"/>
                </a:cxn>
                <a:cxn ang="0">
                  <a:pos x="16" y="153"/>
                </a:cxn>
                <a:cxn ang="0">
                  <a:pos x="20" y="156"/>
                </a:cxn>
                <a:cxn ang="0">
                  <a:pos x="23" y="160"/>
                </a:cxn>
                <a:cxn ang="0">
                  <a:pos x="29" y="164"/>
                </a:cxn>
                <a:cxn ang="0">
                  <a:pos x="34" y="166"/>
                </a:cxn>
                <a:cxn ang="0">
                  <a:pos x="38" y="167"/>
                </a:cxn>
                <a:cxn ang="0">
                  <a:pos x="43" y="169"/>
                </a:cxn>
                <a:cxn ang="0">
                  <a:pos x="49" y="169"/>
                </a:cxn>
                <a:cxn ang="0">
                  <a:pos x="54" y="169"/>
                </a:cxn>
                <a:cxn ang="0">
                  <a:pos x="279" y="111"/>
                </a:cxn>
                <a:cxn ang="0">
                  <a:pos x="94" y="111"/>
                </a:cxn>
                <a:cxn ang="0">
                  <a:pos x="90" y="111"/>
                </a:cxn>
                <a:cxn ang="0">
                  <a:pos x="87" y="109"/>
                </a:cxn>
                <a:cxn ang="0">
                  <a:pos x="85" y="107"/>
                </a:cxn>
                <a:cxn ang="0">
                  <a:pos x="81" y="106"/>
                </a:cxn>
                <a:cxn ang="0">
                  <a:pos x="79" y="102"/>
                </a:cxn>
                <a:cxn ang="0">
                  <a:pos x="78" y="98"/>
                </a:cxn>
                <a:cxn ang="0">
                  <a:pos x="78" y="95"/>
                </a:cxn>
                <a:cxn ang="0">
                  <a:pos x="78" y="91"/>
                </a:cxn>
                <a:cxn ang="0">
                  <a:pos x="78" y="87"/>
                </a:cxn>
                <a:cxn ang="0">
                  <a:pos x="79" y="84"/>
                </a:cxn>
                <a:cxn ang="0">
                  <a:pos x="81" y="80"/>
                </a:cxn>
                <a:cxn ang="0">
                  <a:pos x="85" y="78"/>
                </a:cxn>
                <a:cxn ang="0">
                  <a:pos x="87" y="77"/>
                </a:cxn>
                <a:cxn ang="0">
                  <a:pos x="90" y="75"/>
                </a:cxn>
                <a:cxn ang="0">
                  <a:pos x="94" y="73"/>
                </a:cxn>
                <a:cxn ang="0">
                  <a:pos x="279" y="73"/>
                </a:cxn>
                <a:cxn ang="0">
                  <a:pos x="0" y="0"/>
                </a:cxn>
              </a:cxnLst>
              <a:rect l="0" t="0" r="r" b="b"/>
              <a:pathLst>
                <a:path w="279" h="169">
                  <a:moveTo>
                    <a:pt x="0" y="0"/>
                  </a:moveTo>
                  <a:lnTo>
                    <a:pt x="0" y="115"/>
                  </a:lnTo>
                  <a:lnTo>
                    <a:pt x="0" y="118"/>
                  </a:lnTo>
                  <a:lnTo>
                    <a:pt x="0" y="120"/>
                  </a:lnTo>
                  <a:lnTo>
                    <a:pt x="0" y="124"/>
                  </a:lnTo>
                  <a:lnTo>
                    <a:pt x="1" y="126"/>
                  </a:lnTo>
                  <a:lnTo>
                    <a:pt x="1" y="129"/>
                  </a:lnTo>
                  <a:lnTo>
                    <a:pt x="3" y="131"/>
                  </a:lnTo>
                  <a:lnTo>
                    <a:pt x="3" y="133"/>
                  </a:lnTo>
                  <a:lnTo>
                    <a:pt x="3" y="136"/>
                  </a:lnTo>
                  <a:lnTo>
                    <a:pt x="5" y="138"/>
                  </a:lnTo>
                  <a:lnTo>
                    <a:pt x="7" y="140"/>
                  </a:lnTo>
                  <a:lnTo>
                    <a:pt x="7" y="144"/>
                  </a:lnTo>
                  <a:lnTo>
                    <a:pt x="9" y="146"/>
                  </a:lnTo>
                  <a:lnTo>
                    <a:pt x="10" y="147"/>
                  </a:lnTo>
                  <a:lnTo>
                    <a:pt x="12" y="149"/>
                  </a:lnTo>
                  <a:lnTo>
                    <a:pt x="14" y="151"/>
                  </a:lnTo>
                  <a:lnTo>
                    <a:pt x="16" y="153"/>
                  </a:lnTo>
                  <a:lnTo>
                    <a:pt x="18" y="155"/>
                  </a:lnTo>
                  <a:lnTo>
                    <a:pt x="20" y="156"/>
                  </a:lnTo>
                  <a:lnTo>
                    <a:pt x="21" y="158"/>
                  </a:lnTo>
                  <a:lnTo>
                    <a:pt x="23" y="160"/>
                  </a:lnTo>
                  <a:lnTo>
                    <a:pt x="27" y="162"/>
                  </a:lnTo>
                  <a:lnTo>
                    <a:pt x="29" y="164"/>
                  </a:lnTo>
                  <a:lnTo>
                    <a:pt x="30" y="164"/>
                  </a:lnTo>
                  <a:lnTo>
                    <a:pt x="34" y="166"/>
                  </a:lnTo>
                  <a:lnTo>
                    <a:pt x="36" y="166"/>
                  </a:lnTo>
                  <a:lnTo>
                    <a:pt x="38" y="167"/>
                  </a:lnTo>
                  <a:lnTo>
                    <a:pt x="41" y="167"/>
                  </a:lnTo>
                  <a:lnTo>
                    <a:pt x="43" y="169"/>
                  </a:lnTo>
                  <a:lnTo>
                    <a:pt x="47" y="169"/>
                  </a:lnTo>
                  <a:lnTo>
                    <a:pt x="49" y="169"/>
                  </a:lnTo>
                  <a:lnTo>
                    <a:pt x="52" y="169"/>
                  </a:lnTo>
                  <a:lnTo>
                    <a:pt x="54" y="169"/>
                  </a:lnTo>
                  <a:lnTo>
                    <a:pt x="279" y="169"/>
                  </a:lnTo>
                  <a:lnTo>
                    <a:pt x="279" y="111"/>
                  </a:lnTo>
                  <a:lnTo>
                    <a:pt x="96" y="111"/>
                  </a:lnTo>
                  <a:lnTo>
                    <a:pt x="94" y="111"/>
                  </a:lnTo>
                  <a:lnTo>
                    <a:pt x="92" y="111"/>
                  </a:lnTo>
                  <a:lnTo>
                    <a:pt x="90" y="111"/>
                  </a:lnTo>
                  <a:lnTo>
                    <a:pt x="89" y="111"/>
                  </a:lnTo>
                  <a:lnTo>
                    <a:pt x="87" y="109"/>
                  </a:lnTo>
                  <a:lnTo>
                    <a:pt x="87" y="109"/>
                  </a:lnTo>
                  <a:lnTo>
                    <a:pt x="85" y="107"/>
                  </a:lnTo>
                  <a:lnTo>
                    <a:pt x="83" y="106"/>
                  </a:lnTo>
                  <a:lnTo>
                    <a:pt x="81" y="106"/>
                  </a:lnTo>
                  <a:lnTo>
                    <a:pt x="81" y="104"/>
                  </a:lnTo>
                  <a:lnTo>
                    <a:pt x="79" y="102"/>
                  </a:lnTo>
                  <a:lnTo>
                    <a:pt x="79" y="100"/>
                  </a:lnTo>
                  <a:lnTo>
                    <a:pt x="78" y="98"/>
                  </a:lnTo>
                  <a:lnTo>
                    <a:pt x="78" y="97"/>
                  </a:lnTo>
                  <a:lnTo>
                    <a:pt x="78" y="95"/>
                  </a:lnTo>
                  <a:lnTo>
                    <a:pt x="78" y="93"/>
                  </a:lnTo>
                  <a:lnTo>
                    <a:pt x="78" y="91"/>
                  </a:lnTo>
                  <a:lnTo>
                    <a:pt x="78" y="89"/>
                  </a:lnTo>
                  <a:lnTo>
                    <a:pt x="78" y="87"/>
                  </a:lnTo>
                  <a:lnTo>
                    <a:pt x="79" y="86"/>
                  </a:lnTo>
                  <a:lnTo>
                    <a:pt x="79" y="84"/>
                  </a:lnTo>
                  <a:lnTo>
                    <a:pt x="81" y="82"/>
                  </a:lnTo>
                  <a:lnTo>
                    <a:pt x="81" y="80"/>
                  </a:lnTo>
                  <a:lnTo>
                    <a:pt x="83" y="78"/>
                  </a:lnTo>
                  <a:lnTo>
                    <a:pt x="85" y="78"/>
                  </a:lnTo>
                  <a:lnTo>
                    <a:pt x="87" y="77"/>
                  </a:lnTo>
                  <a:lnTo>
                    <a:pt x="87" y="77"/>
                  </a:lnTo>
                  <a:lnTo>
                    <a:pt x="89" y="75"/>
                  </a:lnTo>
                  <a:lnTo>
                    <a:pt x="90" y="75"/>
                  </a:lnTo>
                  <a:lnTo>
                    <a:pt x="92" y="75"/>
                  </a:lnTo>
                  <a:lnTo>
                    <a:pt x="94" y="73"/>
                  </a:lnTo>
                  <a:lnTo>
                    <a:pt x="96" y="73"/>
                  </a:lnTo>
                  <a:lnTo>
                    <a:pt x="279" y="73"/>
                  </a:lnTo>
                  <a:lnTo>
                    <a:pt x="279" y="0"/>
                  </a:lnTo>
                  <a:lnTo>
                    <a:pt x="0" y="0"/>
                  </a:lnTo>
                  <a:close/>
                </a:path>
              </a:pathLst>
            </a:custGeom>
            <a:solidFill>
              <a:srgbClr val="004737"/>
            </a:solidFill>
            <a:ln w="9525">
              <a:noFill/>
              <a:round/>
              <a:headEnd/>
              <a:tailEnd/>
            </a:ln>
          </p:spPr>
          <p:txBody>
            <a:bodyPr/>
            <a:lstStyle/>
            <a:p>
              <a:pPr eaLnBrk="0" hangingPunct="0">
                <a:spcBef>
                  <a:spcPct val="50000"/>
                </a:spcBef>
                <a:defRPr/>
              </a:pPr>
              <a:endParaRPr lang="en-US"/>
            </a:p>
          </p:txBody>
        </p:sp>
        <p:sp>
          <p:nvSpPr>
            <p:cNvPr id="451600" name="Freeform 16"/>
            <p:cNvSpPr>
              <a:spLocks/>
            </p:cNvSpPr>
            <p:nvPr userDrawn="1"/>
          </p:nvSpPr>
          <p:spPr bwMode="auto">
            <a:xfrm>
              <a:off x="839" y="4045"/>
              <a:ext cx="140" cy="39"/>
            </a:xfrm>
            <a:custGeom>
              <a:avLst/>
              <a:gdLst/>
              <a:ahLst/>
              <a:cxnLst>
                <a:cxn ang="0">
                  <a:pos x="279" y="0"/>
                </a:cxn>
                <a:cxn ang="0">
                  <a:pos x="78" y="0"/>
                </a:cxn>
                <a:cxn ang="0">
                  <a:pos x="74" y="2"/>
                </a:cxn>
                <a:cxn ang="0">
                  <a:pos x="70" y="2"/>
                </a:cxn>
                <a:cxn ang="0">
                  <a:pos x="67" y="2"/>
                </a:cxn>
                <a:cxn ang="0">
                  <a:pos x="63" y="2"/>
                </a:cxn>
                <a:cxn ang="0">
                  <a:pos x="60" y="4"/>
                </a:cxn>
                <a:cxn ang="0">
                  <a:pos x="56" y="4"/>
                </a:cxn>
                <a:cxn ang="0">
                  <a:pos x="52" y="5"/>
                </a:cxn>
                <a:cxn ang="0">
                  <a:pos x="49" y="7"/>
                </a:cxn>
                <a:cxn ang="0">
                  <a:pos x="45" y="9"/>
                </a:cxn>
                <a:cxn ang="0">
                  <a:pos x="41" y="11"/>
                </a:cxn>
                <a:cxn ang="0">
                  <a:pos x="38" y="13"/>
                </a:cxn>
                <a:cxn ang="0">
                  <a:pos x="36" y="15"/>
                </a:cxn>
                <a:cxn ang="0">
                  <a:pos x="32" y="16"/>
                </a:cxn>
                <a:cxn ang="0">
                  <a:pos x="29" y="18"/>
                </a:cxn>
                <a:cxn ang="0">
                  <a:pos x="27" y="20"/>
                </a:cxn>
                <a:cxn ang="0">
                  <a:pos x="23" y="24"/>
                </a:cxn>
                <a:cxn ang="0">
                  <a:pos x="21" y="25"/>
                </a:cxn>
                <a:cxn ang="0">
                  <a:pos x="20" y="29"/>
                </a:cxn>
                <a:cxn ang="0">
                  <a:pos x="16" y="31"/>
                </a:cxn>
                <a:cxn ang="0">
                  <a:pos x="14" y="34"/>
                </a:cxn>
                <a:cxn ang="0">
                  <a:pos x="12" y="38"/>
                </a:cxn>
                <a:cxn ang="0">
                  <a:pos x="10" y="42"/>
                </a:cxn>
                <a:cxn ang="0">
                  <a:pos x="9" y="44"/>
                </a:cxn>
                <a:cxn ang="0">
                  <a:pos x="7" y="47"/>
                </a:cxn>
                <a:cxn ang="0">
                  <a:pos x="5" y="51"/>
                </a:cxn>
                <a:cxn ang="0">
                  <a:pos x="3" y="54"/>
                </a:cxn>
                <a:cxn ang="0">
                  <a:pos x="3" y="58"/>
                </a:cxn>
                <a:cxn ang="0">
                  <a:pos x="1" y="62"/>
                </a:cxn>
                <a:cxn ang="0">
                  <a:pos x="1" y="65"/>
                </a:cxn>
                <a:cxn ang="0">
                  <a:pos x="0" y="69"/>
                </a:cxn>
                <a:cxn ang="0">
                  <a:pos x="0" y="73"/>
                </a:cxn>
                <a:cxn ang="0">
                  <a:pos x="0" y="78"/>
                </a:cxn>
                <a:cxn ang="0">
                  <a:pos x="279" y="78"/>
                </a:cxn>
                <a:cxn ang="0">
                  <a:pos x="279" y="0"/>
                </a:cxn>
              </a:cxnLst>
              <a:rect l="0" t="0" r="r" b="b"/>
              <a:pathLst>
                <a:path w="279" h="78">
                  <a:moveTo>
                    <a:pt x="279" y="0"/>
                  </a:moveTo>
                  <a:lnTo>
                    <a:pt x="78" y="0"/>
                  </a:lnTo>
                  <a:lnTo>
                    <a:pt x="74" y="2"/>
                  </a:lnTo>
                  <a:lnTo>
                    <a:pt x="70" y="2"/>
                  </a:lnTo>
                  <a:lnTo>
                    <a:pt x="67" y="2"/>
                  </a:lnTo>
                  <a:lnTo>
                    <a:pt x="63" y="2"/>
                  </a:lnTo>
                  <a:lnTo>
                    <a:pt x="60" y="4"/>
                  </a:lnTo>
                  <a:lnTo>
                    <a:pt x="56" y="4"/>
                  </a:lnTo>
                  <a:lnTo>
                    <a:pt x="52" y="5"/>
                  </a:lnTo>
                  <a:lnTo>
                    <a:pt x="49" y="7"/>
                  </a:lnTo>
                  <a:lnTo>
                    <a:pt x="45" y="9"/>
                  </a:lnTo>
                  <a:lnTo>
                    <a:pt x="41" y="11"/>
                  </a:lnTo>
                  <a:lnTo>
                    <a:pt x="38" y="13"/>
                  </a:lnTo>
                  <a:lnTo>
                    <a:pt x="36" y="15"/>
                  </a:lnTo>
                  <a:lnTo>
                    <a:pt x="32" y="16"/>
                  </a:lnTo>
                  <a:lnTo>
                    <a:pt x="29" y="18"/>
                  </a:lnTo>
                  <a:lnTo>
                    <a:pt x="27" y="20"/>
                  </a:lnTo>
                  <a:lnTo>
                    <a:pt x="23" y="24"/>
                  </a:lnTo>
                  <a:lnTo>
                    <a:pt x="21" y="25"/>
                  </a:lnTo>
                  <a:lnTo>
                    <a:pt x="20" y="29"/>
                  </a:lnTo>
                  <a:lnTo>
                    <a:pt x="16" y="31"/>
                  </a:lnTo>
                  <a:lnTo>
                    <a:pt x="14" y="34"/>
                  </a:lnTo>
                  <a:lnTo>
                    <a:pt x="12" y="38"/>
                  </a:lnTo>
                  <a:lnTo>
                    <a:pt x="10" y="42"/>
                  </a:lnTo>
                  <a:lnTo>
                    <a:pt x="9" y="44"/>
                  </a:lnTo>
                  <a:lnTo>
                    <a:pt x="7" y="47"/>
                  </a:lnTo>
                  <a:lnTo>
                    <a:pt x="5" y="51"/>
                  </a:lnTo>
                  <a:lnTo>
                    <a:pt x="3" y="54"/>
                  </a:lnTo>
                  <a:lnTo>
                    <a:pt x="3" y="58"/>
                  </a:lnTo>
                  <a:lnTo>
                    <a:pt x="1" y="62"/>
                  </a:lnTo>
                  <a:lnTo>
                    <a:pt x="1" y="65"/>
                  </a:lnTo>
                  <a:lnTo>
                    <a:pt x="0" y="69"/>
                  </a:lnTo>
                  <a:lnTo>
                    <a:pt x="0" y="73"/>
                  </a:lnTo>
                  <a:lnTo>
                    <a:pt x="0" y="78"/>
                  </a:lnTo>
                  <a:lnTo>
                    <a:pt x="279" y="78"/>
                  </a:lnTo>
                  <a:lnTo>
                    <a:pt x="279" y="0"/>
                  </a:lnTo>
                  <a:close/>
                </a:path>
              </a:pathLst>
            </a:custGeom>
            <a:solidFill>
              <a:srgbClr val="004737"/>
            </a:solidFill>
            <a:ln w="9525">
              <a:noFill/>
              <a:round/>
              <a:headEnd/>
              <a:tailEnd/>
            </a:ln>
          </p:spPr>
          <p:txBody>
            <a:bodyPr/>
            <a:lstStyle/>
            <a:p>
              <a:pPr eaLnBrk="0" hangingPunct="0">
                <a:spcBef>
                  <a:spcPct val="50000"/>
                </a:spcBef>
                <a:defRPr/>
              </a:pPr>
              <a:endParaRPr lang="en-US"/>
            </a:p>
          </p:txBody>
        </p:sp>
        <p:sp>
          <p:nvSpPr>
            <p:cNvPr id="451601" name="Freeform 17"/>
            <p:cNvSpPr>
              <a:spLocks/>
            </p:cNvSpPr>
            <p:nvPr userDrawn="1"/>
          </p:nvSpPr>
          <p:spPr bwMode="auto">
            <a:xfrm>
              <a:off x="64" y="4207"/>
              <a:ext cx="19" cy="21"/>
            </a:xfrm>
            <a:custGeom>
              <a:avLst/>
              <a:gdLst/>
              <a:ahLst/>
              <a:cxnLst>
                <a:cxn ang="0">
                  <a:pos x="6" y="0"/>
                </a:cxn>
                <a:cxn ang="0">
                  <a:pos x="31" y="0"/>
                </a:cxn>
                <a:cxn ang="0">
                  <a:pos x="33" y="0"/>
                </a:cxn>
                <a:cxn ang="0">
                  <a:pos x="35" y="2"/>
                </a:cxn>
                <a:cxn ang="0">
                  <a:pos x="35" y="2"/>
                </a:cxn>
                <a:cxn ang="0">
                  <a:pos x="37" y="2"/>
                </a:cxn>
                <a:cxn ang="0">
                  <a:pos x="37" y="4"/>
                </a:cxn>
                <a:cxn ang="0">
                  <a:pos x="37" y="4"/>
                </a:cxn>
                <a:cxn ang="0">
                  <a:pos x="37" y="5"/>
                </a:cxn>
                <a:cxn ang="0">
                  <a:pos x="38" y="7"/>
                </a:cxn>
                <a:cxn ang="0">
                  <a:pos x="38" y="33"/>
                </a:cxn>
                <a:cxn ang="0">
                  <a:pos x="37" y="34"/>
                </a:cxn>
                <a:cxn ang="0">
                  <a:pos x="37" y="36"/>
                </a:cxn>
                <a:cxn ang="0">
                  <a:pos x="37" y="36"/>
                </a:cxn>
                <a:cxn ang="0">
                  <a:pos x="37" y="38"/>
                </a:cxn>
                <a:cxn ang="0">
                  <a:pos x="35" y="38"/>
                </a:cxn>
                <a:cxn ang="0">
                  <a:pos x="35" y="38"/>
                </a:cxn>
                <a:cxn ang="0">
                  <a:pos x="33" y="38"/>
                </a:cxn>
                <a:cxn ang="0">
                  <a:pos x="31" y="40"/>
                </a:cxn>
                <a:cxn ang="0">
                  <a:pos x="6" y="40"/>
                </a:cxn>
                <a:cxn ang="0">
                  <a:pos x="4" y="38"/>
                </a:cxn>
                <a:cxn ang="0">
                  <a:pos x="2" y="38"/>
                </a:cxn>
                <a:cxn ang="0">
                  <a:pos x="2" y="38"/>
                </a:cxn>
                <a:cxn ang="0">
                  <a:pos x="0" y="38"/>
                </a:cxn>
                <a:cxn ang="0">
                  <a:pos x="0" y="36"/>
                </a:cxn>
                <a:cxn ang="0">
                  <a:pos x="0" y="36"/>
                </a:cxn>
                <a:cxn ang="0">
                  <a:pos x="0" y="34"/>
                </a:cxn>
                <a:cxn ang="0">
                  <a:pos x="0" y="33"/>
                </a:cxn>
                <a:cxn ang="0">
                  <a:pos x="0" y="7"/>
                </a:cxn>
                <a:cxn ang="0">
                  <a:pos x="0" y="5"/>
                </a:cxn>
                <a:cxn ang="0">
                  <a:pos x="0" y="4"/>
                </a:cxn>
                <a:cxn ang="0">
                  <a:pos x="0" y="4"/>
                </a:cxn>
                <a:cxn ang="0">
                  <a:pos x="0" y="2"/>
                </a:cxn>
                <a:cxn ang="0">
                  <a:pos x="2" y="2"/>
                </a:cxn>
                <a:cxn ang="0">
                  <a:pos x="2" y="2"/>
                </a:cxn>
                <a:cxn ang="0">
                  <a:pos x="4" y="0"/>
                </a:cxn>
                <a:cxn ang="0">
                  <a:pos x="6" y="0"/>
                </a:cxn>
              </a:cxnLst>
              <a:rect l="0" t="0" r="r" b="b"/>
              <a:pathLst>
                <a:path w="38" h="40">
                  <a:moveTo>
                    <a:pt x="6" y="0"/>
                  </a:moveTo>
                  <a:lnTo>
                    <a:pt x="31" y="0"/>
                  </a:lnTo>
                  <a:lnTo>
                    <a:pt x="33" y="0"/>
                  </a:lnTo>
                  <a:lnTo>
                    <a:pt x="35" y="2"/>
                  </a:lnTo>
                  <a:lnTo>
                    <a:pt x="35" y="2"/>
                  </a:lnTo>
                  <a:lnTo>
                    <a:pt x="37" y="2"/>
                  </a:lnTo>
                  <a:lnTo>
                    <a:pt x="37" y="4"/>
                  </a:lnTo>
                  <a:lnTo>
                    <a:pt x="37" y="4"/>
                  </a:lnTo>
                  <a:lnTo>
                    <a:pt x="37" y="5"/>
                  </a:lnTo>
                  <a:lnTo>
                    <a:pt x="38" y="7"/>
                  </a:lnTo>
                  <a:lnTo>
                    <a:pt x="38" y="33"/>
                  </a:lnTo>
                  <a:lnTo>
                    <a:pt x="37" y="34"/>
                  </a:lnTo>
                  <a:lnTo>
                    <a:pt x="37" y="36"/>
                  </a:lnTo>
                  <a:lnTo>
                    <a:pt x="37" y="36"/>
                  </a:lnTo>
                  <a:lnTo>
                    <a:pt x="37" y="38"/>
                  </a:lnTo>
                  <a:lnTo>
                    <a:pt x="35" y="38"/>
                  </a:lnTo>
                  <a:lnTo>
                    <a:pt x="35" y="38"/>
                  </a:lnTo>
                  <a:lnTo>
                    <a:pt x="33" y="38"/>
                  </a:lnTo>
                  <a:lnTo>
                    <a:pt x="31" y="40"/>
                  </a:lnTo>
                  <a:lnTo>
                    <a:pt x="6" y="40"/>
                  </a:lnTo>
                  <a:lnTo>
                    <a:pt x="4" y="38"/>
                  </a:lnTo>
                  <a:lnTo>
                    <a:pt x="2" y="38"/>
                  </a:lnTo>
                  <a:lnTo>
                    <a:pt x="2" y="38"/>
                  </a:lnTo>
                  <a:lnTo>
                    <a:pt x="0" y="38"/>
                  </a:lnTo>
                  <a:lnTo>
                    <a:pt x="0" y="36"/>
                  </a:lnTo>
                  <a:lnTo>
                    <a:pt x="0" y="36"/>
                  </a:lnTo>
                  <a:lnTo>
                    <a:pt x="0" y="34"/>
                  </a:lnTo>
                  <a:lnTo>
                    <a:pt x="0" y="33"/>
                  </a:lnTo>
                  <a:lnTo>
                    <a:pt x="0" y="7"/>
                  </a:lnTo>
                  <a:lnTo>
                    <a:pt x="0" y="5"/>
                  </a:lnTo>
                  <a:lnTo>
                    <a:pt x="0" y="4"/>
                  </a:lnTo>
                  <a:lnTo>
                    <a:pt x="0" y="4"/>
                  </a:lnTo>
                  <a:lnTo>
                    <a:pt x="0" y="2"/>
                  </a:lnTo>
                  <a:lnTo>
                    <a:pt x="2" y="2"/>
                  </a:lnTo>
                  <a:lnTo>
                    <a:pt x="2" y="2"/>
                  </a:lnTo>
                  <a:lnTo>
                    <a:pt x="4" y="0"/>
                  </a:lnTo>
                  <a:lnTo>
                    <a:pt x="6" y="0"/>
                  </a:lnTo>
                  <a:close/>
                </a:path>
              </a:pathLst>
            </a:custGeom>
            <a:solidFill>
              <a:srgbClr val="E85100"/>
            </a:solidFill>
            <a:ln w="9525">
              <a:noFill/>
              <a:round/>
              <a:headEnd/>
              <a:tailEnd/>
            </a:ln>
          </p:spPr>
          <p:txBody>
            <a:bodyPr/>
            <a:lstStyle/>
            <a:p>
              <a:pPr eaLnBrk="0" hangingPunct="0">
                <a:spcBef>
                  <a:spcPct val="50000"/>
                </a:spcBef>
                <a:defRPr/>
              </a:pPr>
              <a:endParaRPr lang="en-US"/>
            </a:p>
          </p:txBody>
        </p:sp>
        <p:sp>
          <p:nvSpPr>
            <p:cNvPr id="451602" name="Freeform 18"/>
            <p:cNvSpPr>
              <a:spLocks/>
            </p:cNvSpPr>
            <p:nvPr userDrawn="1"/>
          </p:nvSpPr>
          <p:spPr bwMode="auto">
            <a:xfrm>
              <a:off x="64" y="4281"/>
              <a:ext cx="19" cy="19"/>
            </a:xfrm>
            <a:custGeom>
              <a:avLst/>
              <a:gdLst/>
              <a:ahLst/>
              <a:cxnLst>
                <a:cxn ang="0">
                  <a:pos x="6" y="0"/>
                </a:cxn>
                <a:cxn ang="0">
                  <a:pos x="31" y="0"/>
                </a:cxn>
                <a:cxn ang="0">
                  <a:pos x="33" y="0"/>
                </a:cxn>
                <a:cxn ang="0">
                  <a:pos x="35" y="0"/>
                </a:cxn>
                <a:cxn ang="0">
                  <a:pos x="35" y="0"/>
                </a:cxn>
                <a:cxn ang="0">
                  <a:pos x="37" y="2"/>
                </a:cxn>
                <a:cxn ang="0">
                  <a:pos x="37" y="2"/>
                </a:cxn>
                <a:cxn ang="0">
                  <a:pos x="37" y="4"/>
                </a:cxn>
                <a:cxn ang="0">
                  <a:pos x="37" y="4"/>
                </a:cxn>
                <a:cxn ang="0">
                  <a:pos x="38" y="5"/>
                </a:cxn>
                <a:cxn ang="0">
                  <a:pos x="38" y="33"/>
                </a:cxn>
                <a:cxn ang="0">
                  <a:pos x="37" y="33"/>
                </a:cxn>
                <a:cxn ang="0">
                  <a:pos x="37" y="34"/>
                </a:cxn>
                <a:cxn ang="0">
                  <a:pos x="37" y="36"/>
                </a:cxn>
                <a:cxn ang="0">
                  <a:pos x="37" y="36"/>
                </a:cxn>
                <a:cxn ang="0">
                  <a:pos x="35" y="36"/>
                </a:cxn>
                <a:cxn ang="0">
                  <a:pos x="35" y="38"/>
                </a:cxn>
                <a:cxn ang="0">
                  <a:pos x="33" y="38"/>
                </a:cxn>
                <a:cxn ang="0">
                  <a:pos x="31" y="38"/>
                </a:cxn>
                <a:cxn ang="0">
                  <a:pos x="6" y="38"/>
                </a:cxn>
                <a:cxn ang="0">
                  <a:pos x="4" y="38"/>
                </a:cxn>
                <a:cxn ang="0">
                  <a:pos x="2" y="38"/>
                </a:cxn>
                <a:cxn ang="0">
                  <a:pos x="2" y="36"/>
                </a:cxn>
                <a:cxn ang="0">
                  <a:pos x="0" y="36"/>
                </a:cxn>
                <a:cxn ang="0">
                  <a:pos x="0" y="36"/>
                </a:cxn>
                <a:cxn ang="0">
                  <a:pos x="0" y="34"/>
                </a:cxn>
                <a:cxn ang="0">
                  <a:pos x="0" y="33"/>
                </a:cxn>
                <a:cxn ang="0">
                  <a:pos x="0" y="33"/>
                </a:cxn>
                <a:cxn ang="0">
                  <a:pos x="0" y="5"/>
                </a:cxn>
                <a:cxn ang="0">
                  <a:pos x="0" y="4"/>
                </a:cxn>
                <a:cxn ang="0">
                  <a:pos x="0" y="4"/>
                </a:cxn>
                <a:cxn ang="0">
                  <a:pos x="0" y="2"/>
                </a:cxn>
                <a:cxn ang="0">
                  <a:pos x="0" y="2"/>
                </a:cxn>
                <a:cxn ang="0">
                  <a:pos x="2" y="0"/>
                </a:cxn>
                <a:cxn ang="0">
                  <a:pos x="2" y="0"/>
                </a:cxn>
                <a:cxn ang="0">
                  <a:pos x="4" y="0"/>
                </a:cxn>
                <a:cxn ang="0">
                  <a:pos x="6" y="0"/>
                </a:cxn>
              </a:cxnLst>
              <a:rect l="0" t="0" r="r" b="b"/>
              <a:pathLst>
                <a:path w="38" h="38">
                  <a:moveTo>
                    <a:pt x="6" y="0"/>
                  </a:moveTo>
                  <a:lnTo>
                    <a:pt x="31" y="0"/>
                  </a:lnTo>
                  <a:lnTo>
                    <a:pt x="33" y="0"/>
                  </a:lnTo>
                  <a:lnTo>
                    <a:pt x="35" y="0"/>
                  </a:lnTo>
                  <a:lnTo>
                    <a:pt x="35" y="0"/>
                  </a:lnTo>
                  <a:lnTo>
                    <a:pt x="37" y="2"/>
                  </a:lnTo>
                  <a:lnTo>
                    <a:pt x="37" y="2"/>
                  </a:lnTo>
                  <a:lnTo>
                    <a:pt x="37" y="4"/>
                  </a:lnTo>
                  <a:lnTo>
                    <a:pt x="37" y="4"/>
                  </a:lnTo>
                  <a:lnTo>
                    <a:pt x="38" y="5"/>
                  </a:lnTo>
                  <a:lnTo>
                    <a:pt x="38" y="33"/>
                  </a:lnTo>
                  <a:lnTo>
                    <a:pt x="37" y="33"/>
                  </a:lnTo>
                  <a:lnTo>
                    <a:pt x="37" y="34"/>
                  </a:lnTo>
                  <a:lnTo>
                    <a:pt x="37" y="36"/>
                  </a:lnTo>
                  <a:lnTo>
                    <a:pt x="37" y="36"/>
                  </a:lnTo>
                  <a:lnTo>
                    <a:pt x="35" y="36"/>
                  </a:lnTo>
                  <a:lnTo>
                    <a:pt x="35" y="38"/>
                  </a:lnTo>
                  <a:lnTo>
                    <a:pt x="33" y="38"/>
                  </a:lnTo>
                  <a:lnTo>
                    <a:pt x="31" y="38"/>
                  </a:lnTo>
                  <a:lnTo>
                    <a:pt x="6" y="38"/>
                  </a:lnTo>
                  <a:lnTo>
                    <a:pt x="4" y="38"/>
                  </a:lnTo>
                  <a:lnTo>
                    <a:pt x="2" y="38"/>
                  </a:lnTo>
                  <a:lnTo>
                    <a:pt x="2" y="36"/>
                  </a:lnTo>
                  <a:lnTo>
                    <a:pt x="0" y="36"/>
                  </a:lnTo>
                  <a:lnTo>
                    <a:pt x="0" y="36"/>
                  </a:lnTo>
                  <a:lnTo>
                    <a:pt x="0" y="34"/>
                  </a:lnTo>
                  <a:lnTo>
                    <a:pt x="0" y="33"/>
                  </a:lnTo>
                  <a:lnTo>
                    <a:pt x="0" y="33"/>
                  </a:lnTo>
                  <a:lnTo>
                    <a:pt x="0" y="5"/>
                  </a:lnTo>
                  <a:lnTo>
                    <a:pt x="0" y="4"/>
                  </a:lnTo>
                  <a:lnTo>
                    <a:pt x="0" y="4"/>
                  </a:lnTo>
                  <a:lnTo>
                    <a:pt x="0" y="2"/>
                  </a:lnTo>
                  <a:lnTo>
                    <a:pt x="0" y="2"/>
                  </a:lnTo>
                  <a:lnTo>
                    <a:pt x="2" y="0"/>
                  </a:lnTo>
                  <a:lnTo>
                    <a:pt x="2" y="0"/>
                  </a:lnTo>
                  <a:lnTo>
                    <a:pt x="4" y="0"/>
                  </a:lnTo>
                  <a:lnTo>
                    <a:pt x="6" y="0"/>
                  </a:lnTo>
                  <a:close/>
                </a:path>
              </a:pathLst>
            </a:custGeom>
            <a:solidFill>
              <a:srgbClr val="E85100"/>
            </a:solidFill>
            <a:ln w="9525">
              <a:noFill/>
              <a:round/>
              <a:headEnd/>
              <a:tailEnd/>
            </a:ln>
          </p:spPr>
          <p:txBody>
            <a:bodyPr/>
            <a:lstStyle/>
            <a:p>
              <a:pPr eaLnBrk="0" hangingPunct="0">
                <a:spcBef>
                  <a:spcPct val="50000"/>
                </a:spcBef>
                <a:defRPr/>
              </a:pPr>
              <a:endParaRPr lang="en-US"/>
            </a:p>
          </p:txBody>
        </p:sp>
        <p:sp>
          <p:nvSpPr>
            <p:cNvPr id="451603" name="Freeform 19"/>
            <p:cNvSpPr>
              <a:spLocks/>
            </p:cNvSpPr>
            <p:nvPr userDrawn="1"/>
          </p:nvSpPr>
          <p:spPr bwMode="auto">
            <a:xfrm>
              <a:off x="99" y="4245"/>
              <a:ext cx="23" cy="19"/>
            </a:xfrm>
            <a:custGeom>
              <a:avLst/>
              <a:gdLst/>
              <a:ahLst/>
              <a:cxnLst>
                <a:cxn ang="0">
                  <a:pos x="7" y="0"/>
                </a:cxn>
                <a:cxn ang="0">
                  <a:pos x="33" y="0"/>
                </a:cxn>
                <a:cxn ang="0">
                  <a:pos x="35" y="0"/>
                </a:cxn>
                <a:cxn ang="0">
                  <a:pos x="36" y="0"/>
                </a:cxn>
                <a:cxn ang="0">
                  <a:pos x="36" y="0"/>
                </a:cxn>
                <a:cxn ang="0">
                  <a:pos x="36" y="2"/>
                </a:cxn>
                <a:cxn ang="0">
                  <a:pos x="38" y="2"/>
                </a:cxn>
                <a:cxn ang="0">
                  <a:pos x="38" y="4"/>
                </a:cxn>
                <a:cxn ang="0">
                  <a:pos x="38" y="4"/>
                </a:cxn>
                <a:cxn ang="0">
                  <a:pos x="38" y="6"/>
                </a:cxn>
                <a:cxn ang="0">
                  <a:pos x="38" y="33"/>
                </a:cxn>
                <a:cxn ang="0">
                  <a:pos x="38" y="33"/>
                </a:cxn>
                <a:cxn ang="0">
                  <a:pos x="38" y="35"/>
                </a:cxn>
                <a:cxn ang="0">
                  <a:pos x="38" y="35"/>
                </a:cxn>
                <a:cxn ang="0">
                  <a:pos x="36" y="37"/>
                </a:cxn>
                <a:cxn ang="0">
                  <a:pos x="36" y="37"/>
                </a:cxn>
                <a:cxn ang="0">
                  <a:pos x="36" y="38"/>
                </a:cxn>
                <a:cxn ang="0">
                  <a:pos x="35" y="38"/>
                </a:cxn>
                <a:cxn ang="0">
                  <a:pos x="33" y="38"/>
                </a:cxn>
                <a:cxn ang="0">
                  <a:pos x="7" y="38"/>
                </a:cxn>
                <a:cxn ang="0">
                  <a:pos x="6" y="38"/>
                </a:cxn>
                <a:cxn ang="0">
                  <a:pos x="4" y="38"/>
                </a:cxn>
                <a:cxn ang="0">
                  <a:pos x="4" y="37"/>
                </a:cxn>
                <a:cxn ang="0">
                  <a:pos x="2" y="37"/>
                </a:cxn>
                <a:cxn ang="0">
                  <a:pos x="2" y="35"/>
                </a:cxn>
                <a:cxn ang="0">
                  <a:pos x="2" y="35"/>
                </a:cxn>
                <a:cxn ang="0">
                  <a:pos x="0" y="33"/>
                </a:cxn>
                <a:cxn ang="0">
                  <a:pos x="0" y="33"/>
                </a:cxn>
                <a:cxn ang="0">
                  <a:pos x="0" y="6"/>
                </a:cxn>
                <a:cxn ang="0">
                  <a:pos x="0" y="4"/>
                </a:cxn>
                <a:cxn ang="0">
                  <a:pos x="2" y="4"/>
                </a:cxn>
                <a:cxn ang="0">
                  <a:pos x="2" y="2"/>
                </a:cxn>
                <a:cxn ang="0">
                  <a:pos x="2" y="2"/>
                </a:cxn>
                <a:cxn ang="0">
                  <a:pos x="4" y="0"/>
                </a:cxn>
                <a:cxn ang="0">
                  <a:pos x="4" y="0"/>
                </a:cxn>
                <a:cxn ang="0">
                  <a:pos x="6" y="0"/>
                </a:cxn>
                <a:cxn ang="0">
                  <a:pos x="7" y="0"/>
                </a:cxn>
              </a:cxnLst>
              <a:rect l="0" t="0" r="r" b="b"/>
              <a:pathLst>
                <a:path w="38" h="38">
                  <a:moveTo>
                    <a:pt x="7" y="0"/>
                  </a:moveTo>
                  <a:lnTo>
                    <a:pt x="33" y="0"/>
                  </a:lnTo>
                  <a:lnTo>
                    <a:pt x="35" y="0"/>
                  </a:lnTo>
                  <a:lnTo>
                    <a:pt x="36" y="0"/>
                  </a:lnTo>
                  <a:lnTo>
                    <a:pt x="36" y="0"/>
                  </a:lnTo>
                  <a:lnTo>
                    <a:pt x="36" y="2"/>
                  </a:lnTo>
                  <a:lnTo>
                    <a:pt x="38" y="2"/>
                  </a:lnTo>
                  <a:lnTo>
                    <a:pt x="38" y="4"/>
                  </a:lnTo>
                  <a:lnTo>
                    <a:pt x="38" y="4"/>
                  </a:lnTo>
                  <a:lnTo>
                    <a:pt x="38" y="6"/>
                  </a:lnTo>
                  <a:lnTo>
                    <a:pt x="38" y="33"/>
                  </a:lnTo>
                  <a:lnTo>
                    <a:pt x="38" y="33"/>
                  </a:lnTo>
                  <a:lnTo>
                    <a:pt x="38" y="35"/>
                  </a:lnTo>
                  <a:lnTo>
                    <a:pt x="38" y="35"/>
                  </a:lnTo>
                  <a:lnTo>
                    <a:pt x="36" y="37"/>
                  </a:lnTo>
                  <a:lnTo>
                    <a:pt x="36" y="37"/>
                  </a:lnTo>
                  <a:lnTo>
                    <a:pt x="36" y="38"/>
                  </a:lnTo>
                  <a:lnTo>
                    <a:pt x="35" y="38"/>
                  </a:lnTo>
                  <a:lnTo>
                    <a:pt x="33" y="38"/>
                  </a:lnTo>
                  <a:lnTo>
                    <a:pt x="7" y="38"/>
                  </a:lnTo>
                  <a:lnTo>
                    <a:pt x="6" y="38"/>
                  </a:lnTo>
                  <a:lnTo>
                    <a:pt x="4" y="38"/>
                  </a:lnTo>
                  <a:lnTo>
                    <a:pt x="4" y="37"/>
                  </a:lnTo>
                  <a:lnTo>
                    <a:pt x="2" y="37"/>
                  </a:lnTo>
                  <a:lnTo>
                    <a:pt x="2" y="35"/>
                  </a:lnTo>
                  <a:lnTo>
                    <a:pt x="2" y="35"/>
                  </a:lnTo>
                  <a:lnTo>
                    <a:pt x="0" y="33"/>
                  </a:lnTo>
                  <a:lnTo>
                    <a:pt x="0" y="33"/>
                  </a:lnTo>
                  <a:lnTo>
                    <a:pt x="0" y="6"/>
                  </a:lnTo>
                  <a:lnTo>
                    <a:pt x="0" y="4"/>
                  </a:lnTo>
                  <a:lnTo>
                    <a:pt x="2" y="4"/>
                  </a:lnTo>
                  <a:lnTo>
                    <a:pt x="2" y="2"/>
                  </a:lnTo>
                  <a:lnTo>
                    <a:pt x="2" y="2"/>
                  </a:lnTo>
                  <a:lnTo>
                    <a:pt x="4" y="0"/>
                  </a:lnTo>
                  <a:lnTo>
                    <a:pt x="4" y="0"/>
                  </a:lnTo>
                  <a:lnTo>
                    <a:pt x="6" y="0"/>
                  </a:lnTo>
                  <a:lnTo>
                    <a:pt x="7" y="0"/>
                  </a:lnTo>
                  <a:close/>
                </a:path>
              </a:pathLst>
            </a:custGeom>
            <a:solidFill>
              <a:srgbClr val="E85100"/>
            </a:solidFill>
            <a:ln w="9525">
              <a:noFill/>
              <a:round/>
              <a:headEnd/>
              <a:tailEnd/>
            </a:ln>
          </p:spPr>
          <p:txBody>
            <a:bodyPr/>
            <a:lstStyle/>
            <a:p>
              <a:pPr eaLnBrk="0" hangingPunct="0">
                <a:spcBef>
                  <a:spcPct val="50000"/>
                </a:spcBef>
                <a:defRPr/>
              </a:pPr>
              <a:endParaRPr lang="en-US"/>
            </a:p>
          </p:txBody>
        </p:sp>
        <p:sp>
          <p:nvSpPr>
            <p:cNvPr id="451604" name="Freeform 20"/>
            <p:cNvSpPr>
              <a:spLocks/>
            </p:cNvSpPr>
            <p:nvPr userDrawn="1"/>
          </p:nvSpPr>
          <p:spPr bwMode="auto">
            <a:xfrm>
              <a:off x="81" y="4263"/>
              <a:ext cx="23" cy="21"/>
            </a:xfrm>
            <a:custGeom>
              <a:avLst/>
              <a:gdLst/>
              <a:ahLst/>
              <a:cxnLst>
                <a:cxn ang="0">
                  <a:pos x="7" y="0"/>
                </a:cxn>
                <a:cxn ang="0">
                  <a:pos x="32" y="0"/>
                </a:cxn>
                <a:cxn ang="0">
                  <a:pos x="34" y="0"/>
                </a:cxn>
                <a:cxn ang="0">
                  <a:pos x="36" y="0"/>
                </a:cxn>
                <a:cxn ang="0">
                  <a:pos x="36" y="0"/>
                </a:cxn>
                <a:cxn ang="0">
                  <a:pos x="38" y="1"/>
                </a:cxn>
                <a:cxn ang="0">
                  <a:pos x="38" y="1"/>
                </a:cxn>
                <a:cxn ang="0">
                  <a:pos x="38" y="3"/>
                </a:cxn>
                <a:cxn ang="0">
                  <a:pos x="38" y="3"/>
                </a:cxn>
                <a:cxn ang="0">
                  <a:pos x="40" y="5"/>
                </a:cxn>
                <a:cxn ang="0">
                  <a:pos x="40" y="32"/>
                </a:cxn>
                <a:cxn ang="0">
                  <a:pos x="38" y="32"/>
                </a:cxn>
                <a:cxn ang="0">
                  <a:pos x="38" y="34"/>
                </a:cxn>
                <a:cxn ang="0">
                  <a:pos x="38" y="36"/>
                </a:cxn>
                <a:cxn ang="0">
                  <a:pos x="38" y="36"/>
                </a:cxn>
                <a:cxn ang="0">
                  <a:pos x="36" y="36"/>
                </a:cxn>
                <a:cxn ang="0">
                  <a:pos x="36" y="38"/>
                </a:cxn>
                <a:cxn ang="0">
                  <a:pos x="34" y="38"/>
                </a:cxn>
                <a:cxn ang="0">
                  <a:pos x="32" y="38"/>
                </a:cxn>
                <a:cxn ang="0">
                  <a:pos x="7" y="38"/>
                </a:cxn>
                <a:cxn ang="0">
                  <a:pos x="5" y="38"/>
                </a:cxn>
                <a:cxn ang="0">
                  <a:pos x="3" y="38"/>
                </a:cxn>
                <a:cxn ang="0">
                  <a:pos x="3" y="36"/>
                </a:cxn>
                <a:cxn ang="0">
                  <a:pos x="2" y="36"/>
                </a:cxn>
                <a:cxn ang="0">
                  <a:pos x="2" y="36"/>
                </a:cxn>
                <a:cxn ang="0">
                  <a:pos x="2" y="34"/>
                </a:cxn>
                <a:cxn ang="0">
                  <a:pos x="2" y="32"/>
                </a:cxn>
                <a:cxn ang="0">
                  <a:pos x="0" y="32"/>
                </a:cxn>
                <a:cxn ang="0">
                  <a:pos x="0" y="5"/>
                </a:cxn>
                <a:cxn ang="0">
                  <a:pos x="2" y="3"/>
                </a:cxn>
                <a:cxn ang="0">
                  <a:pos x="2" y="3"/>
                </a:cxn>
                <a:cxn ang="0">
                  <a:pos x="2" y="1"/>
                </a:cxn>
                <a:cxn ang="0">
                  <a:pos x="2" y="1"/>
                </a:cxn>
                <a:cxn ang="0">
                  <a:pos x="3" y="0"/>
                </a:cxn>
                <a:cxn ang="0">
                  <a:pos x="3" y="0"/>
                </a:cxn>
                <a:cxn ang="0">
                  <a:pos x="5" y="0"/>
                </a:cxn>
                <a:cxn ang="0">
                  <a:pos x="7" y="0"/>
                </a:cxn>
              </a:cxnLst>
              <a:rect l="0" t="0" r="r" b="b"/>
              <a:pathLst>
                <a:path w="40" h="38">
                  <a:moveTo>
                    <a:pt x="7" y="0"/>
                  </a:moveTo>
                  <a:lnTo>
                    <a:pt x="32" y="0"/>
                  </a:lnTo>
                  <a:lnTo>
                    <a:pt x="34" y="0"/>
                  </a:lnTo>
                  <a:lnTo>
                    <a:pt x="36" y="0"/>
                  </a:lnTo>
                  <a:lnTo>
                    <a:pt x="36" y="0"/>
                  </a:lnTo>
                  <a:lnTo>
                    <a:pt x="38" y="1"/>
                  </a:lnTo>
                  <a:lnTo>
                    <a:pt x="38" y="1"/>
                  </a:lnTo>
                  <a:lnTo>
                    <a:pt x="38" y="3"/>
                  </a:lnTo>
                  <a:lnTo>
                    <a:pt x="38" y="3"/>
                  </a:lnTo>
                  <a:lnTo>
                    <a:pt x="40" y="5"/>
                  </a:lnTo>
                  <a:lnTo>
                    <a:pt x="40" y="32"/>
                  </a:lnTo>
                  <a:lnTo>
                    <a:pt x="38" y="32"/>
                  </a:lnTo>
                  <a:lnTo>
                    <a:pt x="38" y="34"/>
                  </a:lnTo>
                  <a:lnTo>
                    <a:pt x="38" y="36"/>
                  </a:lnTo>
                  <a:lnTo>
                    <a:pt x="38" y="36"/>
                  </a:lnTo>
                  <a:lnTo>
                    <a:pt x="36" y="36"/>
                  </a:lnTo>
                  <a:lnTo>
                    <a:pt x="36" y="38"/>
                  </a:lnTo>
                  <a:lnTo>
                    <a:pt x="34" y="38"/>
                  </a:lnTo>
                  <a:lnTo>
                    <a:pt x="32" y="38"/>
                  </a:lnTo>
                  <a:lnTo>
                    <a:pt x="7" y="38"/>
                  </a:lnTo>
                  <a:lnTo>
                    <a:pt x="5" y="38"/>
                  </a:lnTo>
                  <a:lnTo>
                    <a:pt x="3" y="38"/>
                  </a:lnTo>
                  <a:lnTo>
                    <a:pt x="3" y="36"/>
                  </a:lnTo>
                  <a:lnTo>
                    <a:pt x="2" y="36"/>
                  </a:lnTo>
                  <a:lnTo>
                    <a:pt x="2" y="36"/>
                  </a:lnTo>
                  <a:lnTo>
                    <a:pt x="2" y="34"/>
                  </a:lnTo>
                  <a:lnTo>
                    <a:pt x="2" y="32"/>
                  </a:lnTo>
                  <a:lnTo>
                    <a:pt x="0" y="32"/>
                  </a:lnTo>
                  <a:lnTo>
                    <a:pt x="0" y="5"/>
                  </a:lnTo>
                  <a:lnTo>
                    <a:pt x="2" y="3"/>
                  </a:lnTo>
                  <a:lnTo>
                    <a:pt x="2" y="3"/>
                  </a:lnTo>
                  <a:lnTo>
                    <a:pt x="2" y="1"/>
                  </a:lnTo>
                  <a:lnTo>
                    <a:pt x="2" y="1"/>
                  </a:lnTo>
                  <a:lnTo>
                    <a:pt x="3" y="0"/>
                  </a:lnTo>
                  <a:lnTo>
                    <a:pt x="3" y="0"/>
                  </a:lnTo>
                  <a:lnTo>
                    <a:pt x="5" y="0"/>
                  </a:lnTo>
                  <a:lnTo>
                    <a:pt x="7" y="0"/>
                  </a:lnTo>
                  <a:close/>
                </a:path>
              </a:pathLst>
            </a:custGeom>
            <a:solidFill>
              <a:srgbClr val="E85100"/>
            </a:solidFill>
            <a:ln w="9525">
              <a:noFill/>
              <a:round/>
              <a:headEnd/>
              <a:tailEnd/>
            </a:ln>
          </p:spPr>
          <p:txBody>
            <a:bodyPr/>
            <a:lstStyle/>
            <a:p>
              <a:pPr eaLnBrk="0" hangingPunct="0">
                <a:spcBef>
                  <a:spcPct val="50000"/>
                </a:spcBef>
                <a:defRPr/>
              </a:pPr>
              <a:endParaRPr lang="en-US"/>
            </a:p>
          </p:txBody>
        </p:sp>
        <p:sp>
          <p:nvSpPr>
            <p:cNvPr id="451605" name="Freeform 21"/>
            <p:cNvSpPr>
              <a:spLocks/>
            </p:cNvSpPr>
            <p:nvPr userDrawn="1"/>
          </p:nvSpPr>
          <p:spPr bwMode="auto">
            <a:xfrm>
              <a:off x="81" y="4226"/>
              <a:ext cx="23" cy="20"/>
            </a:xfrm>
            <a:custGeom>
              <a:avLst/>
              <a:gdLst/>
              <a:ahLst/>
              <a:cxnLst>
                <a:cxn ang="0">
                  <a:pos x="7" y="0"/>
                </a:cxn>
                <a:cxn ang="0">
                  <a:pos x="32" y="0"/>
                </a:cxn>
                <a:cxn ang="0">
                  <a:pos x="34" y="0"/>
                </a:cxn>
                <a:cxn ang="0">
                  <a:pos x="36" y="0"/>
                </a:cxn>
                <a:cxn ang="0">
                  <a:pos x="36" y="0"/>
                </a:cxn>
                <a:cxn ang="0">
                  <a:pos x="38" y="2"/>
                </a:cxn>
                <a:cxn ang="0">
                  <a:pos x="38" y="2"/>
                </a:cxn>
                <a:cxn ang="0">
                  <a:pos x="38" y="2"/>
                </a:cxn>
                <a:cxn ang="0">
                  <a:pos x="38" y="4"/>
                </a:cxn>
                <a:cxn ang="0">
                  <a:pos x="40" y="5"/>
                </a:cxn>
                <a:cxn ang="0">
                  <a:pos x="40" y="31"/>
                </a:cxn>
                <a:cxn ang="0">
                  <a:pos x="38" y="33"/>
                </a:cxn>
                <a:cxn ang="0">
                  <a:pos x="38" y="34"/>
                </a:cxn>
                <a:cxn ang="0">
                  <a:pos x="38" y="34"/>
                </a:cxn>
                <a:cxn ang="0">
                  <a:pos x="38" y="36"/>
                </a:cxn>
                <a:cxn ang="0">
                  <a:pos x="36" y="36"/>
                </a:cxn>
                <a:cxn ang="0">
                  <a:pos x="36" y="36"/>
                </a:cxn>
                <a:cxn ang="0">
                  <a:pos x="34" y="38"/>
                </a:cxn>
                <a:cxn ang="0">
                  <a:pos x="32" y="38"/>
                </a:cxn>
                <a:cxn ang="0">
                  <a:pos x="7" y="38"/>
                </a:cxn>
                <a:cxn ang="0">
                  <a:pos x="5" y="38"/>
                </a:cxn>
                <a:cxn ang="0">
                  <a:pos x="3" y="36"/>
                </a:cxn>
                <a:cxn ang="0">
                  <a:pos x="3" y="36"/>
                </a:cxn>
                <a:cxn ang="0">
                  <a:pos x="2" y="36"/>
                </a:cxn>
                <a:cxn ang="0">
                  <a:pos x="2" y="34"/>
                </a:cxn>
                <a:cxn ang="0">
                  <a:pos x="2" y="34"/>
                </a:cxn>
                <a:cxn ang="0">
                  <a:pos x="2" y="33"/>
                </a:cxn>
                <a:cxn ang="0">
                  <a:pos x="0" y="31"/>
                </a:cxn>
                <a:cxn ang="0">
                  <a:pos x="0" y="5"/>
                </a:cxn>
                <a:cxn ang="0">
                  <a:pos x="2" y="4"/>
                </a:cxn>
                <a:cxn ang="0">
                  <a:pos x="2" y="2"/>
                </a:cxn>
                <a:cxn ang="0">
                  <a:pos x="2" y="2"/>
                </a:cxn>
                <a:cxn ang="0">
                  <a:pos x="2" y="2"/>
                </a:cxn>
                <a:cxn ang="0">
                  <a:pos x="3" y="0"/>
                </a:cxn>
                <a:cxn ang="0">
                  <a:pos x="3" y="0"/>
                </a:cxn>
                <a:cxn ang="0">
                  <a:pos x="5" y="0"/>
                </a:cxn>
                <a:cxn ang="0">
                  <a:pos x="7" y="0"/>
                </a:cxn>
              </a:cxnLst>
              <a:rect l="0" t="0" r="r" b="b"/>
              <a:pathLst>
                <a:path w="40" h="38">
                  <a:moveTo>
                    <a:pt x="7" y="0"/>
                  </a:moveTo>
                  <a:lnTo>
                    <a:pt x="32" y="0"/>
                  </a:lnTo>
                  <a:lnTo>
                    <a:pt x="34" y="0"/>
                  </a:lnTo>
                  <a:lnTo>
                    <a:pt x="36" y="0"/>
                  </a:lnTo>
                  <a:lnTo>
                    <a:pt x="36" y="0"/>
                  </a:lnTo>
                  <a:lnTo>
                    <a:pt x="38" y="2"/>
                  </a:lnTo>
                  <a:lnTo>
                    <a:pt x="38" y="2"/>
                  </a:lnTo>
                  <a:lnTo>
                    <a:pt x="38" y="2"/>
                  </a:lnTo>
                  <a:lnTo>
                    <a:pt x="38" y="4"/>
                  </a:lnTo>
                  <a:lnTo>
                    <a:pt x="40" y="5"/>
                  </a:lnTo>
                  <a:lnTo>
                    <a:pt x="40" y="31"/>
                  </a:lnTo>
                  <a:lnTo>
                    <a:pt x="38" y="33"/>
                  </a:lnTo>
                  <a:lnTo>
                    <a:pt x="38" y="34"/>
                  </a:lnTo>
                  <a:lnTo>
                    <a:pt x="38" y="34"/>
                  </a:lnTo>
                  <a:lnTo>
                    <a:pt x="38" y="36"/>
                  </a:lnTo>
                  <a:lnTo>
                    <a:pt x="36" y="36"/>
                  </a:lnTo>
                  <a:lnTo>
                    <a:pt x="36" y="36"/>
                  </a:lnTo>
                  <a:lnTo>
                    <a:pt x="34" y="38"/>
                  </a:lnTo>
                  <a:lnTo>
                    <a:pt x="32" y="38"/>
                  </a:lnTo>
                  <a:lnTo>
                    <a:pt x="7" y="38"/>
                  </a:lnTo>
                  <a:lnTo>
                    <a:pt x="5" y="38"/>
                  </a:lnTo>
                  <a:lnTo>
                    <a:pt x="3" y="36"/>
                  </a:lnTo>
                  <a:lnTo>
                    <a:pt x="3" y="36"/>
                  </a:lnTo>
                  <a:lnTo>
                    <a:pt x="2" y="36"/>
                  </a:lnTo>
                  <a:lnTo>
                    <a:pt x="2" y="34"/>
                  </a:lnTo>
                  <a:lnTo>
                    <a:pt x="2" y="34"/>
                  </a:lnTo>
                  <a:lnTo>
                    <a:pt x="2" y="33"/>
                  </a:lnTo>
                  <a:lnTo>
                    <a:pt x="0" y="31"/>
                  </a:lnTo>
                  <a:lnTo>
                    <a:pt x="0" y="5"/>
                  </a:lnTo>
                  <a:lnTo>
                    <a:pt x="2" y="4"/>
                  </a:lnTo>
                  <a:lnTo>
                    <a:pt x="2" y="2"/>
                  </a:lnTo>
                  <a:lnTo>
                    <a:pt x="2" y="2"/>
                  </a:lnTo>
                  <a:lnTo>
                    <a:pt x="2" y="2"/>
                  </a:lnTo>
                  <a:lnTo>
                    <a:pt x="3" y="0"/>
                  </a:lnTo>
                  <a:lnTo>
                    <a:pt x="3" y="0"/>
                  </a:lnTo>
                  <a:lnTo>
                    <a:pt x="5" y="0"/>
                  </a:lnTo>
                  <a:lnTo>
                    <a:pt x="7" y="0"/>
                  </a:lnTo>
                  <a:close/>
                </a:path>
              </a:pathLst>
            </a:custGeom>
            <a:solidFill>
              <a:srgbClr val="E85100"/>
            </a:solidFill>
            <a:ln w="9525">
              <a:noFill/>
              <a:round/>
              <a:headEnd/>
              <a:tailEnd/>
            </a:ln>
          </p:spPr>
          <p:txBody>
            <a:bodyPr/>
            <a:lstStyle/>
            <a:p>
              <a:pPr eaLnBrk="0" hangingPunct="0">
                <a:spcBef>
                  <a:spcPct val="50000"/>
                </a:spcBef>
                <a:defRPr/>
              </a:pPr>
              <a:endParaRPr lang="en-US"/>
            </a:p>
          </p:txBody>
        </p:sp>
        <p:sp>
          <p:nvSpPr>
            <p:cNvPr id="451606" name="Freeform 22"/>
            <p:cNvSpPr>
              <a:spLocks/>
            </p:cNvSpPr>
            <p:nvPr userDrawn="1"/>
          </p:nvSpPr>
          <p:spPr bwMode="auto">
            <a:xfrm>
              <a:off x="701" y="4221"/>
              <a:ext cx="70" cy="78"/>
            </a:xfrm>
            <a:custGeom>
              <a:avLst/>
              <a:gdLst/>
              <a:ahLst/>
              <a:cxnLst>
                <a:cxn ang="0">
                  <a:pos x="64" y="151"/>
                </a:cxn>
                <a:cxn ang="0">
                  <a:pos x="64" y="13"/>
                </a:cxn>
                <a:cxn ang="0">
                  <a:pos x="0" y="13"/>
                </a:cxn>
                <a:cxn ang="0">
                  <a:pos x="0" y="0"/>
                </a:cxn>
                <a:cxn ang="0">
                  <a:pos x="140" y="0"/>
                </a:cxn>
                <a:cxn ang="0">
                  <a:pos x="140" y="13"/>
                </a:cxn>
                <a:cxn ang="0">
                  <a:pos x="79" y="13"/>
                </a:cxn>
                <a:cxn ang="0">
                  <a:pos x="79" y="151"/>
                </a:cxn>
                <a:cxn ang="0">
                  <a:pos x="64" y="151"/>
                </a:cxn>
              </a:cxnLst>
              <a:rect l="0" t="0" r="r" b="b"/>
              <a:pathLst>
                <a:path w="140" h="151">
                  <a:moveTo>
                    <a:pt x="64" y="151"/>
                  </a:moveTo>
                  <a:lnTo>
                    <a:pt x="64" y="13"/>
                  </a:lnTo>
                  <a:lnTo>
                    <a:pt x="0" y="13"/>
                  </a:lnTo>
                  <a:lnTo>
                    <a:pt x="0" y="0"/>
                  </a:lnTo>
                  <a:lnTo>
                    <a:pt x="140" y="0"/>
                  </a:lnTo>
                  <a:lnTo>
                    <a:pt x="140" y="13"/>
                  </a:lnTo>
                  <a:lnTo>
                    <a:pt x="79" y="13"/>
                  </a:lnTo>
                  <a:lnTo>
                    <a:pt x="79" y="151"/>
                  </a:lnTo>
                  <a:lnTo>
                    <a:pt x="64" y="151"/>
                  </a:lnTo>
                  <a:close/>
                </a:path>
              </a:pathLst>
            </a:custGeom>
            <a:solidFill>
              <a:srgbClr val="585858"/>
            </a:solidFill>
            <a:ln w="9525">
              <a:noFill/>
              <a:round/>
              <a:headEnd/>
              <a:tailEnd/>
            </a:ln>
          </p:spPr>
          <p:txBody>
            <a:bodyPr/>
            <a:lstStyle/>
            <a:p>
              <a:pPr eaLnBrk="0" hangingPunct="0">
                <a:spcBef>
                  <a:spcPct val="50000"/>
                </a:spcBef>
                <a:defRPr/>
              </a:pPr>
              <a:endParaRPr lang="en-US"/>
            </a:p>
          </p:txBody>
        </p:sp>
        <p:sp>
          <p:nvSpPr>
            <p:cNvPr id="451607" name="Rectangle 23"/>
            <p:cNvSpPr>
              <a:spLocks noChangeArrowheads="1"/>
            </p:cNvSpPr>
            <p:nvPr userDrawn="1"/>
          </p:nvSpPr>
          <p:spPr bwMode="auto">
            <a:xfrm>
              <a:off x="682" y="4221"/>
              <a:ext cx="7" cy="78"/>
            </a:xfrm>
            <a:prstGeom prst="rect">
              <a:avLst/>
            </a:prstGeom>
            <a:solidFill>
              <a:srgbClr val="585858"/>
            </a:solidFill>
            <a:ln w="9525">
              <a:noFill/>
              <a:miter lim="800000"/>
              <a:headEnd/>
              <a:tailEnd/>
            </a:ln>
          </p:spPr>
          <p:txBody>
            <a:bodyPr/>
            <a:lstStyle/>
            <a:p>
              <a:pPr eaLnBrk="0" hangingPunct="0">
                <a:spcBef>
                  <a:spcPct val="50000"/>
                </a:spcBef>
                <a:defRPr/>
              </a:pPr>
              <a:endParaRPr lang="en-US"/>
            </a:p>
          </p:txBody>
        </p:sp>
        <p:sp>
          <p:nvSpPr>
            <p:cNvPr id="451608" name="Rectangle 24"/>
            <p:cNvSpPr>
              <a:spLocks noChangeArrowheads="1"/>
            </p:cNvSpPr>
            <p:nvPr userDrawn="1"/>
          </p:nvSpPr>
          <p:spPr bwMode="auto">
            <a:xfrm>
              <a:off x="448" y="4245"/>
              <a:ext cx="6" cy="51"/>
            </a:xfrm>
            <a:prstGeom prst="rect">
              <a:avLst/>
            </a:prstGeom>
            <a:solidFill>
              <a:srgbClr val="585858"/>
            </a:solidFill>
            <a:ln w="9525">
              <a:noFill/>
              <a:miter lim="800000"/>
              <a:headEnd/>
              <a:tailEnd/>
            </a:ln>
          </p:spPr>
          <p:txBody>
            <a:bodyPr/>
            <a:lstStyle/>
            <a:p>
              <a:pPr eaLnBrk="0" hangingPunct="0">
                <a:spcBef>
                  <a:spcPct val="50000"/>
                </a:spcBef>
                <a:defRPr/>
              </a:pPr>
              <a:endParaRPr lang="en-US"/>
            </a:p>
          </p:txBody>
        </p:sp>
        <p:sp>
          <p:nvSpPr>
            <p:cNvPr id="451609" name="Rectangle 25"/>
            <p:cNvSpPr>
              <a:spLocks noChangeArrowheads="1"/>
            </p:cNvSpPr>
            <p:nvPr userDrawn="1"/>
          </p:nvSpPr>
          <p:spPr bwMode="auto">
            <a:xfrm>
              <a:off x="448" y="4226"/>
              <a:ext cx="6" cy="7"/>
            </a:xfrm>
            <a:prstGeom prst="rect">
              <a:avLst/>
            </a:prstGeom>
            <a:solidFill>
              <a:srgbClr val="585858"/>
            </a:solidFill>
            <a:ln w="9525">
              <a:noFill/>
              <a:miter lim="800000"/>
              <a:headEnd/>
              <a:tailEnd/>
            </a:ln>
          </p:spPr>
          <p:txBody>
            <a:bodyPr/>
            <a:lstStyle/>
            <a:p>
              <a:pPr eaLnBrk="0" hangingPunct="0">
                <a:spcBef>
                  <a:spcPct val="50000"/>
                </a:spcBef>
                <a:defRPr/>
              </a:pPr>
              <a:endParaRPr lang="en-US"/>
            </a:p>
          </p:txBody>
        </p:sp>
        <p:sp>
          <p:nvSpPr>
            <p:cNvPr id="451610" name="Freeform 26"/>
            <p:cNvSpPr>
              <a:spLocks/>
            </p:cNvSpPr>
            <p:nvPr userDrawn="1"/>
          </p:nvSpPr>
          <p:spPr bwMode="auto">
            <a:xfrm>
              <a:off x="307" y="4243"/>
              <a:ext cx="58" cy="53"/>
            </a:xfrm>
            <a:custGeom>
              <a:avLst/>
              <a:gdLst/>
              <a:ahLst/>
              <a:cxnLst>
                <a:cxn ang="0">
                  <a:pos x="0" y="3"/>
                </a:cxn>
                <a:cxn ang="0">
                  <a:pos x="13" y="18"/>
                </a:cxn>
                <a:cxn ang="0">
                  <a:pos x="16" y="14"/>
                </a:cxn>
                <a:cxn ang="0">
                  <a:pos x="22" y="11"/>
                </a:cxn>
                <a:cxn ang="0">
                  <a:pos x="27" y="7"/>
                </a:cxn>
                <a:cxn ang="0">
                  <a:pos x="33" y="3"/>
                </a:cxn>
                <a:cxn ang="0">
                  <a:pos x="38" y="1"/>
                </a:cxn>
                <a:cxn ang="0">
                  <a:pos x="46" y="0"/>
                </a:cxn>
                <a:cxn ang="0">
                  <a:pos x="53" y="0"/>
                </a:cxn>
                <a:cxn ang="0">
                  <a:pos x="60" y="0"/>
                </a:cxn>
                <a:cxn ang="0">
                  <a:pos x="65" y="0"/>
                </a:cxn>
                <a:cxn ang="0">
                  <a:pos x="71" y="0"/>
                </a:cxn>
                <a:cxn ang="0">
                  <a:pos x="75" y="1"/>
                </a:cxn>
                <a:cxn ang="0">
                  <a:pos x="80" y="1"/>
                </a:cxn>
                <a:cxn ang="0">
                  <a:pos x="85" y="3"/>
                </a:cxn>
                <a:cxn ang="0">
                  <a:pos x="89" y="5"/>
                </a:cxn>
                <a:cxn ang="0">
                  <a:pos x="95" y="7"/>
                </a:cxn>
                <a:cxn ang="0">
                  <a:pos x="98" y="11"/>
                </a:cxn>
                <a:cxn ang="0">
                  <a:pos x="102" y="12"/>
                </a:cxn>
                <a:cxn ang="0">
                  <a:pos x="105" y="16"/>
                </a:cxn>
                <a:cxn ang="0">
                  <a:pos x="109" y="20"/>
                </a:cxn>
                <a:cxn ang="0">
                  <a:pos x="111" y="23"/>
                </a:cxn>
                <a:cxn ang="0">
                  <a:pos x="113" y="27"/>
                </a:cxn>
                <a:cxn ang="0">
                  <a:pos x="115" y="32"/>
                </a:cxn>
                <a:cxn ang="0">
                  <a:pos x="115" y="36"/>
                </a:cxn>
                <a:cxn ang="0">
                  <a:pos x="116" y="41"/>
                </a:cxn>
                <a:cxn ang="0">
                  <a:pos x="102" y="107"/>
                </a:cxn>
                <a:cxn ang="0">
                  <a:pos x="102" y="43"/>
                </a:cxn>
                <a:cxn ang="0">
                  <a:pos x="102" y="40"/>
                </a:cxn>
                <a:cxn ang="0">
                  <a:pos x="102" y="36"/>
                </a:cxn>
                <a:cxn ang="0">
                  <a:pos x="100" y="32"/>
                </a:cxn>
                <a:cxn ang="0">
                  <a:pos x="98" y="29"/>
                </a:cxn>
                <a:cxn ang="0">
                  <a:pos x="96" y="25"/>
                </a:cxn>
                <a:cxn ang="0">
                  <a:pos x="95" y="23"/>
                </a:cxn>
                <a:cxn ang="0">
                  <a:pos x="93" y="21"/>
                </a:cxn>
                <a:cxn ang="0">
                  <a:pos x="89" y="20"/>
                </a:cxn>
                <a:cxn ang="0">
                  <a:pos x="87" y="18"/>
                </a:cxn>
                <a:cxn ang="0">
                  <a:pos x="84" y="16"/>
                </a:cxn>
                <a:cxn ang="0">
                  <a:pos x="80" y="14"/>
                </a:cxn>
                <a:cxn ang="0">
                  <a:pos x="76" y="14"/>
                </a:cxn>
                <a:cxn ang="0">
                  <a:pos x="71" y="12"/>
                </a:cxn>
                <a:cxn ang="0">
                  <a:pos x="65" y="12"/>
                </a:cxn>
                <a:cxn ang="0">
                  <a:pos x="56" y="12"/>
                </a:cxn>
                <a:cxn ang="0">
                  <a:pos x="47" y="12"/>
                </a:cxn>
                <a:cxn ang="0">
                  <a:pos x="42" y="14"/>
                </a:cxn>
                <a:cxn ang="0">
                  <a:pos x="38" y="14"/>
                </a:cxn>
                <a:cxn ang="0">
                  <a:pos x="35" y="16"/>
                </a:cxn>
                <a:cxn ang="0">
                  <a:pos x="31" y="18"/>
                </a:cxn>
                <a:cxn ang="0">
                  <a:pos x="27" y="20"/>
                </a:cxn>
                <a:cxn ang="0">
                  <a:pos x="24" y="21"/>
                </a:cxn>
                <a:cxn ang="0">
                  <a:pos x="22" y="23"/>
                </a:cxn>
                <a:cxn ang="0">
                  <a:pos x="20" y="27"/>
                </a:cxn>
                <a:cxn ang="0">
                  <a:pos x="16" y="31"/>
                </a:cxn>
                <a:cxn ang="0">
                  <a:pos x="16" y="34"/>
                </a:cxn>
                <a:cxn ang="0">
                  <a:pos x="15" y="38"/>
                </a:cxn>
                <a:cxn ang="0">
                  <a:pos x="15" y="43"/>
                </a:cxn>
                <a:cxn ang="0">
                  <a:pos x="15" y="107"/>
                </a:cxn>
              </a:cxnLst>
              <a:rect l="0" t="0" r="r" b="b"/>
              <a:pathLst>
                <a:path w="116" h="107">
                  <a:moveTo>
                    <a:pt x="0" y="107"/>
                  </a:moveTo>
                  <a:lnTo>
                    <a:pt x="0" y="3"/>
                  </a:lnTo>
                  <a:lnTo>
                    <a:pt x="13" y="3"/>
                  </a:lnTo>
                  <a:lnTo>
                    <a:pt x="13" y="18"/>
                  </a:lnTo>
                  <a:lnTo>
                    <a:pt x="15" y="16"/>
                  </a:lnTo>
                  <a:lnTo>
                    <a:pt x="16" y="14"/>
                  </a:lnTo>
                  <a:lnTo>
                    <a:pt x="20" y="12"/>
                  </a:lnTo>
                  <a:lnTo>
                    <a:pt x="22" y="11"/>
                  </a:lnTo>
                  <a:lnTo>
                    <a:pt x="24" y="9"/>
                  </a:lnTo>
                  <a:lnTo>
                    <a:pt x="27" y="7"/>
                  </a:lnTo>
                  <a:lnTo>
                    <a:pt x="29" y="5"/>
                  </a:lnTo>
                  <a:lnTo>
                    <a:pt x="33" y="3"/>
                  </a:lnTo>
                  <a:lnTo>
                    <a:pt x="36" y="3"/>
                  </a:lnTo>
                  <a:lnTo>
                    <a:pt x="38" y="1"/>
                  </a:lnTo>
                  <a:lnTo>
                    <a:pt x="42" y="1"/>
                  </a:lnTo>
                  <a:lnTo>
                    <a:pt x="46" y="0"/>
                  </a:lnTo>
                  <a:lnTo>
                    <a:pt x="49" y="0"/>
                  </a:lnTo>
                  <a:lnTo>
                    <a:pt x="53" y="0"/>
                  </a:lnTo>
                  <a:lnTo>
                    <a:pt x="56" y="0"/>
                  </a:lnTo>
                  <a:lnTo>
                    <a:pt x="60" y="0"/>
                  </a:lnTo>
                  <a:lnTo>
                    <a:pt x="62" y="0"/>
                  </a:lnTo>
                  <a:lnTo>
                    <a:pt x="65" y="0"/>
                  </a:lnTo>
                  <a:lnTo>
                    <a:pt x="67" y="0"/>
                  </a:lnTo>
                  <a:lnTo>
                    <a:pt x="71" y="0"/>
                  </a:lnTo>
                  <a:lnTo>
                    <a:pt x="73" y="0"/>
                  </a:lnTo>
                  <a:lnTo>
                    <a:pt x="75" y="1"/>
                  </a:lnTo>
                  <a:lnTo>
                    <a:pt x="78" y="1"/>
                  </a:lnTo>
                  <a:lnTo>
                    <a:pt x="80" y="1"/>
                  </a:lnTo>
                  <a:lnTo>
                    <a:pt x="82" y="3"/>
                  </a:lnTo>
                  <a:lnTo>
                    <a:pt x="85" y="3"/>
                  </a:lnTo>
                  <a:lnTo>
                    <a:pt x="87" y="5"/>
                  </a:lnTo>
                  <a:lnTo>
                    <a:pt x="89" y="5"/>
                  </a:lnTo>
                  <a:lnTo>
                    <a:pt x="93" y="7"/>
                  </a:lnTo>
                  <a:lnTo>
                    <a:pt x="95" y="7"/>
                  </a:lnTo>
                  <a:lnTo>
                    <a:pt x="96" y="9"/>
                  </a:lnTo>
                  <a:lnTo>
                    <a:pt x="98" y="11"/>
                  </a:lnTo>
                  <a:lnTo>
                    <a:pt x="100" y="11"/>
                  </a:lnTo>
                  <a:lnTo>
                    <a:pt x="102" y="12"/>
                  </a:lnTo>
                  <a:lnTo>
                    <a:pt x="104" y="14"/>
                  </a:lnTo>
                  <a:lnTo>
                    <a:pt x="105" y="16"/>
                  </a:lnTo>
                  <a:lnTo>
                    <a:pt x="107" y="18"/>
                  </a:lnTo>
                  <a:lnTo>
                    <a:pt x="109" y="20"/>
                  </a:lnTo>
                  <a:lnTo>
                    <a:pt x="109" y="21"/>
                  </a:lnTo>
                  <a:lnTo>
                    <a:pt x="111" y="23"/>
                  </a:lnTo>
                  <a:lnTo>
                    <a:pt x="113" y="25"/>
                  </a:lnTo>
                  <a:lnTo>
                    <a:pt x="113" y="27"/>
                  </a:lnTo>
                  <a:lnTo>
                    <a:pt x="113" y="31"/>
                  </a:lnTo>
                  <a:lnTo>
                    <a:pt x="115" y="32"/>
                  </a:lnTo>
                  <a:lnTo>
                    <a:pt x="115" y="34"/>
                  </a:lnTo>
                  <a:lnTo>
                    <a:pt x="115" y="36"/>
                  </a:lnTo>
                  <a:lnTo>
                    <a:pt x="116" y="40"/>
                  </a:lnTo>
                  <a:lnTo>
                    <a:pt x="116" y="41"/>
                  </a:lnTo>
                  <a:lnTo>
                    <a:pt x="116" y="107"/>
                  </a:lnTo>
                  <a:lnTo>
                    <a:pt x="102" y="107"/>
                  </a:lnTo>
                  <a:lnTo>
                    <a:pt x="102" y="47"/>
                  </a:lnTo>
                  <a:lnTo>
                    <a:pt x="102" y="43"/>
                  </a:lnTo>
                  <a:lnTo>
                    <a:pt x="102" y="41"/>
                  </a:lnTo>
                  <a:lnTo>
                    <a:pt x="102" y="40"/>
                  </a:lnTo>
                  <a:lnTo>
                    <a:pt x="102" y="38"/>
                  </a:lnTo>
                  <a:lnTo>
                    <a:pt x="102" y="36"/>
                  </a:lnTo>
                  <a:lnTo>
                    <a:pt x="100" y="34"/>
                  </a:lnTo>
                  <a:lnTo>
                    <a:pt x="100" y="32"/>
                  </a:lnTo>
                  <a:lnTo>
                    <a:pt x="100" y="31"/>
                  </a:lnTo>
                  <a:lnTo>
                    <a:pt x="98" y="29"/>
                  </a:lnTo>
                  <a:lnTo>
                    <a:pt x="98" y="27"/>
                  </a:lnTo>
                  <a:lnTo>
                    <a:pt x="96" y="25"/>
                  </a:lnTo>
                  <a:lnTo>
                    <a:pt x="96" y="25"/>
                  </a:lnTo>
                  <a:lnTo>
                    <a:pt x="95" y="23"/>
                  </a:lnTo>
                  <a:lnTo>
                    <a:pt x="95" y="21"/>
                  </a:lnTo>
                  <a:lnTo>
                    <a:pt x="93" y="21"/>
                  </a:lnTo>
                  <a:lnTo>
                    <a:pt x="91" y="20"/>
                  </a:lnTo>
                  <a:lnTo>
                    <a:pt x="89" y="20"/>
                  </a:lnTo>
                  <a:lnTo>
                    <a:pt x="89" y="18"/>
                  </a:lnTo>
                  <a:lnTo>
                    <a:pt x="87" y="18"/>
                  </a:lnTo>
                  <a:lnTo>
                    <a:pt x="85" y="16"/>
                  </a:lnTo>
                  <a:lnTo>
                    <a:pt x="84" y="16"/>
                  </a:lnTo>
                  <a:lnTo>
                    <a:pt x="82" y="14"/>
                  </a:lnTo>
                  <a:lnTo>
                    <a:pt x="80" y="14"/>
                  </a:lnTo>
                  <a:lnTo>
                    <a:pt x="78" y="14"/>
                  </a:lnTo>
                  <a:lnTo>
                    <a:pt x="76" y="14"/>
                  </a:lnTo>
                  <a:lnTo>
                    <a:pt x="75" y="12"/>
                  </a:lnTo>
                  <a:lnTo>
                    <a:pt x="71" y="12"/>
                  </a:lnTo>
                  <a:lnTo>
                    <a:pt x="69" y="12"/>
                  </a:lnTo>
                  <a:lnTo>
                    <a:pt x="65" y="12"/>
                  </a:lnTo>
                  <a:lnTo>
                    <a:pt x="60" y="12"/>
                  </a:lnTo>
                  <a:lnTo>
                    <a:pt x="56" y="12"/>
                  </a:lnTo>
                  <a:lnTo>
                    <a:pt x="53" y="12"/>
                  </a:lnTo>
                  <a:lnTo>
                    <a:pt x="47" y="12"/>
                  </a:lnTo>
                  <a:lnTo>
                    <a:pt x="44" y="12"/>
                  </a:lnTo>
                  <a:lnTo>
                    <a:pt x="42" y="14"/>
                  </a:lnTo>
                  <a:lnTo>
                    <a:pt x="40" y="14"/>
                  </a:lnTo>
                  <a:lnTo>
                    <a:pt x="38" y="14"/>
                  </a:lnTo>
                  <a:lnTo>
                    <a:pt x="36" y="16"/>
                  </a:lnTo>
                  <a:lnTo>
                    <a:pt x="35" y="16"/>
                  </a:lnTo>
                  <a:lnTo>
                    <a:pt x="33" y="16"/>
                  </a:lnTo>
                  <a:lnTo>
                    <a:pt x="31" y="18"/>
                  </a:lnTo>
                  <a:lnTo>
                    <a:pt x="29" y="18"/>
                  </a:lnTo>
                  <a:lnTo>
                    <a:pt x="27" y="20"/>
                  </a:lnTo>
                  <a:lnTo>
                    <a:pt x="26" y="20"/>
                  </a:lnTo>
                  <a:lnTo>
                    <a:pt x="24" y="21"/>
                  </a:lnTo>
                  <a:lnTo>
                    <a:pt x="24" y="23"/>
                  </a:lnTo>
                  <a:lnTo>
                    <a:pt x="22" y="23"/>
                  </a:lnTo>
                  <a:lnTo>
                    <a:pt x="20" y="25"/>
                  </a:lnTo>
                  <a:lnTo>
                    <a:pt x="20" y="27"/>
                  </a:lnTo>
                  <a:lnTo>
                    <a:pt x="18" y="29"/>
                  </a:lnTo>
                  <a:lnTo>
                    <a:pt x="16" y="31"/>
                  </a:lnTo>
                  <a:lnTo>
                    <a:pt x="16" y="32"/>
                  </a:lnTo>
                  <a:lnTo>
                    <a:pt x="16" y="34"/>
                  </a:lnTo>
                  <a:lnTo>
                    <a:pt x="15" y="36"/>
                  </a:lnTo>
                  <a:lnTo>
                    <a:pt x="15" y="38"/>
                  </a:lnTo>
                  <a:lnTo>
                    <a:pt x="15" y="40"/>
                  </a:lnTo>
                  <a:lnTo>
                    <a:pt x="15" y="43"/>
                  </a:lnTo>
                  <a:lnTo>
                    <a:pt x="15" y="45"/>
                  </a:lnTo>
                  <a:lnTo>
                    <a:pt x="15" y="107"/>
                  </a:lnTo>
                  <a:lnTo>
                    <a:pt x="0" y="107"/>
                  </a:lnTo>
                  <a:close/>
                </a:path>
              </a:pathLst>
            </a:custGeom>
            <a:solidFill>
              <a:srgbClr val="585858"/>
            </a:solidFill>
            <a:ln w="9525">
              <a:noFill/>
              <a:round/>
              <a:headEnd/>
              <a:tailEnd/>
            </a:ln>
          </p:spPr>
          <p:txBody>
            <a:bodyPr/>
            <a:lstStyle/>
            <a:p>
              <a:pPr eaLnBrk="0" hangingPunct="0">
                <a:spcBef>
                  <a:spcPct val="50000"/>
                </a:spcBef>
                <a:defRPr/>
              </a:pPr>
              <a:endParaRPr lang="en-US"/>
            </a:p>
          </p:txBody>
        </p:sp>
        <p:sp>
          <p:nvSpPr>
            <p:cNvPr id="451611" name="Freeform 27"/>
            <p:cNvSpPr>
              <a:spLocks/>
            </p:cNvSpPr>
            <p:nvPr userDrawn="1"/>
          </p:nvSpPr>
          <p:spPr bwMode="auto">
            <a:xfrm>
              <a:off x="971" y="4243"/>
              <a:ext cx="58" cy="53"/>
            </a:xfrm>
            <a:custGeom>
              <a:avLst/>
              <a:gdLst/>
              <a:ahLst/>
              <a:cxnLst>
                <a:cxn ang="0">
                  <a:pos x="0" y="3"/>
                </a:cxn>
                <a:cxn ang="0">
                  <a:pos x="14" y="18"/>
                </a:cxn>
                <a:cxn ang="0">
                  <a:pos x="18" y="14"/>
                </a:cxn>
                <a:cxn ang="0">
                  <a:pos x="22" y="11"/>
                </a:cxn>
                <a:cxn ang="0">
                  <a:pos x="27" y="7"/>
                </a:cxn>
                <a:cxn ang="0">
                  <a:pos x="33" y="3"/>
                </a:cxn>
                <a:cxn ang="0">
                  <a:pos x="40" y="1"/>
                </a:cxn>
                <a:cxn ang="0">
                  <a:pos x="45" y="0"/>
                </a:cxn>
                <a:cxn ang="0">
                  <a:pos x="53" y="0"/>
                </a:cxn>
                <a:cxn ang="0">
                  <a:pos x="60" y="0"/>
                </a:cxn>
                <a:cxn ang="0">
                  <a:pos x="65" y="0"/>
                </a:cxn>
                <a:cxn ang="0">
                  <a:pos x="71" y="0"/>
                </a:cxn>
                <a:cxn ang="0">
                  <a:pos x="76" y="1"/>
                </a:cxn>
                <a:cxn ang="0">
                  <a:pos x="80" y="1"/>
                </a:cxn>
                <a:cxn ang="0">
                  <a:pos x="85" y="3"/>
                </a:cxn>
                <a:cxn ang="0">
                  <a:pos x="91" y="5"/>
                </a:cxn>
                <a:cxn ang="0">
                  <a:pos x="94" y="7"/>
                </a:cxn>
                <a:cxn ang="0">
                  <a:pos x="98" y="11"/>
                </a:cxn>
                <a:cxn ang="0">
                  <a:pos x="102" y="12"/>
                </a:cxn>
                <a:cxn ang="0">
                  <a:pos x="105" y="16"/>
                </a:cxn>
                <a:cxn ang="0">
                  <a:pos x="109" y="20"/>
                </a:cxn>
                <a:cxn ang="0">
                  <a:pos x="111" y="23"/>
                </a:cxn>
                <a:cxn ang="0">
                  <a:pos x="113" y="27"/>
                </a:cxn>
                <a:cxn ang="0">
                  <a:pos x="114" y="32"/>
                </a:cxn>
                <a:cxn ang="0">
                  <a:pos x="116" y="36"/>
                </a:cxn>
                <a:cxn ang="0">
                  <a:pos x="116" y="41"/>
                </a:cxn>
                <a:cxn ang="0">
                  <a:pos x="102" y="107"/>
                </a:cxn>
                <a:cxn ang="0">
                  <a:pos x="102" y="43"/>
                </a:cxn>
                <a:cxn ang="0">
                  <a:pos x="102" y="40"/>
                </a:cxn>
                <a:cxn ang="0">
                  <a:pos x="102" y="36"/>
                </a:cxn>
                <a:cxn ang="0">
                  <a:pos x="100" y="32"/>
                </a:cxn>
                <a:cxn ang="0">
                  <a:pos x="98" y="29"/>
                </a:cxn>
                <a:cxn ang="0">
                  <a:pos x="96" y="25"/>
                </a:cxn>
                <a:cxn ang="0">
                  <a:pos x="94" y="23"/>
                </a:cxn>
                <a:cxn ang="0">
                  <a:pos x="93" y="21"/>
                </a:cxn>
                <a:cxn ang="0">
                  <a:pos x="91" y="20"/>
                </a:cxn>
                <a:cxn ang="0">
                  <a:pos x="87" y="18"/>
                </a:cxn>
                <a:cxn ang="0">
                  <a:pos x="84" y="16"/>
                </a:cxn>
                <a:cxn ang="0">
                  <a:pos x="80" y="14"/>
                </a:cxn>
                <a:cxn ang="0">
                  <a:pos x="76" y="14"/>
                </a:cxn>
                <a:cxn ang="0">
                  <a:pos x="73" y="12"/>
                </a:cxn>
                <a:cxn ang="0">
                  <a:pos x="65" y="12"/>
                </a:cxn>
                <a:cxn ang="0">
                  <a:pos x="56" y="12"/>
                </a:cxn>
                <a:cxn ang="0">
                  <a:pos x="47" y="12"/>
                </a:cxn>
                <a:cxn ang="0">
                  <a:pos x="42" y="14"/>
                </a:cxn>
                <a:cxn ang="0">
                  <a:pos x="38" y="14"/>
                </a:cxn>
                <a:cxn ang="0">
                  <a:pos x="34" y="16"/>
                </a:cxn>
                <a:cxn ang="0">
                  <a:pos x="31" y="18"/>
                </a:cxn>
                <a:cxn ang="0">
                  <a:pos x="27" y="20"/>
                </a:cxn>
                <a:cxn ang="0">
                  <a:pos x="24" y="21"/>
                </a:cxn>
                <a:cxn ang="0">
                  <a:pos x="22" y="23"/>
                </a:cxn>
                <a:cxn ang="0">
                  <a:pos x="20" y="27"/>
                </a:cxn>
                <a:cxn ang="0">
                  <a:pos x="18" y="31"/>
                </a:cxn>
                <a:cxn ang="0">
                  <a:pos x="16" y="34"/>
                </a:cxn>
                <a:cxn ang="0">
                  <a:pos x="14" y="38"/>
                </a:cxn>
                <a:cxn ang="0">
                  <a:pos x="14" y="43"/>
                </a:cxn>
                <a:cxn ang="0">
                  <a:pos x="14" y="107"/>
                </a:cxn>
              </a:cxnLst>
              <a:rect l="0" t="0" r="r" b="b"/>
              <a:pathLst>
                <a:path w="116" h="107">
                  <a:moveTo>
                    <a:pt x="0" y="107"/>
                  </a:moveTo>
                  <a:lnTo>
                    <a:pt x="0" y="3"/>
                  </a:lnTo>
                  <a:lnTo>
                    <a:pt x="14" y="3"/>
                  </a:lnTo>
                  <a:lnTo>
                    <a:pt x="14" y="18"/>
                  </a:lnTo>
                  <a:lnTo>
                    <a:pt x="16" y="16"/>
                  </a:lnTo>
                  <a:lnTo>
                    <a:pt x="18" y="14"/>
                  </a:lnTo>
                  <a:lnTo>
                    <a:pt x="20" y="12"/>
                  </a:lnTo>
                  <a:lnTo>
                    <a:pt x="22" y="11"/>
                  </a:lnTo>
                  <a:lnTo>
                    <a:pt x="25" y="9"/>
                  </a:lnTo>
                  <a:lnTo>
                    <a:pt x="27" y="7"/>
                  </a:lnTo>
                  <a:lnTo>
                    <a:pt x="31" y="5"/>
                  </a:lnTo>
                  <a:lnTo>
                    <a:pt x="33" y="3"/>
                  </a:lnTo>
                  <a:lnTo>
                    <a:pt x="36" y="3"/>
                  </a:lnTo>
                  <a:lnTo>
                    <a:pt x="40" y="1"/>
                  </a:lnTo>
                  <a:lnTo>
                    <a:pt x="42" y="1"/>
                  </a:lnTo>
                  <a:lnTo>
                    <a:pt x="45" y="0"/>
                  </a:lnTo>
                  <a:lnTo>
                    <a:pt x="49" y="0"/>
                  </a:lnTo>
                  <a:lnTo>
                    <a:pt x="53" y="0"/>
                  </a:lnTo>
                  <a:lnTo>
                    <a:pt x="56" y="0"/>
                  </a:lnTo>
                  <a:lnTo>
                    <a:pt x="60" y="0"/>
                  </a:lnTo>
                  <a:lnTo>
                    <a:pt x="62" y="0"/>
                  </a:lnTo>
                  <a:lnTo>
                    <a:pt x="65" y="0"/>
                  </a:lnTo>
                  <a:lnTo>
                    <a:pt x="67" y="0"/>
                  </a:lnTo>
                  <a:lnTo>
                    <a:pt x="71" y="0"/>
                  </a:lnTo>
                  <a:lnTo>
                    <a:pt x="73" y="0"/>
                  </a:lnTo>
                  <a:lnTo>
                    <a:pt x="76" y="1"/>
                  </a:lnTo>
                  <a:lnTo>
                    <a:pt x="78" y="1"/>
                  </a:lnTo>
                  <a:lnTo>
                    <a:pt x="80" y="1"/>
                  </a:lnTo>
                  <a:lnTo>
                    <a:pt x="84" y="3"/>
                  </a:lnTo>
                  <a:lnTo>
                    <a:pt x="85" y="3"/>
                  </a:lnTo>
                  <a:lnTo>
                    <a:pt x="87" y="5"/>
                  </a:lnTo>
                  <a:lnTo>
                    <a:pt x="91" y="5"/>
                  </a:lnTo>
                  <a:lnTo>
                    <a:pt x="93" y="7"/>
                  </a:lnTo>
                  <a:lnTo>
                    <a:pt x="94" y="7"/>
                  </a:lnTo>
                  <a:lnTo>
                    <a:pt x="96" y="9"/>
                  </a:lnTo>
                  <a:lnTo>
                    <a:pt x="98" y="11"/>
                  </a:lnTo>
                  <a:lnTo>
                    <a:pt x="100" y="11"/>
                  </a:lnTo>
                  <a:lnTo>
                    <a:pt x="102" y="12"/>
                  </a:lnTo>
                  <a:lnTo>
                    <a:pt x="103" y="14"/>
                  </a:lnTo>
                  <a:lnTo>
                    <a:pt x="105" y="16"/>
                  </a:lnTo>
                  <a:lnTo>
                    <a:pt x="107" y="18"/>
                  </a:lnTo>
                  <a:lnTo>
                    <a:pt x="109" y="20"/>
                  </a:lnTo>
                  <a:lnTo>
                    <a:pt x="109" y="21"/>
                  </a:lnTo>
                  <a:lnTo>
                    <a:pt x="111" y="23"/>
                  </a:lnTo>
                  <a:lnTo>
                    <a:pt x="113" y="25"/>
                  </a:lnTo>
                  <a:lnTo>
                    <a:pt x="113" y="27"/>
                  </a:lnTo>
                  <a:lnTo>
                    <a:pt x="114" y="31"/>
                  </a:lnTo>
                  <a:lnTo>
                    <a:pt x="114" y="32"/>
                  </a:lnTo>
                  <a:lnTo>
                    <a:pt x="114" y="34"/>
                  </a:lnTo>
                  <a:lnTo>
                    <a:pt x="116" y="36"/>
                  </a:lnTo>
                  <a:lnTo>
                    <a:pt x="116" y="40"/>
                  </a:lnTo>
                  <a:lnTo>
                    <a:pt x="116" y="41"/>
                  </a:lnTo>
                  <a:lnTo>
                    <a:pt x="116" y="107"/>
                  </a:lnTo>
                  <a:lnTo>
                    <a:pt x="102" y="107"/>
                  </a:lnTo>
                  <a:lnTo>
                    <a:pt x="102" y="47"/>
                  </a:lnTo>
                  <a:lnTo>
                    <a:pt x="102" y="43"/>
                  </a:lnTo>
                  <a:lnTo>
                    <a:pt x="102" y="41"/>
                  </a:lnTo>
                  <a:lnTo>
                    <a:pt x="102" y="40"/>
                  </a:lnTo>
                  <a:lnTo>
                    <a:pt x="102" y="38"/>
                  </a:lnTo>
                  <a:lnTo>
                    <a:pt x="102" y="36"/>
                  </a:lnTo>
                  <a:lnTo>
                    <a:pt x="100" y="34"/>
                  </a:lnTo>
                  <a:lnTo>
                    <a:pt x="100" y="32"/>
                  </a:lnTo>
                  <a:lnTo>
                    <a:pt x="100" y="31"/>
                  </a:lnTo>
                  <a:lnTo>
                    <a:pt x="98" y="29"/>
                  </a:lnTo>
                  <a:lnTo>
                    <a:pt x="98" y="27"/>
                  </a:lnTo>
                  <a:lnTo>
                    <a:pt x="96" y="25"/>
                  </a:lnTo>
                  <a:lnTo>
                    <a:pt x="96" y="25"/>
                  </a:lnTo>
                  <a:lnTo>
                    <a:pt x="94" y="23"/>
                  </a:lnTo>
                  <a:lnTo>
                    <a:pt x="94" y="21"/>
                  </a:lnTo>
                  <a:lnTo>
                    <a:pt x="93" y="21"/>
                  </a:lnTo>
                  <a:lnTo>
                    <a:pt x="91" y="20"/>
                  </a:lnTo>
                  <a:lnTo>
                    <a:pt x="91" y="20"/>
                  </a:lnTo>
                  <a:lnTo>
                    <a:pt x="89" y="18"/>
                  </a:lnTo>
                  <a:lnTo>
                    <a:pt x="87" y="18"/>
                  </a:lnTo>
                  <a:lnTo>
                    <a:pt x="85" y="16"/>
                  </a:lnTo>
                  <a:lnTo>
                    <a:pt x="84" y="16"/>
                  </a:lnTo>
                  <a:lnTo>
                    <a:pt x="82" y="14"/>
                  </a:lnTo>
                  <a:lnTo>
                    <a:pt x="80" y="14"/>
                  </a:lnTo>
                  <a:lnTo>
                    <a:pt x="78" y="14"/>
                  </a:lnTo>
                  <a:lnTo>
                    <a:pt x="76" y="14"/>
                  </a:lnTo>
                  <a:lnTo>
                    <a:pt x="74" y="12"/>
                  </a:lnTo>
                  <a:lnTo>
                    <a:pt x="73" y="12"/>
                  </a:lnTo>
                  <a:lnTo>
                    <a:pt x="69" y="12"/>
                  </a:lnTo>
                  <a:lnTo>
                    <a:pt x="65" y="12"/>
                  </a:lnTo>
                  <a:lnTo>
                    <a:pt x="60" y="12"/>
                  </a:lnTo>
                  <a:lnTo>
                    <a:pt x="56" y="12"/>
                  </a:lnTo>
                  <a:lnTo>
                    <a:pt x="53" y="12"/>
                  </a:lnTo>
                  <a:lnTo>
                    <a:pt x="47" y="12"/>
                  </a:lnTo>
                  <a:lnTo>
                    <a:pt x="44" y="12"/>
                  </a:lnTo>
                  <a:lnTo>
                    <a:pt x="42" y="14"/>
                  </a:lnTo>
                  <a:lnTo>
                    <a:pt x="40" y="14"/>
                  </a:lnTo>
                  <a:lnTo>
                    <a:pt x="38" y="14"/>
                  </a:lnTo>
                  <a:lnTo>
                    <a:pt x="36" y="16"/>
                  </a:lnTo>
                  <a:lnTo>
                    <a:pt x="34" y="16"/>
                  </a:lnTo>
                  <a:lnTo>
                    <a:pt x="33" y="16"/>
                  </a:lnTo>
                  <a:lnTo>
                    <a:pt x="31" y="18"/>
                  </a:lnTo>
                  <a:lnTo>
                    <a:pt x="29" y="18"/>
                  </a:lnTo>
                  <a:lnTo>
                    <a:pt x="27" y="20"/>
                  </a:lnTo>
                  <a:lnTo>
                    <a:pt x="25" y="20"/>
                  </a:lnTo>
                  <a:lnTo>
                    <a:pt x="24" y="21"/>
                  </a:lnTo>
                  <a:lnTo>
                    <a:pt x="24" y="23"/>
                  </a:lnTo>
                  <a:lnTo>
                    <a:pt x="22" y="23"/>
                  </a:lnTo>
                  <a:lnTo>
                    <a:pt x="20" y="25"/>
                  </a:lnTo>
                  <a:lnTo>
                    <a:pt x="20" y="27"/>
                  </a:lnTo>
                  <a:lnTo>
                    <a:pt x="18" y="29"/>
                  </a:lnTo>
                  <a:lnTo>
                    <a:pt x="18" y="31"/>
                  </a:lnTo>
                  <a:lnTo>
                    <a:pt x="16" y="32"/>
                  </a:lnTo>
                  <a:lnTo>
                    <a:pt x="16" y="34"/>
                  </a:lnTo>
                  <a:lnTo>
                    <a:pt x="14" y="36"/>
                  </a:lnTo>
                  <a:lnTo>
                    <a:pt x="14" y="38"/>
                  </a:lnTo>
                  <a:lnTo>
                    <a:pt x="14" y="40"/>
                  </a:lnTo>
                  <a:lnTo>
                    <a:pt x="14" y="43"/>
                  </a:lnTo>
                  <a:lnTo>
                    <a:pt x="14" y="45"/>
                  </a:lnTo>
                  <a:lnTo>
                    <a:pt x="14" y="107"/>
                  </a:lnTo>
                  <a:lnTo>
                    <a:pt x="0" y="107"/>
                  </a:lnTo>
                  <a:close/>
                </a:path>
              </a:pathLst>
            </a:custGeom>
            <a:solidFill>
              <a:srgbClr val="585858"/>
            </a:solidFill>
            <a:ln w="9525">
              <a:noFill/>
              <a:round/>
              <a:headEnd/>
              <a:tailEnd/>
            </a:ln>
          </p:spPr>
          <p:txBody>
            <a:bodyPr/>
            <a:lstStyle/>
            <a:p>
              <a:pPr eaLnBrk="0" hangingPunct="0">
                <a:spcBef>
                  <a:spcPct val="50000"/>
                </a:spcBef>
                <a:defRPr/>
              </a:pPr>
              <a:endParaRPr lang="en-US"/>
            </a:p>
          </p:txBody>
        </p:sp>
        <p:sp>
          <p:nvSpPr>
            <p:cNvPr id="451612" name="Freeform 28"/>
            <p:cNvSpPr>
              <a:spLocks/>
            </p:cNvSpPr>
            <p:nvPr userDrawn="1"/>
          </p:nvSpPr>
          <p:spPr bwMode="auto">
            <a:xfrm>
              <a:off x="142" y="4219"/>
              <a:ext cx="78" cy="79"/>
            </a:xfrm>
            <a:custGeom>
              <a:avLst/>
              <a:gdLst/>
              <a:ahLst/>
              <a:cxnLst>
                <a:cxn ang="0">
                  <a:pos x="91" y="0"/>
                </a:cxn>
                <a:cxn ang="0">
                  <a:pos x="102" y="2"/>
                </a:cxn>
                <a:cxn ang="0">
                  <a:pos x="113" y="4"/>
                </a:cxn>
                <a:cxn ang="0">
                  <a:pos x="122" y="10"/>
                </a:cxn>
                <a:cxn ang="0">
                  <a:pos x="131" y="15"/>
                </a:cxn>
                <a:cxn ang="0">
                  <a:pos x="139" y="20"/>
                </a:cxn>
                <a:cxn ang="0">
                  <a:pos x="146" y="28"/>
                </a:cxn>
                <a:cxn ang="0">
                  <a:pos x="151" y="37"/>
                </a:cxn>
                <a:cxn ang="0">
                  <a:pos x="140" y="46"/>
                </a:cxn>
                <a:cxn ang="0">
                  <a:pos x="133" y="37"/>
                </a:cxn>
                <a:cxn ang="0">
                  <a:pos x="126" y="28"/>
                </a:cxn>
                <a:cxn ang="0">
                  <a:pos x="115" y="20"/>
                </a:cxn>
                <a:cxn ang="0">
                  <a:pos x="104" y="17"/>
                </a:cxn>
                <a:cxn ang="0">
                  <a:pos x="93" y="13"/>
                </a:cxn>
                <a:cxn ang="0">
                  <a:pos x="75" y="13"/>
                </a:cxn>
                <a:cxn ang="0">
                  <a:pos x="62" y="15"/>
                </a:cxn>
                <a:cxn ang="0">
                  <a:pos x="51" y="19"/>
                </a:cxn>
                <a:cxn ang="0">
                  <a:pos x="40" y="26"/>
                </a:cxn>
                <a:cxn ang="0">
                  <a:pos x="31" y="33"/>
                </a:cxn>
                <a:cxn ang="0">
                  <a:pos x="24" y="44"/>
                </a:cxn>
                <a:cxn ang="0">
                  <a:pos x="19" y="55"/>
                </a:cxn>
                <a:cxn ang="0">
                  <a:pos x="17" y="66"/>
                </a:cxn>
                <a:cxn ang="0">
                  <a:pos x="15" y="82"/>
                </a:cxn>
                <a:cxn ang="0">
                  <a:pos x="17" y="95"/>
                </a:cxn>
                <a:cxn ang="0">
                  <a:pos x="20" y="108"/>
                </a:cxn>
                <a:cxn ang="0">
                  <a:pos x="26" y="118"/>
                </a:cxn>
                <a:cxn ang="0">
                  <a:pos x="33" y="128"/>
                </a:cxn>
                <a:cxn ang="0">
                  <a:pos x="42" y="135"/>
                </a:cxn>
                <a:cxn ang="0">
                  <a:pos x="53" y="140"/>
                </a:cxn>
                <a:cxn ang="0">
                  <a:pos x="66" y="144"/>
                </a:cxn>
                <a:cxn ang="0">
                  <a:pos x="77" y="146"/>
                </a:cxn>
                <a:cxn ang="0">
                  <a:pos x="95" y="146"/>
                </a:cxn>
                <a:cxn ang="0">
                  <a:pos x="108" y="142"/>
                </a:cxn>
                <a:cxn ang="0">
                  <a:pos x="119" y="137"/>
                </a:cxn>
                <a:cxn ang="0">
                  <a:pos x="128" y="129"/>
                </a:cxn>
                <a:cxn ang="0">
                  <a:pos x="137" y="120"/>
                </a:cxn>
                <a:cxn ang="0">
                  <a:pos x="142" y="109"/>
                </a:cxn>
                <a:cxn ang="0">
                  <a:pos x="153" y="118"/>
                </a:cxn>
                <a:cxn ang="0">
                  <a:pos x="148" y="128"/>
                </a:cxn>
                <a:cxn ang="0">
                  <a:pos x="140" y="137"/>
                </a:cxn>
                <a:cxn ang="0">
                  <a:pos x="133" y="144"/>
                </a:cxn>
                <a:cxn ang="0">
                  <a:pos x="124" y="149"/>
                </a:cxn>
                <a:cxn ang="0">
                  <a:pos x="113" y="155"/>
                </a:cxn>
                <a:cxn ang="0">
                  <a:pos x="104" y="157"/>
                </a:cxn>
                <a:cxn ang="0">
                  <a:pos x="91" y="158"/>
                </a:cxn>
                <a:cxn ang="0">
                  <a:pos x="73" y="158"/>
                </a:cxn>
                <a:cxn ang="0">
                  <a:pos x="59" y="157"/>
                </a:cxn>
                <a:cxn ang="0">
                  <a:pos x="44" y="151"/>
                </a:cxn>
                <a:cxn ang="0">
                  <a:pos x="31" y="144"/>
                </a:cxn>
                <a:cxn ang="0">
                  <a:pos x="20" y="135"/>
                </a:cxn>
                <a:cxn ang="0">
                  <a:pos x="11" y="122"/>
                </a:cxn>
                <a:cxn ang="0">
                  <a:pos x="6" y="109"/>
                </a:cxn>
                <a:cxn ang="0">
                  <a:pos x="2" y="95"/>
                </a:cxn>
                <a:cxn ang="0">
                  <a:pos x="0" y="77"/>
                </a:cxn>
                <a:cxn ang="0">
                  <a:pos x="2" y="60"/>
                </a:cxn>
                <a:cxn ang="0">
                  <a:pos x="8" y="46"/>
                </a:cxn>
                <a:cxn ang="0">
                  <a:pos x="13" y="33"/>
                </a:cxn>
                <a:cxn ang="0">
                  <a:pos x="24" y="22"/>
                </a:cxn>
                <a:cxn ang="0">
                  <a:pos x="35" y="13"/>
                </a:cxn>
                <a:cxn ang="0">
                  <a:pos x="48" y="6"/>
                </a:cxn>
                <a:cxn ang="0">
                  <a:pos x="62" y="2"/>
                </a:cxn>
                <a:cxn ang="0">
                  <a:pos x="77" y="0"/>
                </a:cxn>
              </a:cxnLst>
              <a:rect l="0" t="0" r="r" b="b"/>
              <a:pathLst>
                <a:path w="157" h="158">
                  <a:moveTo>
                    <a:pt x="77" y="0"/>
                  </a:moveTo>
                  <a:lnTo>
                    <a:pt x="86" y="0"/>
                  </a:lnTo>
                  <a:lnTo>
                    <a:pt x="89" y="0"/>
                  </a:lnTo>
                  <a:lnTo>
                    <a:pt x="91" y="0"/>
                  </a:lnTo>
                  <a:lnTo>
                    <a:pt x="95" y="0"/>
                  </a:lnTo>
                  <a:lnTo>
                    <a:pt x="97" y="0"/>
                  </a:lnTo>
                  <a:lnTo>
                    <a:pt x="100" y="0"/>
                  </a:lnTo>
                  <a:lnTo>
                    <a:pt x="102" y="2"/>
                  </a:lnTo>
                  <a:lnTo>
                    <a:pt x="106" y="2"/>
                  </a:lnTo>
                  <a:lnTo>
                    <a:pt x="108" y="2"/>
                  </a:lnTo>
                  <a:lnTo>
                    <a:pt x="109" y="4"/>
                  </a:lnTo>
                  <a:lnTo>
                    <a:pt x="113" y="4"/>
                  </a:lnTo>
                  <a:lnTo>
                    <a:pt x="115" y="6"/>
                  </a:lnTo>
                  <a:lnTo>
                    <a:pt x="117" y="6"/>
                  </a:lnTo>
                  <a:lnTo>
                    <a:pt x="120" y="8"/>
                  </a:lnTo>
                  <a:lnTo>
                    <a:pt x="122" y="10"/>
                  </a:lnTo>
                  <a:lnTo>
                    <a:pt x="124" y="10"/>
                  </a:lnTo>
                  <a:lnTo>
                    <a:pt x="126" y="11"/>
                  </a:lnTo>
                  <a:lnTo>
                    <a:pt x="129" y="13"/>
                  </a:lnTo>
                  <a:lnTo>
                    <a:pt x="131" y="15"/>
                  </a:lnTo>
                  <a:lnTo>
                    <a:pt x="133" y="15"/>
                  </a:lnTo>
                  <a:lnTo>
                    <a:pt x="135" y="17"/>
                  </a:lnTo>
                  <a:lnTo>
                    <a:pt x="137" y="19"/>
                  </a:lnTo>
                  <a:lnTo>
                    <a:pt x="139" y="20"/>
                  </a:lnTo>
                  <a:lnTo>
                    <a:pt x="140" y="22"/>
                  </a:lnTo>
                  <a:lnTo>
                    <a:pt x="142" y="24"/>
                  </a:lnTo>
                  <a:lnTo>
                    <a:pt x="144" y="26"/>
                  </a:lnTo>
                  <a:lnTo>
                    <a:pt x="146" y="28"/>
                  </a:lnTo>
                  <a:lnTo>
                    <a:pt x="148" y="30"/>
                  </a:lnTo>
                  <a:lnTo>
                    <a:pt x="149" y="33"/>
                  </a:lnTo>
                  <a:lnTo>
                    <a:pt x="151" y="35"/>
                  </a:lnTo>
                  <a:lnTo>
                    <a:pt x="151" y="37"/>
                  </a:lnTo>
                  <a:lnTo>
                    <a:pt x="153" y="39"/>
                  </a:lnTo>
                  <a:lnTo>
                    <a:pt x="155" y="40"/>
                  </a:lnTo>
                  <a:lnTo>
                    <a:pt x="142" y="49"/>
                  </a:lnTo>
                  <a:lnTo>
                    <a:pt x="140" y="46"/>
                  </a:lnTo>
                  <a:lnTo>
                    <a:pt x="139" y="44"/>
                  </a:lnTo>
                  <a:lnTo>
                    <a:pt x="137" y="40"/>
                  </a:lnTo>
                  <a:lnTo>
                    <a:pt x="137" y="39"/>
                  </a:lnTo>
                  <a:lnTo>
                    <a:pt x="133" y="37"/>
                  </a:lnTo>
                  <a:lnTo>
                    <a:pt x="131" y="33"/>
                  </a:lnTo>
                  <a:lnTo>
                    <a:pt x="129" y="31"/>
                  </a:lnTo>
                  <a:lnTo>
                    <a:pt x="128" y="30"/>
                  </a:lnTo>
                  <a:lnTo>
                    <a:pt x="126" y="28"/>
                  </a:lnTo>
                  <a:lnTo>
                    <a:pt x="124" y="26"/>
                  </a:lnTo>
                  <a:lnTo>
                    <a:pt x="120" y="24"/>
                  </a:lnTo>
                  <a:lnTo>
                    <a:pt x="119" y="22"/>
                  </a:lnTo>
                  <a:lnTo>
                    <a:pt x="115" y="20"/>
                  </a:lnTo>
                  <a:lnTo>
                    <a:pt x="113" y="19"/>
                  </a:lnTo>
                  <a:lnTo>
                    <a:pt x="111" y="19"/>
                  </a:lnTo>
                  <a:lnTo>
                    <a:pt x="108" y="17"/>
                  </a:lnTo>
                  <a:lnTo>
                    <a:pt x="104" y="17"/>
                  </a:lnTo>
                  <a:lnTo>
                    <a:pt x="102" y="15"/>
                  </a:lnTo>
                  <a:lnTo>
                    <a:pt x="99" y="15"/>
                  </a:lnTo>
                  <a:lnTo>
                    <a:pt x="95" y="13"/>
                  </a:lnTo>
                  <a:lnTo>
                    <a:pt x="93" y="13"/>
                  </a:lnTo>
                  <a:lnTo>
                    <a:pt x="89" y="13"/>
                  </a:lnTo>
                  <a:lnTo>
                    <a:pt x="86" y="13"/>
                  </a:lnTo>
                  <a:lnTo>
                    <a:pt x="77" y="13"/>
                  </a:lnTo>
                  <a:lnTo>
                    <a:pt x="75" y="13"/>
                  </a:lnTo>
                  <a:lnTo>
                    <a:pt x="71" y="13"/>
                  </a:lnTo>
                  <a:lnTo>
                    <a:pt x="68" y="13"/>
                  </a:lnTo>
                  <a:lnTo>
                    <a:pt x="66" y="15"/>
                  </a:lnTo>
                  <a:lnTo>
                    <a:pt x="62" y="15"/>
                  </a:lnTo>
                  <a:lnTo>
                    <a:pt x="59" y="17"/>
                  </a:lnTo>
                  <a:lnTo>
                    <a:pt x="57" y="17"/>
                  </a:lnTo>
                  <a:lnTo>
                    <a:pt x="53" y="19"/>
                  </a:lnTo>
                  <a:lnTo>
                    <a:pt x="51" y="19"/>
                  </a:lnTo>
                  <a:lnTo>
                    <a:pt x="48" y="20"/>
                  </a:lnTo>
                  <a:lnTo>
                    <a:pt x="46" y="22"/>
                  </a:lnTo>
                  <a:lnTo>
                    <a:pt x="42" y="24"/>
                  </a:lnTo>
                  <a:lnTo>
                    <a:pt x="40" y="26"/>
                  </a:lnTo>
                  <a:lnTo>
                    <a:pt x="39" y="28"/>
                  </a:lnTo>
                  <a:lnTo>
                    <a:pt x="37" y="30"/>
                  </a:lnTo>
                  <a:lnTo>
                    <a:pt x="33" y="31"/>
                  </a:lnTo>
                  <a:lnTo>
                    <a:pt x="31" y="33"/>
                  </a:lnTo>
                  <a:lnTo>
                    <a:pt x="30" y="37"/>
                  </a:lnTo>
                  <a:lnTo>
                    <a:pt x="28" y="39"/>
                  </a:lnTo>
                  <a:lnTo>
                    <a:pt x="26" y="40"/>
                  </a:lnTo>
                  <a:lnTo>
                    <a:pt x="24" y="44"/>
                  </a:lnTo>
                  <a:lnTo>
                    <a:pt x="22" y="46"/>
                  </a:lnTo>
                  <a:lnTo>
                    <a:pt x="22" y="49"/>
                  </a:lnTo>
                  <a:lnTo>
                    <a:pt x="20" y="51"/>
                  </a:lnTo>
                  <a:lnTo>
                    <a:pt x="19" y="55"/>
                  </a:lnTo>
                  <a:lnTo>
                    <a:pt x="19" y="57"/>
                  </a:lnTo>
                  <a:lnTo>
                    <a:pt x="17" y="60"/>
                  </a:lnTo>
                  <a:lnTo>
                    <a:pt x="17" y="64"/>
                  </a:lnTo>
                  <a:lnTo>
                    <a:pt x="17" y="66"/>
                  </a:lnTo>
                  <a:lnTo>
                    <a:pt x="17" y="69"/>
                  </a:lnTo>
                  <a:lnTo>
                    <a:pt x="15" y="73"/>
                  </a:lnTo>
                  <a:lnTo>
                    <a:pt x="15" y="77"/>
                  </a:lnTo>
                  <a:lnTo>
                    <a:pt x="15" y="82"/>
                  </a:lnTo>
                  <a:lnTo>
                    <a:pt x="15" y="86"/>
                  </a:lnTo>
                  <a:lnTo>
                    <a:pt x="17" y="89"/>
                  </a:lnTo>
                  <a:lnTo>
                    <a:pt x="17" y="93"/>
                  </a:lnTo>
                  <a:lnTo>
                    <a:pt x="17" y="95"/>
                  </a:lnTo>
                  <a:lnTo>
                    <a:pt x="17" y="98"/>
                  </a:lnTo>
                  <a:lnTo>
                    <a:pt x="19" y="102"/>
                  </a:lnTo>
                  <a:lnTo>
                    <a:pt x="19" y="104"/>
                  </a:lnTo>
                  <a:lnTo>
                    <a:pt x="20" y="108"/>
                  </a:lnTo>
                  <a:lnTo>
                    <a:pt x="22" y="109"/>
                  </a:lnTo>
                  <a:lnTo>
                    <a:pt x="22" y="113"/>
                  </a:lnTo>
                  <a:lnTo>
                    <a:pt x="24" y="115"/>
                  </a:lnTo>
                  <a:lnTo>
                    <a:pt x="26" y="118"/>
                  </a:lnTo>
                  <a:lnTo>
                    <a:pt x="28" y="120"/>
                  </a:lnTo>
                  <a:lnTo>
                    <a:pt x="30" y="122"/>
                  </a:lnTo>
                  <a:lnTo>
                    <a:pt x="31" y="126"/>
                  </a:lnTo>
                  <a:lnTo>
                    <a:pt x="33" y="128"/>
                  </a:lnTo>
                  <a:lnTo>
                    <a:pt x="37" y="129"/>
                  </a:lnTo>
                  <a:lnTo>
                    <a:pt x="39" y="131"/>
                  </a:lnTo>
                  <a:lnTo>
                    <a:pt x="40" y="133"/>
                  </a:lnTo>
                  <a:lnTo>
                    <a:pt x="42" y="135"/>
                  </a:lnTo>
                  <a:lnTo>
                    <a:pt x="46" y="137"/>
                  </a:lnTo>
                  <a:lnTo>
                    <a:pt x="48" y="138"/>
                  </a:lnTo>
                  <a:lnTo>
                    <a:pt x="51" y="140"/>
                  </a:lnTo>
                  <a:lnTo>
                    <a:pt x="53" y="140"/>
                  </a:lnTo>
                  <a:lnTo>
                    <a:pt x="57" y="142"/>
                  </a:lnTo>
                  <a:lnTo>
                    <a:pt x="59" y="144"/>
                  </a:lnTo>
                  <a:lnTo>
                    <a:pt x="62" y="144"/>
                  </a:lnTo>
                  <a:lnTo>
                    <a:pt x="66" y="144"/>
                  </a:lnTo>
                  <a:lnTo>
                    <a:pt x="68" y="146"/>
                  </a:lnTo>
                  <a:lnTo>
                    <a:pt x="71" y="146"/>
                  </a:lnTo>
                  <a:lnTo>
                    <a:pt x="75" y="146"/>
                  </a:lnTo>
                  <a:lnTo>
                    <a:pt x="77" y="146"/>
                  </a:lnTo>
                  <a:lnTo>
                    <a:pt x="86" y="146"/>
                  </a:lnTo>
                  <a:lnTo>
                    <a:pt x="89" y="146"/>
                  </a:lnTo>
                  <a:lnTo>
                    <a:pt x="93" y="146"/>
                  </a:lnTo>
                  <a:lnTo>
                    <a:pt x="95" y="146"/>
                  </a:lnTo>
                  <a:lnTo>
                    <a:pt x="99" y="144"/>
                  </a:lnTo>
                  <a:lnTo>
                    <a:pt x="102" y="144"/>
                  </a:lnTo>
                  <a:lnTo>
                    <a:pt x="104" y="144"/>
                  </a:lnTo>
                  <a:lnTo>
                    <a:pt x="108" y="142"/>
                  </a:lnTo>
                  <a:lnTo>
                    <a:pt x="111" y="140"/>
                  </a:lnTo>
                  <a:lnTo>
                    <a:pt x="113" y="140"/>
                  </a:lnTo>
                  <a:lnTo>
                    <a:pt x="115" y="138"/>
                  </a:lnTo>
                  <a:lnTo>
                    <a:pt x="119" y="137"/>
                  </a:lnTo>
                  <a:lnTo>
                    <a:pt x="120" y="135"/>
                  </a:lnTo>
                  <a:lnTo>
                    <a:pt x="124" y="133"/>
                  </a:lnTo>
                  <a:lnTo>
                    <a:pt x="126" y="131"/>
                  </a:lnTo>
                  <a:lnTo>
                    <a:pt x="128" y="129"/>
                  </a:lnTo>
                  <a:lnTo>
                    <a:pt x="129" y="128"/>
                  </a:lnTo>
                  <a:lnTo>
                    <a:pt x="131" y="126"/>
                  </a:lnTo>
                  <a:lnTo>
                    <a:pt x="133" y="122"/>
                  </a:lnTo>
                  <a:lnTo>
                    <a:pt x="137" y="120"/>
                  </a:lnTo>
                  <a:lnTo>
                    <a:pt x="137" y="118"/>
                  </a:lnTo>
                  <a:lnTo>
                    <a:pt x="139" y="115"/>
                  </a:lnTo>
                  <a:lnTo>
                    <a:pt x="140" y="113"/>
                  </a:lnTo>
                  <a:lnTo>
                    <a:pt x="142" y="109"/>
                  </a:lnTo>
                  <a:lnTo>
                    <a:pt x="144" y="108"/>
                  </a:lnTo>
                  <a:lnTo>
                    <a:pt x="157" y="115"/>
                  </a:lnTo>
                  <a:lnTo>
                    <a:pt x="155" y="117"/>
                  </a:lnTo>
                  <a:lnTo>
                    <a:pt x="153" y="118"/>
                  </a:lnTo>
                  <a:lnTo>
                    <a:pt x="153" y="122"/>
                  </a:lnTo>
                  <a:lnTo>
                    <a:pt x="151" y="124"/>
                  </a:lnTo>
                  <a:lnTo>
                    <a:pt x="149" y="126"/>
                  </a:lnTo>
                  <a:lnTo>
                    <a:pt x="148" y="128"/>
                  </a:lnTo>
                  <a:lnTo>
                    <a:pt x="146" y="131"/>
                  </a:lnTo>
                  <a:lnTo>
                    <a:pt x="144" y="133"/>
                  </a:lnTo>
                  <a:lnTo>
                    <a:pt x="142" y="135"/>
                  </a:lnTo>
                  <a:lnTo>
                    <a:pt x="140" y="137"/>
                  </a:lnTo>
                  <a:lnTo>
                    <a:pt x="139" y="138"/>
                  </a:lnTo>
                  <a:lnTo>
                    <a:pt x="137" y="140"/>
                  </a:lnTo>
                  <a:lnTo>
                    <a:pt x="135" y="142"/>
                  </a:lnTo>
                  <a:lnTo>
                    <a:pt x="133" y="144"/>
                  </a:lnTo>
                  <a:lnTo>
                    <a:pt x="131" y="146"/>
                  </a:lnTo>
                  <a:lnTo>
                    <a:pt x="128" y="147"/>
                  </a:lnTo>
                  <a:lnTo>
                    <a:pt x="126" y="147"/>
                  </a:lnTo>
                  <a:lnTo>
                    <a:pt x="124" y="149"/>
                  </a:lnTo>
                  <a:lnTo>
                    <a:pt x="122" y="151"/>
                  </a:lnTo>
                  <a:lnTo>
                    <a:pt x="119" y="151"/>
                  </a:lnTo>
                  <a:lnTo>
                    <a:pt x="117" y="153"/>
                  </a:lnTo>
                  <a:lnTo>
                    <a:pt x="113" y="155"/>
                  </a:lnTo>
                  <a:lnTo>
                    <a:pt x="111" y="155"/>
                  </a:lnTo>
                  <a:lnTo>
                    <a:pt x="108" y="157"/>
                  </a:lnTo>
                  <a:lnTo>
                    <a:pt x="106" y="157"/>
                  </a:lnTo>
                  <a:lnTo>
                    <a:pt x="104" y="157"/>
                  </a:lnTo>
                  <a:lnTo>
                    <a:pt x="100" y="158"/>
                  </a:lnTo>
                  <a:lnTo>
                    <a:pt x="99" y="158"/>
                  </a:lnTo>
                  <a:lnTo>
                    <a:pt x="95" y="158"/>
                  </a:lnTo>
                  <a:lnTo>
                    <a:pt x="91" y="158"/>
                  </a:lnTo>
                  <a:lnTo>
                    <a:pt x="89" y="158"/>
                  </a:lnTo>
                  <a:lnTo>
                    <a:pt x="86" y="158"/>
                  </a:lnTo>
                  <a:lnTo>
                    <a:pt x="77" y="158"/>
                  </a:lnTo>
                  <a:lnTo>
                    <a:pt x="73" y="158"/>
                  </a:lnTo>
                  <a:lnTo>
                    <a:pt x="70" y="158"/>
                  </a:lnTo>
                  <a:lnTo>
                    <a:pt x="66" y="158"/>
                  </a:lnTo>
                  <a:lnTo>
                    <a:pt x="62" y="158"/>
                  </a:lnTo>
                  <a:lnTo>
                    <a:pt x="59" y="157"/>
                  </a:lnTo>
                  <a:lnTo>
                    <a:pt x="55" y="157"/>
                  </a:lnTo>
                  <a:lnTo>
                    <a:pt x="51" y="155"/>
                  </a:lnTo>
                  <a:lnTo>
                    <a:pt x="48" y="153"/>
                  </a:lnTo>
                  <a:lnTo>
                    <a:pt x="44" y="151"/>
                  </a:lnTo>
                  <a:lnTo>
                    <a:pt x="40" y="149"/>
                  </a:lnTo>
                  <a:lnTo>
                    <a:pt x="39" y="147"/>
                  </a:lnTo>
                  <a:lnTo>
                    <a:pt x="35" y="146"/>
                  </a:lnTo>
                  <a:lnTo>
                    <a:pt x="31" y="144"/>
                  </a:lnTo>
                  <a:lnTo>
                    <a:pt x="30" y="142"/>
                  </a:lnTo>
                  <a:lnTo>
                    <a:pt x="26" y="138"/>
                  </a:lnTo>
                  <a:lnTo>
                    <a:pt x="24" y="137"/>
                  </a:lnTo>
                  <a:lnTo>
                    <a:pt x="20" y="135"/>
                  </a:lnTo>
                  <a:lnTo>
                    <a:pt x="19" y="131"/>
                  </a:lnTo>
                  <a:lnTo>
                    <a:pt x="17" y="128"/>
                  </a:lnTo>
                  <a:lnTo>
                    <a:pt x="13" y="126"/>
                  </a:lnTo>
                  <a:lnTo>
                    <a:pt x="11" y="122"/>
                  </a:lnTo>
                  <a:lnTo>
                    <a:pt x="10" y="118"/>
                  </a:lnTo>
                  <a:lnTo>
                    <a:pt x="8" y="117"/>
                  </a:lnTo>
                  <a:lnTo>
                    <a:pt x="8" y="113"/>
                  </a:lnTo>
                  <a:lnTo>
                    <a:pt x="6" y="109"/>
                  </a:lnTo>
                  <a:lnTo>
                    <a:pt x="4" y="106"/>
                  </a:lnTo>
                  <a:lnTo>
                    <a:pt x="4" y="102"/>
                  </a:lnTo>
                  <a:lnTo>
                    <a:pt x="2" y="98"/>
                  </a:lnTo>
                  <a:lnTo>
                    <a:pt x="2" y="95"/>
                  </a:lnTo>
                  <a:lnTo>
                    <a:pt x="0" y="91"/>
                  </a:lnTo>
                  <a:lnTo>
                    <a:pt x="0" y="88"/>
                  </a:lnTo>
                  <a:lnTo>
                    <a:pt x="0" y="82"/>
                  </a:lnTo>
                  <a:lnTo>
                    <a:pt x="0" y="77"/>
                  </a:lnTo>
                  <a:lnTo>
                    <a:pt x="0" y="73"/>
                  </a:lnTo>
                  <a:lnTo>
                    <a:pt x="0" y="68"/>
                  </a:lnTo>
                  <a:lnTo>
                    <a:pt x="2" y="64"/>
                  </a:lnTo>
                  <a:lnTo>
                    <a:pt x="2" y="60"/>
                  </a:lnTo>
                  <a:lnTo>
                    <a:pt x="4" y="57"/>
                  </a:lnTo>
                  <a:lnTo>
                    <a:pt x="4" y="53"/>
                  </a:lnTo>
                  <a:lnTo>
                    <a:pt x="6" y="49"/>
                  </a:lnTo>
                  <a:lnTo>
                    <a:pt x="8" y="46"/>
                  </a:lnTo>
                  <a:lnTo>
                    <a:pt x="8" y="44"/>
                  </a:lnTo>
                  <a:lnTo>
                    <a:pt x="10" y="40"/>
                  </a:lnTo>
                  <a:lnTo>
                    <a:pt x="11" y="37"/>
                  </a:lnTo>
                  <a:lnTo>
                    <a:pt x="13" y="33"/>
                  </a:lnTo>
                  <a:lnTo>
                    <a:pt x="17" y="31"/>
                  </a:lnTo>
                  <a:lnTo>
                    <a:pt x="19" y="28"/>
                  </a:lnTo>
                  <a:lnTo>
                    <a:pt x="20" y="26"/>
                  </a:lnTo>
                  <a:lnTo>
                    <a:pt x="24" y="22"/>
                  </a:lnTo>
                  <a:lnTo>
                    <a:pt x="26" y="20"/>
                  </a:lnTo>
                  <a:lnTo>
                    <a:pt x="30" y="17"/>
                  </a:lnTo>
                  <a:lnTo>
                    <a:pt x="31" y="15"/>
                  </a:lnTo>
                  <a:lnTo>
                    <a:pt x="35" y="13"/>
                  </a:lnTo>
                  <a:lnTo>
                    <a:pt x="39" y="11"/>
                  </a:lnTo>
                  <a:lnTo>
                    <a:pt x="40" y="10"/>
                  </a:lnTo>
                  <a:lnTo>
                    <a:pt x="44" y="8"/>
                  </a:lnTo>
                  <a:lnTo>
                    <a:pt x="48" y="6"/>
                  </a:lnTo>
                  <a:lnTo>
                    <a:pt x="51" y="4"/>
                  </a:lnTo>
                  <a:lnTo>
                    <a:pt x="55" y="4"/>
                  </a:lnTo>
                  <a:lnTo>
                    <a:pt x="59" y="2"/>
                  </a:lnTo>
                  <a:lnTo>
                    <a:pt x="62" y="2"/>
                  </a:lnTo>
                  <a:lnTo>
                    <a:pt x="66" y="0"/>
                  </a:lnTo>
                  <a:lnTo>
                    <a:pt x="70" y="0"/>
                  </a:lnTo>
                  <a:lnTo>
                    <a:pt x="73" y="0"/>
                  </a:lnTo>
                  <a:lnTo>
                    <a:pt x="77" y="0"/>
                  </a:lnTo>
                  <a:close/>
                </a:path>
              </a:pathLst>
            </a:custGeom>
            <a:solidFill>
              <a:srgbClr val="585858"/>
            </a:solidFill>
            <a:ln w="9525">
              <a:noFill/>
              <a:round/>
              <a:headEnd/>
              <a:tailEnd/>
            </a:ln>
          </p:spPr>
          <p:txBody>
            <a:bodyPr/>
            <a:lstStyle/>
            <a:p>
              <a:pPr eaLnBrk="0" hangingPunct="0">
                <a:spcBef>
                  <a:spcPct val="50000"/>
                </a:spcBef>
                <a:defRPr/>
              </a:pPr>
              <a:endParaRPr lang="en-US"/>
            </a:p>
          </p:txBody>
        </p:sp>
        <p:sp>
          <p:nvSpPr>
            <p:cNvPr id="451613" name="Freeform 29"/>
            <p:cNvSpPr>
              <a:spLocks noEditPoints="1"/>
            </p:cNvSpPr>
            <p:nvPr userDrawn="1"/>
          </p:nvSpPr>
          <p:spPr bwMode="auto">
            <a:xfrm>
              <a:off x="230" y="4243"/>
              <a:ext cx="64" cy="55"/>
            </a:xfrm>
            <a:custGeom>
              <a:avLst/>
              <a:gdLst/>
              <a:ahLst/>
              <a:cxnLst>
                <a:cxn ang="0">
                  <a:pos x="81" y="0"/>
                </a:cxn>
                <a:cxn ang="0">
                  <a:pos x="94" y="3"/>
                </a:cxn>
                <a:cxn ang="0">
                  <a:pos x="105" y="11"/>
                </a:cxn>
                <a:cxn ang="0">
                  <a:pos x="116" y="20"/>
                </a:cxn>
                <a:cxn ang="0">
                  <a:pos x="123" y="31"/>
                </a:cxn>
                <a:cxn ang="0">
                  <a:pos x="127" y="43"/>
                </a:cxn>
                <a:cxn ang="0">
                  <a:pos x="129" y="58"/>
                </a:cxn>
                <a:cxn ang="0">
                  <a:pos x="127" y="72"/>
                </a:cxn>
                <a:cxn ang="0">
                  <a:pos x="120" y="83"/>
                </a:cxn>
                <a:cxn ang="0">
                  <a:pos x="112" y="94"/>
                </a:cxn>
                <a:cxn ang="0">
                  <a:pos x="101" y="103"/>
                </a:cxn>
                <a:cxn ang="0">
                  <a:pos x="89" y="109"/>
                </a:cxn>
                <a:cxn ang="0">
                  <a:pos x="74" y="110"/>
                </a:cxn>
                <a:cxn ang="0">
                  <a:pos x="47" y="110"/>
                </a:cxn>
                <a:cxn ang="0">
                  <a:pos x="34" y="107"/>
                </a:cxn>
                <a:cxn ang="0">
                  <a:pos x="23" y="99"/>
                </a:cxn>
                <a:cxn ang="0">
                  <a:pos x="12" y="90"/>
                </a:cxn>
                <a:cxn ang="0">
                  <a:pos x="5" y="80"/>
                </a:cxn>
                <a:cxn ang="0">
                  <a:pos x="2" y="67"/>
                </a:cxn>
                <a:cxn ang="0">
                  <a:pos x="0" y="52"/>
                </a:cxn>
                <a:cxn ang="0">
                  <a:pos x="2" y="38"/>
                </a:cxn>
                <a:cxn ang="0">
                  <a:pos x="9" y="27"/>
                </a:cxn>
                <a:cxn ang="0">
                  <a:pos x="16" y="16"/>
                </a:cxn>
                <a:cxn ang="0">
                  <a:pos x="27" y="7"/>
                </a:cxn>
                <a:cxn ang="0">
                  <a:pos x="40" y="1"/>
                </a:cxn>
                <a:cxn ang="0">
                  <a:pos x="52" y="0"/>
                </a:cxn>
                <a:cxn ang="0">
                  <a:pos x="76" y="12"/>
                </a:cxn>
                <a:cxn ang="0">
                  <a:pos x="87" y="14"/>
                </a:cxn>
                <a:cxn ang="0">
                  <a:pos x="96" y="20"/>
                </a:cxn>
                <a:cxn ang="0">
                  <a:pos x="103" y="27"/>
                </a:cxn>
                <a:cxn ang="0">
                  <a:pos x="109" y="34"/>
                </a:cxn>
                <a:cxn ang="0">
                  <a:pos x="112" y="45"/>
                </a:cxn>
                <a:cxn ang="0">
                  <a:pos x="114" y="56"/>
                </a:cxn>
                <a:cxn ang="0">
                  <a:pos x="112" y="67"/>
                </a:cxn>
                <a:cxn ang="0">
                  <a:pos x="109" y="76"/>
                </a:cxn>
                <a:cxn ang="0">
                  <a:pos x="103" y="85"/>
                </a:cxn>
                <a:cxn ang="0">
                  <a:pos x="96" y="90"/>
                </a:cxn>
                <a:cxn ang="0">
                  <a:pos x="87" y="96"/>
                </a:cxn>
                <a:cxn ang="0">
                  <a:pos x="76" y="98"/>
                </a:cxn>
                <a:cxn ang="0">
                  <a:pos x="52" y="98"/>
                </a:cxn>
                <a:cxn ang="0">
                  <a:pos x="41" y="96"/>
                </a:cxn>
                <a:cxn ang="0">
                  <a:pos x="32" y="90"/>
                </a:cxn>
                <a:cxn ang="0">
                  <a:pos x="25" y="85"/>
                </a:cxn>
                <a:cxn ang="0">
                  <a:pos x="20" y="76"/>
                </a:cxn>
                <a:cxn ang="0">
                  <a:pos x="16" y="67"/>
                </a:cxn>
                <a:cxn ang="0">
                  <a:pos x="14" y="56"/>
                </a:cxn>
                <a:cxn ang="0">
                  <a:pos x="16" y="45"/>
                </a:cxn>
                <a:cxn ang="0">
                  <a:pos x="20" y="34"/>
                </a:cxn>
                <a:cxn ang="0">
                  <a:pos x="25" y="27"/>
                </a:cxn>
                <a:cxn ang="0">
                  <a:pos x="32" y="20"/>
                </a:cxn>
                <a:cxn ang="0">
                  <a:pos x="41" y="14"/>
                </a:cxn>
                <a:cxn ang="0">
                  <a:pos x="52" y="12"/>
                </a:cxn>
              </a:cxnLst>
              <a:rect l="0" t="0" r="r" b="b"/>
              <a:pathLst>
                <a:path w="129" h="110">
                  <a:moveTo>
                    <a:pt x="56" y="0"/>
                  </a:moveTo>
                  <a:lnTo>
                    <a:pt x="72" y="0"/>
                  </a:lnTo>
                  <a:lnTo>
                    <a:pt x="74" y="0"/>
                  </a:lnTo>
                  <a:lnTo>
                    <a:pt x="78" y="0"/>
                  </a:lnTo>
                  <a:lnTo>
                    <a:pt x="81" y="0"/>
                  </a:lnTo>
                  <a:lnTo>
                    <a:pt x="83" y="1"/>
                  </a:lnTo>
                  <a:lnTo>
                    <a:pt x="87" y="1"/>
                  </a:lnTo>
                  <a:lnTo>
                    <a:pt x="89" y="1"/>
                  </a:lnTo>
                  <a:lnTo>
                    <a:pt x="92" y="3"/>
                  </a:lnTo>
                  <a:lnTo>
                    <a:pt x="94" y="3"/>
                  </a:lnTo>
                  <a:lnTo>
                    <a:pt x="96" y="5"/>
                  </a:lnTo>
                  <a:lnTo>
                    <a:pt x="100" y="7"/>
                  </a:lnTo>
                  <a:lnTo>
                    <a:pt x="101" y="7"/>
                  </a:lnTo>
                  <a:lnTo>
                    <a:pt x="103" y="9"/>
                  </a:lnTo>
                  <a:lnTo>
                    <a:pt x="105" y="11"/>
                  </a:lnTo>
                  <a:lnTo>
                    <a:pt x="109" y="12"/>
                  </a:lnTo>
                  <a:lnTo>
                    <a:pt x="110" y="14"/>
                  </a:lnTo>
                  <a:lnTo>
                    <a:pt x="112" y="16"/>
                  </a:lnTo>
                  <a:lnTo>
                    <a:pt x="114" y="18"/>
                  </a:lnTo>
                  <a:lnTo>
                    <a:pt x="116" y="20"/>
                  </a:lnTo>
                  <a:lnTo>
                    <a:pt x="118" y="21"/>
                  </a:lnTo>
                  <a:lnTo>
                    <a:pt x="120" y="23"/>
                  </a:lnTo>
                  <a:lnTo>
                    <a:pt x="120" y="27"/>
                  </a:lnTo>
                  <a:lnTo>
                    <a:pt x="121" y="29"/>
                  </a:lnTo>
                  <a:lnTo>
                    <a:pt x="123" y="31"/>
                  </a:lnTo>
                  <a:lnTo>
                    <a:pt x="125" y="34"/>
                  </a:lnTo>
                  <a:lnTo>
                    <a:pt x="125" y="36"/>
                  </a:lnTo>
                  <a:lnTo>
                    <a:pt x="127" y="38"/>
                  </a:lnTo>
                  <a:lnTo>
                    <a:pt x="127" y="41"/>
                  </a:lnTo>
                  <a:lnTo>
                    <a:pt x="127" y="43"/>
                  </a:lnTo>
                  <a:lnTo>
                    <a:pt x="129" y="47"/>
                  </a:lnTo>
                  <a:lnTo>
                    <a:pt x="129" y="49"/>
                  </a:lnTo>
                  <a:lnTo>
                    <a:pt x="129" y="52"/>
                  </a:lnTo>
                  <a:lnTo>
                    <a:pt x="129" y="56"/>
                  </a:lnTo>
                  <a:lnTo>
                    <a:pt x="129" y="58"/>
                  </a:lnTo>
                  <a:lnTo>
                    <a:pt x="129" y="61"/>
                  </a:lnTo>
                  <a:lnTo>
                    <a:pt x="129" y="63"/>
                  </a:lnTo>
                  <a:lnTo>
                    <a:pt x="127" y="67"/>
                  </a:lnTo>
                  <a:lnTo>
                    <a:pt x="127" y="69"/>
                  </a:lnTo>
                  <a:lnTo>
                    <a:pt x="127" y="72"/>
                  </a:lnTo>
                  <a:lnTo>
                    <a:pt x="125" y="74"/>
                  </a:lnTo>
                  <a:lnTo>
                    <a:pt x="125" y="76"/>
                  </a:lnTo>
                  <a:lnTo>
                    <a:pt x="123" y="80"/>
                  </a:lnTo>
                  <a:lnTo>
                    <a:pt x="121" y="81"/>
                  </a:lnTo>
                  <a:lnTo>
                    <a:pt x="120" y="83"/>
                  </a:lnTo>
                  <a:lnTo>
                    <a:pt x="120" y="87"/>
                  </a:lnTo>
                  <a:lnTo>
                    <a:pt x="118" y="89"/>
                  </a:lnTo>
                  <a:lnTo>
                    <a:pt x="116" y="90"/>
                  </a:lnTo>
                  <a:lnTo>
                    <a:pt x="114" y="92"/>
                  </a:lnTo>
                  <a:lnTo>
                    <a:pt x="112" y="94"/>
                  </a:lnTo>
                  <a:lnTo>
                    <a:pt x="110" y="96"/>
                  </a:lnTo>
                  <a:lnTo>
                    <a:pt x="109" y="98"/>
                  </a:lnTo>
                  <a:lnTo>
                    <a:pt x="105" y="99"/>
                  </a:lnTo>
                  <a:lnTo>
                    <a:pt x="103" y="101"/>
                  </a:lnTo>
                  <a:lnTo>
                    <a:pt x="101" y="103"/>
                  </a:lnTo>
                  <a:lnTo>
                    <a:pt x="100" y="103"/>
                  </a:lnTo>
                  <a:lnTo>
                    <a:pt x="96" y="105"/>
                  </a:lnTo>
                  <a:lnTo>
                    <a:pt x="94" y="107"/>
                  </a:lnTo>
                  <a:lnTo>
                    <a:pt x="92" y="107"/>
                  </a:lnTo>
                  <a:lnTo>
                    <a:pt x="89" y="109"/>
                  </a:lnTo>
                  <a:lnTo>
                    <a:pt x="87" y="109"/>
                  </a:lnTo>
                  <a:lnTo>
                    <a:pt x="83" y="110"/>
                  </a:lnTo>
                  <a:lnTo>
                    <a:pt x="81" y="110"/>
                  </a:lnTo>
                  <a:lnTo>
                    <a:pt x="78" y="110"/>
                  </a:lnTo>
                  <a:lnTo>
                    <a:pt x="74" y="110"/>
                  </a:lnTo>
                  <a:lnTo>
                    <a:pt x="72" y="110"/>
                  </a:lnTo>
                  <a:lnTo>
                    <a:pt x="56" y="110"/>
                  </a:lnTo>
                  <a:lnTo>
                    <a:pt x="52" y="110"/>
                  </a:lnTo>
                  <a:lnTo>
                    <a:pt x="51" y="110"/>
                  </a:lnTo>
                  <a:lnTo>
                    <a:pt x="47" y="110"/>
                  </a:lnTo>
                  <a:lnTo>
                    <a:pt x="45" y="110"/>
                  </a:lnTo>
                  <a:lnTo>
                    <a:pt x="41" y="109"/>
                  </a:lnTo>
                  <a:lnTo>
                    <a:pt x="40" y="109"/>
                  </a:lnTo>
                  <a:lnTo>
                    <a:pt x="36" y="107"/>
                  </a:lnTo>
                  <a:lnTo>
                    <a:pt x="34" y="107"/>
                  </a:lnTo>
                  <a:lnTo>
                    <a:pt x="32" y="105"/>
                  </a:lnTo>
                  <a:lnTo>
                    <a:pt x="29" y="103"/>
                  </a:lnTo>
                  <a:lnTo>
                    <a:pt x="27" y="103"/>
                  </a:lnTo>
                  <a:lnTo>
                    <a:pt x="25" y="101"/>
                  </a:lnTo>
                  <a:lnTo>
                    <a:pt x="23" y="99"/>
                  </a:lnTo>
                  <a:lnTo>
                    <a:pt x="20" y="98"/>
                  </a:lnTo>
                  <a:lnTo>
                    <a:pt x="18" y="96"/>
                  </a:lnTo>
                  <a:lnTo>
                    <a:pt x="16" y="94"/>
                  </a:lnTo>
                  <a:lnTo>
                    <a:pt x="14" y="92"/>
                  </a:lnTo>
                  <a:lnTo>
                    <a:pt x="12" y="90"/>
                  </a:lnTo>
                  <a:lnTo>
                    <a:pt x="11" y="89"/>
                  </a:lnTo>
                  <a:lnTo>
                    <a:pt x="9" y="87"/>
                  </a:lnTo>
                  <a:lnTo>
                    <a:pt x="9" y="83"/>
                  </a:lnTo>
                  <a:lnTo>
                    <a:pt x="7" y="81"/>
                  </a:lnTo>
                  <a:lnTo>
                    <a:pt x="5" y="80"/>
                  </a:lnTo>
                  <a:lnTo>
                    <a:pt x="3" y="76"/>
                  </a:lnTo>
                  <a:lnTo>
                    <a:pt x="3" y="74"/>
                  </a:lnTo>
                  <a:lnTo>
                    <a:pt x="2" y="72"/>
                  </a:lnTo>
                  <a:lnTo>
                    <a:pt x="2" y="69"/>
                  </a:lnTo>
                  <a:lnTo>
                    <a:pt x="2" y="67"/>
                  </a:lnTo>
                  <a:lnTo>
                    <a:pt x="0" y="63"/>
                  </a:lnTo>
                  <a:lnTo>
                    <a:pt x="0" y="61"/>
                  </a:lnTo>
                  <a:lnTo>
                    <a:pt x="0" y="58"/>
                  </a:lnTo>
                  <a:lnTo>
                    <a:pt x="0" y="56"/>
                  </a:lnTo>
                  <a:lnTo>
                    <a:pt x="0" y="52"/>
                  </a:lnTo>
                  <a:lnTo>
                    <a:pt x="0" y="49"/>
                  </a:lnTo>
                  <a:lnTo>
                    <a:pt x="0" y="47"/>
                  </a:lnTo>
                  <a:lnTo>
                    <a:pt x="2" y="43"/>
                  </a:lnTo>
                  <a:lnTo>
                    <a:pt x="2" y="41"/>
                  </a:lnTo>
                  <a:lnTo>
                    <a:pt x="2" y="38"/>
                  </a:lnTo>
                  <a:lnTo>
                    <a:pt x="3" y="36"/>
                  </a:lnTo>
                  <a:lnTo>
                    <a:pt x="3" y="34"/>
                  </a:lnTo>
                  <a:lnTo>
                    <a:pt x="5" y="31"/>
                  </a:lnTo>
                  <a:lnTo>
                    <a:pt x="7" y="29"/>
                  </a:lnTo>
                  <a:lnTo>
                    <a:pt x="9" y="27"/>
                  </a:lnTo>
                  <a:lnTo>
                    <a:pt x="9" y="23"/>
                  </a:lnTo>
                  <a:lnTo>
                    <a:pt x="11" y="21"/>
                  </a:lnTo>
                  <a:lnTo>
                    <a:pt x="12" y="20"/>
                  </a:lnTo>
                  <a:lnTo>
                    <a:pt x="14" y="18"/>
                  </a:lnTo>
                  <a:lnTo>
                    <a:pt x="16" y="16"/>
                  </a:lnTo>
                  <a:lnTo>
                    <a:pt x="18" y="14"/>
                  </a:lnTo>
                  <a:lnTo>
                    <a:pt x="20" y="12"/>
                  </a:lnTo>
                  <a:lnTo>
                    <a:pt x="23" y="11"/>
                  </a:lnTo>
                  <a:lnTo>
                    <a:pt x="25" y="9"/>
                  </a:lnTo>
                  <a:lnTo>
                    <a:pt x="27" y="7"/>
                  </a:lnTo>
                  <a:lnTo>
                    <a:pt x="29" y="7"/>
                  </a:lnTo>
                  <a:lnTo>
                    <a:pt x="32" y="5"/>
                  </a:lnTo>
                  <a:lnTo>
                    <a:pt x="34" y="3"/>
                  </a:lnTo>
                  <a:lnTo>
                    <a:pt x="36" y="3"/>
                  </a:lnTo>
                  <a:lnTo>
                    <a:pt x="40" y="1"/>
                  </a:lnTo>
                  <a:lnTo>
                    <a:pt x="41" y="1"/>
                  </a:lnTo>
                  <a:lnTo>
                    <a:pt x="45" y="1"/>
                  </a:lnTo>
                  <a:lnTo>
                    <a:pt x="47" y="0"/>
                  </a:lnTo>
                  <a:lnTo>
                    <a:pt x="51" y="0"/>
                  </a:lnTo>
                  <a:lnTo>
                    <a:pt x="52" y="0"/>
                  </a:lnTo>
                  <a:lnTo>
                    <a:pt x="56" y="0"/>
                  </a:lnTo>
                  <a:close/>
                  <a:moveTo>
                    <a:pt x="56" y="12"/>
                  </a:moveTo>
                  <a:lnTo>
                    <a:pt x="72" y="12"/>
                  </a:lnTo>
                  <a:lnTo>
                    <a:pt x="74" y="12"/>
                  </a:lnTo>
                  <a:lnTo>
                    <a:pt x="76" y="12"/>
                  </a:lnTo>
                  <a:lnTo>
                    <a:pt x="78" y="12"/>
                  </a:lnTo>
                  <a:lnTo>
                    <a:pt x="81" y="12"/>
                  </a:lnTo>
                  <a:lnTo>
                    <a:pt x="83" y="12"/>
                  </a:lnTo>
                  <a:lnTo>
                    <a:pt x="85" y="14"/>
                  </a:lnTo>
                  <a:lnTo>
                    <a:pt x="87" y="14"/>
                  </a:lnTo>
                  <a:lnTo>
                    <a:pt x="89" y="16"/>
                  </a:lnTo>
                  <a:lnTo>
                    <a:pt x="91" y="16"/>
                  </a:lnTo>
                  <a:lnTo>
                    <a:pt x="92" y="18"/>
                  </a:lnTo>
                  <a:lnTo>
                    <a:pt x="94" y="18"/>
                  </a:lnTo>
                  <a:lnTo>
                    <a:pt x="96" y="20"/>
                  </a:lnTo>
                  <a:lnTo>
                    <a:pt x="98" y="20"/>
                  </a:lnTo>
                  <a:lnTo>
                    <a:pt x="98" y="21"/>
                  </a:lnTo>
                  <a:lnTo>
                    <a:pt x="100" y="23"/>
                  </a:lnTo>
                  <a:lnTo>
                    <a:pt x="101" y="25"/>
                  </a:lnTo>
                  <a:lnTo>
                    <a:pt x="103" y="27"/>
                  </a:lnTo>
                  <a:lnTo>
                    <a:pt x="105" y="27"/>
                  </a:lnTo>
                  <a:lnTo>
                    <a:pt x="105" y="29"/>
                  </a:lnTo>
                  <a:lnTo>
                    <a:pt x="107" y="31"/>
                  </a:lnTo>
                  <a:lnTo>
                    <a:pt x="109" y="32"/>
                  </a:lnTo>
                  <a:lnTo>
                    <a:pt x="109" y="34"/>
                  </a:lnTo>
                  <a:lnTo>
                    <a:pt x="110" y="36"/>
                  </a:lnTo>
                  <a:lnTo>
                    <a:pt x="110" y="38"/>
                  </a:lnTo>
                  <a:lnTo>
                    <a:pt x="110" y="40"/>
                  </a:lnTo>
                  <a:lnTo>
                    <a:pt x="112" y="43"/>
                  </a:lnTo>
                  <a:lnTo>
                    <a:pt x="112" y="45"/>
                  </a:lnTo>
                  <a:lnTo>
                    <a:pt x="112" y="47"/>
                  </a:lnTo>
                  <a:lnTo>
                    <a:pt x="114" y="49"/>
                  </a:lnTo>
                  <a:lnTo>
                    <a:pt x="114" y="50"/>
                  </a:lnTo>
                  <a:lnTo>
                    <a:pt x="114" y="52"/>
                  </a:lnTo>
                  <a:lnTo>
                    <a:pt x="114" y="56"/>
                  </a:lnTo>
                  <a:lnTo>
                    <a:pt x="114" y="58"/>
                  </a:lnTo>
                  <a:lnTo>
                    <a:pt x="114" y="60"/>
                  </a:lnTo>
                  <a:lnTo>
                    <a:pt x="114" y="61"/>
                  </a:lnTo>
                  <a:lnTo>
                    <a:pt x="112" y="63"/>
                  </a:lnTo>
                  <a:lnTo>
                    <a:pt x="112" y="67"/>
                  </a:lnTo>
                  <a:lnTo>
                    <a:pt x="112" y="69"/>
                  </a:lnTo>
                  <a:lnTo>
                    <a:pt x="110" y="70"/>
                  </a:lnTo>
                  <a:lnTo>
                    <a:pt x="110" y="72"/>
                  </a:lnTo>
                  <a:lnTo>
                    <a:pt x="110" y="74"/>
                  </a:lnTo>
                  <a:lnTo>
                    <a:pt x="109" y="76"/>
                  </a:lnTo>
                  <a:lnTo>
                    <a:pt x="109" y="78"/>
                  </a:lnTo>
                  <a:lnTo>
                    <a:pt x="107" y="80"/>
                  </a:lnTo>
                  <a:lnTo>
                    <a:pt x="105" y="81"/>
                  </a:lnTo>
                  <a:lnTo>
                    <a:pt x="105" y="83"/>
                  </a:lnTo>
                  <a:lnTo>
                    <a:pt x="103" y="85"/>
                  </a:lnTo>
                  <a:lnTo>
                    <a:pt x="101" y="85"/>
                  </a:lnTo>
                  <a:lnTo>
                    <a:pt x="100" y="87"/>
                  </a:lnTo>
                  <a:lnTo>
                    <a:pt x="98" y="89"/>
                  </a:lnTo>
                  <a:lnTo>
                    <a:pt x="98" y="90"/>
                  </a:lnTo>
                  <a:lnTo>
                    <a:pt x="96" y="90"/>
                  </a:lnTo>
                  <a:lnTo>
                    <a:pt x="94" y="92"/>
                  </a:lnTo>
                  <a:lnTo>
                    <a:pt x="92" y="94"/>
                  </a:lnTo>
                  <a:lnTo>
                    <a:pt x="91" y="94"/>
                  </a:lnTo>
                  <a:lnTo>
                    <a:pt x="89" y="96"/>
                  </a:lnTo>
                  <a:lnTo>
                    <a:pt x="87" y="96"/>
                  </a:lnTo>
                  <a:lnTo>
                    <a:pt x="85" y="96"/>
                  </a:lnTo>
                  <a:lnTo>
                    <a:pt x="83" y="98"/>
                  </a:lnTo>
                  <a:lnTo>
                    <a:pt x="81" y="98"/>
                  </a:lnTo>
                  <a:lnTo>
                    <a:pt x="78" y="98"/>
                  </a:lnTo>
                  <a:lnTo>
                    <a:pt x="76" y="98"/>
                  </a:lnTo>
                  <a:lnTo>
                    <a:pt x="74" y="98"/>
                  </a:lnTo>
                  <a:lnTo>
                    <a:pt x="72" y="99"/>
                  </a:lnTo>
                  <a:lnTo>
                    <a:pt x="56" y="99"/>
                  </a:lnTo>
                  <a:lnTo>
                    <a:pt x="54" y="98"/>
                  </a:lnTo>
                  <a:lnTo>
                    <a:pt x="52" y="98"/>
                  </a:lnTo>
                  <a:lnTo>
                    <a:pt x="51" y="98"/>
                  </a:lnTo>
                  <a:lnTo>
                    <a:pt x="47" y="98"/>
                  </a:lnTo>
                  <a:lnTo>
                    <a:pt x="45" y="98"/>
                  </a:lnTo>
                  <a:lnTo>
                    <a:pt x="43" y="96"/>
                  </a:lnTo>
                  <a:lnTo>
                    <a:pt x="41" y="96"/>
                  </a:lnTo>
                  <a:lnTo>
                    <a:pt x="40" y="96"/>
                  </a:lnTo>
                  <a:lnTo>
                    <a:pt x="38" y="94"/>
                  </a:lnTo>
                  <a:lnTo>
                    <a:pt x="36" y="94"/>
                  </a:lnTo>
                  <a:lnTo>
                    <a:pt x="34" y="92"/>
                  </a:lnTo>
                  <a:lnTo>
                    <a:pt x="32" y="90"/>
                  </a:lnTo>
                  <a:lnTo>
                    <a:pt x="31" y="90"/>
                  </a:lnTo>
                  <a:lnTo>
                    <a:pt x="31" y="89"/>
                  </a:lnTo>
                  <a:lnTo>
                    <a:pt x="29" y="87"/>
                  </a:lnTo>
                  <a:lnTo>
                    <a:pt x="27" y="85"/>
                  </a:lnTo>
                  <a:lnTo>
                    <a:pt x="25" y="85"/>
                  </a:lnTo>
                  <a:lnTo>
                    <a:pt x="23" y="83"/>
                  </a:lnTo>
                  <a:lnTo>
                    <a:pt x="23" y="81"/>
                  </a:lnTo>
                  <a:lnTo>
                    <a:pt x="21" y="80"/>
                  </a:lnTo>
                  <a:lnTo>
                    <a:pt x="20" y="78"/>
                  </a:lnTo>
                  <a:lnTo>
                    <a:pt x="20" y="76"/>
                  </a:lnTo>
                  <a:lnTo>
                    <a:pt x="18" y="74"/>
                  </a:lnTo>
                  <a:lnTo>
                    <a:pt x="18" y="72"/>
                  </a:lnTo>
                  <a:lnTo>
                    <a:pt x="18" y="70"/>
                  </a:lnTo>
                  <a:lnTo>
                    <a:pt x="16" y="69"/>
                  </a:lnTo>
                  <a:lnTo>
                    <a:pt x="16" y="67"/>
                  </a:lnTo>
                  <a:lnTo>
                    <a:pt x="16" y="63"/>
                  </a:lnTo>
                  <a:lnTo>
                    <a:pt x="14" y="61"/>
                  </a:lnTo>
                  <a:lnTo>
                    <a:pt x="14" y="60"/>
                  </a:lnTo>
                  <a:lnTo>
                    <a:pt x="14" y="58"/>
                  </a:lnTo>
                  <a:lnTo>
                    <a:pt x="14" y="56"/>
                  </a:lnTo>
                  <a:lnTo>
                    <a:pt x="14" y="52"/>
                  </a:lnTo>
                  <a:lnTo>
                    <a:pt x="14" y="50"/>
                  </a:lnTo>
                  <a:lnTo>
                    <a:pt x="14" y="49"/>
                  </a:lnTo>
                  <a:lnTo>
                    <a:pt x="16" y="47"/>
                  </a:lnTo>
                  <a:lnTo>
                    <a:pt x="16" y="45"/>
                  </a:lnTo>
                  <a:lnTo>
                    <a:pt x="16" y="43"/>
                  </a:lnTo>
                  <a:lnTo>
                    <a:pt x="18" y="40"/>
                  </a:lnTo>
                  <a:lnTo>
                    <a:pt x="18" y="38"/>
                  </a:lnTo>
                  <a:lnTo>
                    <a:pt x="18" y="36"/>
                  </a:lnTo>
                  <a:lnTo>
                    <a:pt x="20" y="34"/>
                  </a:lnTo>
                  <a:lnTo>
                    <a:pt x="20" y="32"/>
                  </a:lnTo>
                  <a:lnTo>
                    <a:pt x="21" y="31"/>
                  </a:lnTo>
                  <a:lnTo>
                    <a:pt x="23" y="29"/>
                  </a:lnTo>
                  <a:lnTo>
                    <a:pt x="23" y="27"/>
                  </a:lnTo>
                  <a:lnTo>
                    <a:pt x="25" y="27"/>
                  </a:lnTo>
                  <a:lnTo>
                    <a:pt x="27" y="25"/>
                  </a:lnTo>
                  <a:lnTo>
                    <a:pt x="29" y="23"/>
                  </a:lnTo>
                  <a:lnTo>
                    <a:pt x="31" y="21"/>
                  </a:lnTo>
                  <a:lnTo>
                    <a:pt x="31" y="20"/>
                  </a:lnTo>
                  <a:lnTo>
                    <a:pt x="32" y="20"/>
                  </a:lnTo>
                  <a:lnTo>
                    <a:pt x="34" y="18"/>
                  </a:lnTo>
                  <a:lnTo>
                    <a:pt x="36" y="18"/>
                  </a:lnTo>
                  <a:lnTo>
                    <a:pt x="38" y="16"/>
                  </a:lnTo>
                  <a:lnTo>
                    <a:pt x="40" y="16"/>
                  </a:lnTo>
                  <a:lnTo>
                    <a:pt x="41" y="14"/>
                  </a:lnTo>
                  <a:lnTo>
                    <a:pt x="43" y="14"/>
                  </a:lnTo>
                  <a:lnTo>
                    <a:pt x="45" y="12"/>
                  </a:lnTo>
                  <a:lnTo>
                    <a:pt x="47" y="12"/>
                  </a:lnTo>
                  <a:lnTo>
                    <a:pt x="51" y="12"/>
                  </a:lnTo>
                  <a:lnTo>
                    <a:pt x="52" y="12"/>
                  </a:lnTo>
                  <a:lnTo>
                    <a:pt x="54" y="12"/>
                  </a:lnTo>
                  <a:lnTo>
                    <a:pt x="56" y="12"/>
                  </a:lnTo>
                  <a:close/>
                </a:path>
              </a:pathLst>
            </a:custGeom>
            <a:solidFill>
              <a:srgbClr val="585858"/>
            </a:solidFill>
            <a:ln w="9525">
              <a:noFill/>
              <a:round/>
              <a:headEnd/>
              <a:tailEnd/>
            </a:ln>
          </p:spPr>
          <p:txBody>
            <a:bodyPr/>
            <a:lstStyle/>
            <a:p>
              <a:pPr eaLnBrk="0" hangingPunct="0">
                <a:spcBef>
                  <a:spcPct val="50000"/>
                </a:spcBef>
                <a:defRPr/>
              </a:pPr>
              <a:endParaRPr lang="en-US"/>
            </a:p>
          </p:txBody>
        </p:sp>
        <p:sp>
          <p:nvSpPr>
            <p:cNvPr id="451614" name="Freeform 30"/>
            <p:cNvSpPr>
              <a:spLocks noEditPoints="1"/>
            </p:cNvSpPr>
            <p:nvPr userDrawn="1"/>
          </p:nvSpPr>
          <p:spPr bwMode="auto">
            <a:xfrm>
              <a:off x="894" y="4243"/>
              <a:ext cx="64" cy="55"/>
            </a:xfrm>
            <a:custGeom>
              <a:avLst/>
              <a:gdLst/>
              <a:ahLst/>
              <a:cxnLst>
                <a:cxn ang="0">
                  <a:pos x="81" y="0"/>
                </a:cxn>
                <a:cxn ang="0">
                  <a:pos x="94" y="3"/>
                </a:cxn>
                <a:cxn ang="0">
                  <a:pos x="107" y="11"/>
                </a:cxn>
                <a:cxn ang="0">
                  <a:pos x="116" y="20"/>
                </a:cxn>
                <a:cxn ang="0">
                  <a:pos x="123" y="31"/>
                </a:cxn>
                <a:cxn ang="0">
                  <a:pos x="127" y="43"/>
                </a:cxn>
                <a:cxn ang="0">
                  <a:pos x="129" y="58"/>
                </a:cxn>
                <a:cxn ang="0">
                  <a:pos x="127" y="72"/>
                </a:cxn>
                <a:cxn ang="0">
                  <a:pos x="121" y="83"/>
                </a:cxn>
                <a:cxn ang="0">
                  <a:pos x="112" y="94"/>
                </a:cxn>
                <a:cxn ang="0">
                  <a:pos x="101" y="103"/>
                </a:cxn>
                <a:cxn ang="0">
                  <a:pos x="89" y="109"/>
                </a:cxn>
                <a:cxn ang="0">
                  <a:pos x="76" y="110"/>
                </a:cxn>
                <a:cxn ang="0">
                  <a:pos x="49" y="110"/>
                </a:cxn>
                <a:cxn ang="0">
                  <a:pos x="34" y="107"/>
                </a:cxn>
                <a:cxn ang="0">
                  <a:pos x="23" y="99"/>
                </a:cxn>
                <a:cxn ang="0">
                  <a:pos x="12" y="90"/>
                </a:cxn>
                <a:cxn ang="0">
                  <a:pos x="5" y="80"/>
                </a:cxn>
                <a:cxn ang="0">
                  <a:pos x="1" y="67"/>
                </a:cxn>
                <a:cxn ang="0">
                  <a:pos x="0" y="52"/>
                </a:cxn>
                <a:cxn ang="0">
                  <a:pos x="3" y="38"/>
                </a:cxn>
                <a:cxn ang="0">
                  <a:pos x="9" y="27"/>
                </a:cxn>
                <a:cxn ang="0">
                  <a:pos x="16" y="16"/>
                </a:cxn>
                <a:cxn ang="0">
                  <a:pos x="27" y="7"/>
                </a:cxn>
                <a:cxn ang="0">
                  <a:pos x="40" y="1"/>
                </a:cxn>
                <a:cxn ang="0">
                  <a:pos x="54" y="0"/>
                </a:cxn>
                <a:cxn ang="0">
                  <a:pos x="76" y="12"/>
                </a:cxn>
                <a:cxn ang="0">
                  <a:pos x="87" y="14"/>
                </a:cxn>
                <a:cxn ang="0">
                  <a:pos x="96" y="20"/>
                </a:cxn>
                <a:cxn ang="0">
                  <a:pos x="103" y="27"/>
                </a:cxn>
                <a:cxn ang="0">
                  <a:pos x="109" y="34"/>
                </a:cxn>
                <a:cxn ang="0">
                  <a:pos x="112" y="45"/>
                </a:cxn>
                <a:cxn ang="0">
                  <a:pos x="114" y="56"/>
                </a:cxn>
                <a:cxn ang="0">
                  <a:pos x="112" y="67"/>
                </a:cxn>
                <a:cxn ang="0">
                  <a:pos x="109" y="76"/>
                </a:cxn>
                <a:cxn ang="0">
                  <a:pos x="103" y="85"/>
                </a:cxn>
                <a:cxn ang="0">
                  <a:pos x="96" y="90"/>
                </a:cxn>
                <a:cxn ang="0">
                  <a:pos x="87" y="96"/>
                </a:cxn>
                <a:cxn ang="0">
                  <a:pos x="76" y="98"/>
                </a:cxn>
                <a:cxn ang="0">
                  <a:pos x="52" y="98"/>
                </a:cxn>
                <a:cxn ang="0">
                  <a:pos x="41" y="96"/>
                </a:cxn>
                <a:cxn ang="0">
                  <a:pos x="32" y="90"/>
                </a:cxn>
                <a:cxn ang="0">
                  <a:pos x="25" y="85"/>
                </a:cxn>
                <a:cxn ang="0">
                  <a:pos x="20" y="76"/>
                </a:cxn>
                <a:cxn ang="0">
                  <a:pos x="16" y="67"/>
                </a:cxn>
                <a:cxn ang="0">
                  <a:pos x="14" y="56"/>
                </a:cxn>
                <a:cxn ang="0">
                  <a:pos x="16" y="45"/>
                </a:cxn>
                <a:cxn ang="0">
                  <a:pos x="20" y="34"/>
                </a:cxn>
                <a:cxn ang="0">
                  <a:pos x="25" y="27"/>
                </a:cxn>
                <a:cxn ang="0">
                  <a:pos x="32" y="20"/>
                </a:cxn>
                <a:cxn ang="0">
                  <a:pos x="41" y="14"/>
                </a:cxn>
                <a:cxn ang="0">
                  <a:pos x="52" y="12"/>
                </a:cxn>
              </a:cxnLst>
              <a:rect l="0" t="0" r="r" b="b"/>
              <a:pathLst>
                <a:path w="129" h="110">
                  <a:moveTo>
                    <a:pt x="56" y="0"/>
                  </a:moveTo>
                  <a:lnTo>
                    <a:pt x="72" y="0"/>
                  </a:lnTo>
                  <a:lnTo>
                    <a:pt x="76" y="0"/>
                  </a:lnTo>
                  <a:lnTo>
                    <a:pt x="78" y="0"/>
                  </a:lnTo>
                  <a:lnTo>
                    <a:pt x="81" y="0"/>
                  </a:lnTo>
                  <a:lnTo>
                    <a:pt x="83" y="1"/>
                  </a:lnTo>
                  <a:lnTo>
                    <a:pt x="87" y="1"/>
                  </a:lnTo>
                  <a:lnTo>
                    <a:pt x="89" y="1"/>
                  </a:lnTo>
                  <a:lnTo>
                    <a:pt x="92" y="3"/>
                  </a:lnTo>
                  <a:lnTo>
                    <a:pt x="94" y="3"/>
                  </a:lnTo>
                  <a:lnTo>
                    <a:pt x="98" y="5"/>
                  </a:lnTo>
                  <a:lnTo>
                    <a:pt x="99" y="7"/>
                  </a:lnTo>
                  <a:lnTo>
                    <a:pt x="101" y="7"/>
                  </a:lnTo>
                  <a:lnTo>
                    <a:pt x="103" y="9"/>
                  </a:lnTo>
                  <a:lnTo>
                    <a:pt x="107" y="11"/>
                  </a:lnTo>
                  <a:lnTo>
                    <a:pt x="109" y="12"/>
                  </a:lnTo>
                  <a:lnTo>
                    <a:pt x="110" y="14"/>
                  </a:lnTo>
                  <a:lnTo>
                    <a:pt x="112" y="16"/>
                  </a:lnTo>
                  <a:lnTo>
                    <a:pt x="114" y="18"/>
                  </a:lnTo>
                  <a:lnTo>
                    <a:pt x="116" y="20"/>
                  </a:lnTo>
                  <a:lnTo>
                    <a:pt x="118" y="21"/>
                  </a:lnTo>
                  <a:lnTo>
                    <a:pt x="119" y="23"/>
                  </a:lnTo>
                  <a:lnTo>
                    <a:pt x="121" y="27"/>
                  </a:lnTo>
                  <a:lnTo>
                    <a:pt x="121" y="29"/>
                  </a:lnTo>
                  <a:lnTo>
                    <a:pt x="123" y="31"/>
                  </a:lnTo>
                  <a:lnTo>
                    <a:pt x="125" y="34"/>
                  </a:lnTo>
                  <a:lnTo>
                    <a:pt x="125" y="36"/>
                  </a:lnTo>
                  <a:lnTo>
                    <a:pt x="127" y="38"/>
                  </a:lnTo>
                  <a:lnTo>
                    <a:pt x="127" y="41"/>
                  </a:lnTo>
                  <a:lnTo>
                    <a:pt x="127" y="43"/>
                  </a:lnTo>
                  <a:lnTo>
                    <a:pt x="129" y="47"/>
                  </a:lnTo>
                  <a:lnTo>
                    <a:pt x="129" y="49"/>
                  </a:lnTo>
                  <a:lnTo>
                    <a:pt x="129" y="52"/>
                  </a:lnTo>
                  <a:lnTo>
                    <a:pt x="129" y="56"/>
                  </a:lnTo>
                  <a:lnTo>
                    <a:pt x="129" y="58"/>
                  </a:lnTo>
                  <a:lnTo>
                    <a:pt x="129" y="61"/>
                  </a:lnTo>
                  <a:lnTo>
                    <a:pt x="129" y="63"/>
                  </a:lnTo>
                  <a:lnTo>
                    <a:pt x="127" y="67"/>
                  </a:lnTo>
                  <a:lnTo>
                    <a:pt x="127" y="69"/>
                  </a:lnTo>
                  <a:lnTo>
                    <a:pt x="127" y="72"/>
                  </a:lnTo>
                  <a:lnTo>
                    <a:pt x="125" y="74"/>
                  </a:lnTo>
                  <a:lnTo>
                    <a:pt x="125" y="76"/>
                  </a:lnTo>
                  <a:lnTo>
                    <a:pt x="123" y="80"/>
                  </a:lnTo>
                  <a:lnTo>
                    <a:pt x="121" y="81"/>
                  </a:lnTo>
                  <a:lnTo>
                    <a:pt x="121" y="83"/>
                  </a:lnTo>
                  <a:lnTo>
                    <a:pt x="119" y="87"/>
                  </a:lnTo>
                  <a:lnTo>
                    <a:pt x="118" y="89"/>
                  </a:lnTo>
                  <a:lnTo>
                    <a:pt x="116" y="90"/>
                  </a:lnTo>
                  <a:lnTo>
                    <a:pt x="114" y="92"/>
                  </a:lnTo>
                  <a:lnTo>
                    <a:pt x="112" y="94"/>
                  </a:lnTo>
                  <a:lnTo>
                    <a:pt x="110" y="96"/>
                  </a:lnTo>
                  <a:lnTo>
                    <a:pt x="109" y="98"/>
                  </a:lnTo>
                  <a:lnTo>
                    <a:pt x="107" y="99"/>
                  </a:lnTo>
                  <a:lnTo>
                    <a:pt x="103" y="101"/>
                  </a:lnTo>
                  <a:lnTo>
                    <a:pt x="101" y="103"/>
                  </a:lnTo>
                  <a:lnTo>
                    <a:pt x="99" y="103"/>
                  </a:lnTo>
                  <a:lnTo>
                    <a:pt x="98" y="105"/>
                  </a:lnTo>
                  <a:lnTo>
                    <a:pt x="94" y="107"/>
                  </a:lnTo>
                  <a:lnTo>
                    <a:pt x="92" y="107"/>
                  </a:lnTo>
                  <a:lnTo>
                    <a:pt x="89" y="109"/>
                  </a:lnTo>
                  <a:lnTo>
                    <a:pt x="87" y="109"/>
                  </a:lnTo>
                  <a:lnTo>
                    <a:pt x="83" y="110"/>
                  </a:lnTo>
                  <a:lnTo>
                    <a:pt x="81" y="110"/>
                  </a:lnTo>
                  <a:lnTo>
                    <a:pt x="78" y="110"/>
                  </a:lnTo>
                  <a:lnTo>
                    <a:pt x="76" y="110"/>
                  </a:lnTo>
                  <a:lnTo>
                    <a:pt x="72" y="110"/>
                  </a:lnTo>
                  <a:lnTo>
                    <a:pt x="56" y="110"/>
                  </a:lnTo>
                  <a:lnTo>
                    <a:pt x="54" y="110"/>
                  </a:lnTo>
                  <a:lnTo>
                    <a:pt x="50" y="110"/>
                  </a:lnTo>
                  <a:lnTo>
                    <a:pt x="49" y="110"/>
                  </a:lnTo>
                  <a:lnTo>
                    <a:pt x="45" y="110"/>
                  </a:lnTo>
                  <a:lnTo>
                    <a:pt x="41" y="109"/>
                  </a:lnTo>
                  <a:lnTo>
                    <a:pt x="40" y="109"/>
                  </a:lnTo>
                  <a:lnTo>
                    <a:pt x="38" y="107"/>
                  </a:lnTo>
                  <a:lnTo>
                    <a:pt x="34" y="107"/>
                  </a:lnTo>
                  <a:lnTo>
                    <a:pt x="32" y="105"/>
                  </a:lnTo>
                  <a:lnTo>
                    <a:pt x="29" y="103"/>
                  </a:lnTo>
                  <a:lnTo>
                    <a:pt x="27" y="103"/>
                  </a:lnTo>
                  <a:lnTo>
                    <a:pt x="25" y="101"/>
                  </a:lnTo>
                  <a:lnTo>
                    <a:pt x="23" y="99"/>
                  </a:lnTo>
                  <a:lnTo>
                    <a:pt x="20" y="98"/>
                  </a:lnTo>
                  <a:lnTo>
                    <a:pt x="18" y="96"/>
                  </a:lnTo>
                  <a:lnTo>
                    <a:pt x="16" y="94"/>
                  </a:lnTo>
                  <a:lnTo>
                    <a:pt x="14" y="92"/>
                  </a:lnTo>
                  <a:lnTo>
                    <a:pt x="12" y="90"/>
                  </a:lnTo>
                  <a:lnTo>
                    <a:pt x="10" y="89"/>
                  </a:lnTo>
                  <a:lnTo>
                    <a:pt x="9" y="87"/>
                  </a:lnTo>
                  <a:lnTo>
                    <a:pt x="9" y="83"/>
                  </a:lnTo>
                  <a:lnTo>
                    <a:pt x="7" y="81"/>
                  </a:lnTo>
                  <a:lnTo>
                    <a:pt x="5" y="80"/>
                  </a:lnTo>
                  <a:lnTo>
                    <a:pt x="5" y="76"/>
                  </a:lnTo>
                  <a:lnTo>
                    <a:pt x="3" y="74"/>
                  </a:lnTo>
                  <a:lnTo>
                    <a:pt x="3" y="72"/>
                  </a:lnTo>
                  <a:lnTo>
                    <a:pt x="1" y="69"/>
                  </a:lnTo>
                  <a:lnTo>
                    <a:pt x="1" y="67"/>
                  </a:lnTo>
                  <a:lnTo>
                    <a:pt x="1" y="63"/>
                  </a:lnTo>
                  <a:lnTo>
                    <a:pt x="0" y="61"/>
                  </a:lnTo>
                  <a:lnTo>
                    <a:pt x="0" y="58"/>
                  </a:lnTo>
                  <a:lnTo>
                    <a:pt x="0" y="56"/>
                  </a:lnTo>
                  <a:lnTo>
                    <a:pt x="0" y="52"/>
                  </a:lnTo>
                  <a:lnTo>
                    <a:pt x="0" y="49"/>
                  </a:lnTo>
                  <a:lnTo>
                    <a:pt x="1" y="47"/>
                  </a:lnTo>
                  <a:lnTo>
                    <a:pt x="1" y="43"/>
                  </a:lnTo>
                  <a:lnTo>
                    <a:pt x="1" y="41"/>
                  </a:lnTo>
                  <a:lnTo>
                    <a:pt x="3" y="38"/>
                  </a:lnTo>
                  <a:lnTo>
                    <a:pt x="3" y="36"/>
                  </a:lnTo>
                  <a:lnTo>
                    <a:pt x="5" y="34"/>
                  </a:lnTo>
                  <a:lnTo>
                    <a:pt x="5" y="31"/>
                  </a:lnTo>
                  <a:lnTo>
                    <a:pt x="7" y="29"/>
                  </a:lnTo>
                  <a:lnTo>
                    <a:pt x="9" y="27"/>
                  </a:lnTo>
                  <a:lnTo>
                    <a:pt x="9" y="23"/>
                  </a:lnTo>
                  <a:lnTo>
                    <a:pt x="10" y="21"/>
                  </a:lnTo>
                  <a:lnTo>
                    <a:pt x="12" y="20"/>
                  </a:lnTo>
                  <a:lnTo>
                    <a:pt x="14" y="18"/>
                  </a:lnTo>
                  <a:lnTo>
                    <a:pt x="16" y="16"/>
                  </a:lnTo>
                  <a:lnTo>
                    <a:pt x="18" y="14"/>
                  </a:lnTo>
                  <a:lnTo>
                    <a:pt x="20" y="12"/>
                  </a:lnTo>
                  <a:lnTo>
                    <a:pt x="23" y="11"/>
                  </a:lnTo>
                  <a:lnTo>
                    <a:pt x="25" y="9"/>
                  </a:lnTo>
                  <a:lnTo>
                    <a:pt x="27" y="7"/>
                  </a:lnTo>
                  <a:lnTo>
                    <a:pt x="29" y="7"/>
                  </a:lnTo>
                  <a:lnTo>
                    <a:pt x="32" y="5"/>
                  </a:lnTo>
                  <a:lnTo>
                    <a:pt x="34" y="3"/>
                  </a:lnTo>
                  <a:lnTo>
                    <a:pt x="38" y="3"/>
                  </a:lnTo>
                  <a:lnTo>
                    <a:pt x="40" y="1"/>
                  </a:lnTo>
                  <a:lnTo>
                    <a:pt x="41" y="1"/>
                  </a:lnTo>
                  <a:lnTo>
                    <a:pt x="45" y="1"/>
                  </a:lnTo>
                  <a:lnTo>
                    <a:pt x="49" y="0"/>
                  </a:lnTo>
                  <a:lnTo>
                    <a:pt x="50" y="0"/>
                  </a:lnTo>
                  <a:lnTo>
                    <a:pt x="54" y="0"/>
                  </a:lnTo>
                  <a:lnTo>
                    <a:pt x="56" y="0"/>
                  </a:lnTo>
                  <a:close/>
                  <a:moveTo>
                    <a:pt x="56" y="12"/>
                  </a:moveTo>
                  <a:lnTo>
                    <a:pt x="72" y="12"/>
                  </a:lnTo>
                  <a:lnTo>
                    <a:pt x="74" y="12"/>
                  </a:lnTo>
                  <a:lnTo>
                    <a:pt x="76" y="12"/>
                  </a:lnTo>
                  <a:lnTo>
                    <a:pt x="79" y="12"/>
                  </a:lnTo>
                  <a:lnTo>
                    <a:pt x="81" y="12"/>
                  </a:lnTo>
                  <a:lnTo>
                    <a:pt x="83" y="12"/>
                  </a:lnTo>
                  <a:lnTo>
                    <a:pt x="85" y="14"/>
                  </a:lnTo>
                  <a:lnTo>
                    <a:pt x="87" y="14"/>
                  </a:lnTo>
                  <a:lnTo>
                    <a:pt x="89" y="16"/>
                  </a:lnTo>
                  <a:lnTo>
                    <a:pt x="90" y="16"/>
                  </a:lnTo>
                  <a:lnTo>
                    <a:pt x="92" y="18"/>
                  </a:lnTo>
                  <a:lnTo>
                    <a:pt x="94" y="18"/>
                  </a:lnTo>
                  <a:lnTo>
                    <a:pt x="96" y="20"/>
                  </a:lnTo>
                  <a:lnTo>
                    <a:pt x="98" y="20"/>
                  </a:lnTo>
                  <a:lnTo>
                    <a:pt x="99" y="21"/>
                  </a:lnTo>
                  <a:lnTo>
                    <a:pt x="101" y="23"/>
                  </a:lnTo>
                  <a:lnTo>
                    <a:pt x="101" y="25"/>
                  </a:lnTo>
                  <a:lnTo>
                    <a:pt x="103" y="27"/>
                  </a:lnTo>
                  <a:lnTo>
                    <a:pt x="105" y="27"/>
                  </a:lnTo>
                  <a:lnTo>
                    <a:pt x="105" y="29"/>
                  </a:lnTo>
                  <a:lnTo>
                    <a:pt x="107" y="31"/>
                  </a:lnTo>
                  <a:lnTo>
                    <a:pt x="109" y="32"/>
                  </a:lnTo>
                  <a:lnTo>
                    <a:pt x="109" y="34"/>
                  </a:lnTo>
                  <a:lnTo>
                    <a:pt x="110" y="36"/>
                  </a:lnTo>
                  <a:lnTo>
                    <a:pt x="110" y="38"/>
                  </a:lnTo>
                  <a:lnTo>
                    <a:pt x="112" y="40"/>
                  </a:lnTo>
                  <a:lnTo>
                    <a:pt x="112" y="43"/>
                  </a:lnTo>
                  <a:lnTo>
                    <a:pt x="112" y="45"/>
                  </a:lnTo>
                  <a:lnTo>
                    <a:pt x="114" y="47"/>
                  </a:lnTo>
                  <a:lnTo>
                    <a:pt x="114" y="49"/>
                  </a:lnTo>
                  <a:lnTo>
                    <a:pt x="114" y="50"/>
                  </a:lnTo>
                  <a:lnTo>
                    <a:pt x="114" y="52"/>
                  </a:lnTo>
                  <a:lnTo>
                    <a:pt x="114" y="56"/>
                  </a:lnTo>
                  <a:lnTo>
                    <a:pt x="114" y="58"/>
                  </a:lnTo>
                  <a:lnTo>
                    <a:pt x="114" y="60"/>
                  </a:lnTo>
                  <a:lnTo>
                    <a:pt x="114" y="61"/>
                  </a:lnTo>
                  <a:lnTo>
                    <a:pt x="114" y="63"/>
                  </a:lnTo>
                  <a:lnTo>
                    <a:pt x="112" y="67"/>
                  </a:lnTo>
                  <a:lnTo>
                    <a:pt x="112" y="69"/>
                  </a:lnTo>
                  <a:lnTo>
                    <a:pt x="112" y="70"/>
                  </a:lnTo>
                  <a:lnTo>
                    <a:pt x="110" y="72"/>
                  </a:lnTo>
                  <a:lnTo>
                    <a:pt x="110" y="74"/>
                  </a:lnTo>
                  <a:lnTo>
                    <a:pt x="109" y="76"/>
                  </a:lnTo>
                  <a:lnTo>
                    <a:pt x="109" y="78"/>
                  </a:lnTo>
                  <a:lnTo>
                    <a:pt x="107" y="80"/>
                  </a:lnTo>
                  <a:lnTo>
                    <a:pt x="105" y="81"/>
                  </a:lnTo>
                  <a:lnTo>
                    <a:pt x="105" y="83"/>
                  </a:lnTo>
                  <a:lnTo>
                    <a:pt x="103" y="85"/>
                  </a:lnTo>
                  <a:lnTo>
                    <a:pt x="101" y="85"/>
                  </a:lnTo>
                  <a:lnTo>
                    <a:pt x="101" y="87"/>
                  </a:lnTo>
                  <a:lnTo>
                    <a:pt x="99" y="89"/>
                  </a:lnTo>
                  <a:lnTo>
                    <a:pt x="98" y="90"/>
                  </a:lnTo>
                  <a:lnTo>
                    <a:pt x="96" y="90"/>
                  </a:lnTo>
                  <a:lnTo>
                    <a:pt x="94" y="92"/>
                  </a:lnTo>
                  <a:lnTo>
                    <a:pt x="92" y="94"/>
                  </a:lnTo>
                  <a:lnTo>
                    <a:pt x="90" y="94"/>
                  </a:lnTo>
                  <a:lnTo>
                    <a:pt x="89" y="96"/>
                  </a:lnTo>
                  <a:lnTo>
                    <a:pt x="87" y="96"/>
                  </a:lnTo>
                  <a:lnTo>
                    <a:pt x="85" y="96"/>
                  </a:lnTo>
                  <a:lnTo>
                    <a:pt x="83" y="98"/>
                  </a:lnTo>
                  <a:lnTo>
                    <a:pt x="81" y="98"/>
                  </a:lnTo>
                  <a:lnTo>
                    <a:pt x="79" y="98"/>
                  </a:lnTo>
                  <a:lnTo>
                    <a:pt x="76" y="98"/>
                  </a:lnTo>
                  <a:lnTo>
                    <a:pt x="74" y="98"/>
                  </a:lnTo>
                  <a:lnTo>
                    <a:pt x="72" y="99"/>
                  </a:lnTo>
                  <a:lnTo>
                    <a:pt x="56" y="99"/>
                  </a:lnTo>
                  <a:lnTo>
                    <a:pt x="54" y="98"/>
                  </a:lnTo>
                  <a:lnTo>
                    <a:pt x="52" y="98"/>
                  </a:lnTo>
                  <a:lnTo>
                    <a:pt x="50" y="98"/>
                  </a:lnTo>
                  <a:lnTo>
                    <a:pt x="49" y="98"/>
                  </a:lnTo>
                  <a:lnTo>
                    <a:pt x="45" y="98"/>
                  </a:lnTo>
                  <a:lnTo>
                    <a:pt x="43" y="96"/>
                  </a:lnTo>
                  <a:lnTo>
                    <a:pt x="41" y="96"/>
                  </a:lnTo>
                  <a:lnTo>
                    <a:pt x="40" y="96"/>
                  </a:lnTo>
                  <a:lnTo>
                    <a:pt x="38" y="94"/>
                  </a:lnTo>
                  <a:lnTo>
                    <a:pt x="36" y="94"/>
                  </a:lnTo>
                  <a:lnTo>
                    <a:pt x="34" y="92"/>
                  </a:lnTo>
                  <a:lnTo>
                    <a:pt x="32" y="90"/>
                  </a:lnTo>
                  <a:lnTo>
                    <a:pt x="30" y="90"/>
                  </a:lnTo>
                  <a:lnTo>
                    <a:pt x="30" y="89"/>
                  </a:lnTo>
                  <a:lnTo>
                    <a:pt x="29" y="87"/>
                  </a:lnTo>
                  <a:lnTo>
                    <a:pt x="27" y="85"/>
                  </a:lnTo>
                  <a:lnTo>
                    <a:pt x="25" y="85"/>
                  </a:lnTo>
                  <a:lnTo>
                    <a:pt x="25" y="83"/>
                  </a:lnTo>
                  <a:lnTo>
                    <a:pt x="23" y="81"/>
                  </a:lnTo>
                  <a:lnTo>
                    <a:pt x="21" y="80"/>
                  </a:lnTo>
                  <a:lnTo>
                    <a:pt x="21" y="78"/>
                  </a:lnTo>
                  <a:lnTo>
                    <a:pt x="20" y="76"/>
                  </a:lnTo>
                  <a:lnTo>
                    <a:pt x="20" y="74"/>
                  </a:lnTo>
                  <a:lnTo>
                    <a:pt x="18" y="72"/>
                  </a:lnTo>
                  <a:lnTo>
                    <a:pt x="18" y="70"/>
                  </a:lnTo>
                  <a:lnTo>
                    <a:pt x="16" y="69"/>
                  </a:lnTo>
                  <a:lnTo>
                    <a:pt x="16" y="67"/>
                  </a:lnTo>
                  <a:lnTo>
                    <a:pt x="16" y="63"/>
                  </a:lnTo>
                  <a:lnTo>
                    <a:pt x="16" y="61"/>
                  </a:lnTo>
                  <a:lnTo>
                    <a:pt x="14" y="60"/>
                  </a:lnTo>
                  <a:lnTo>
                    <a:pt x="14" y="58"/>
                  </a:lnTo>
                  <a:lnTo>
                    <a:pt x="14" y="56"/>
                  </a:lnTo>
                  <a:lnTo>
                    <a:pt x="14" y="52"/>
                  </a:lnTo>
                  <a:lnTo>
                    <a:pt x="14" y="50"/>
                  </a:lnTo>
                  <a:lnTo>
                    <a:pt x="16" y="49"/>
                  </a:lnTo>
                  <a:lnTo>
                    <a:pt x="16" y="47"/>
                  </a:lnTo>
                  <a:lnTo>
                    <a:pt x="16" y="45"/>
                  </a:lnTo>
                  <a:lnTo>
                    <a:pt x="16" y="43"/>
                  </a:lnTo>
                  <a:lnTo>
                    <a:pt x="18" y="40"/>
                  </a:lnTo>
                  <a:lnTo>
                    <a:pt x="18" y="38"/>
                  </a:lnTo>
                  <a:lnTo>
                    <a:pt x="20" y="36"/>
                  </a:lnTo>
                  <a:lnTo>
                    <a:pt x="20" y="34"/>
                  </a:lnTo>
                  <a:lnTo>
                    <a:pt x="21" y="32"/>
                  </a:lnTo>
                  <a:lnTo>
                    <a:pt x="21" y="31"/>
                  </a:lnTo>
                  <a:lnTo>
                    <a:pt x="23" y="29"/>
                  </a:lnTo>
                  <a:lnTo>
                    <a:pt x="25" y="27"/>
                  </a:lnTo>
                  <a:lnTo>
                    <a:pt x="25" y="27"/>
                  </a:lnTo>
                  <a:lnTo>
                    <a:pt x="27" y="25"/>
                  </a:lnTo>
                  <a:lnTo>
                    <a:pt x="29" y="23"/>
                  </a:lnTo>
                  <a:lnTo>
                    <a:pt x="30" y="21"/>
                  </a:lnTo>
                  <a:lnTo>
                    <a:pt x="30" y="20"/>
                  </a:lnTo>
                  <a:lnTo>
                    <a:pt x="32" y="20"/>
                  </a:lnTo>
                  <a:lnTo>
                    <a:pt x="34" y="18"/>
                  </a:lnTo>
                  <a:lnTo>
                    <a:pt x="36" y="18"/>
                  </a:lnTo>
                  <a:lnTo>
                    <a:pt x="38" y="16"/>
                  </a:lnTo>
                  <a:lnTo>
                    <a:pt x="40" y="16"/>
                  </a:lnTo>
                  <a:lnTo>
                    <a:pt x="41" y="14"/>
                  </a:lnTo>
                  <a:lnTo>
                    <a:pt x="43" y="14"/>
                  </a:lnTo>
                  <a:lnTo>
                    <a:pt x="45" y="12"/>
                  </a:lnTo>
                  <a:lnTo>
                    <a:pt x="49" y="12"/>
                  </a:lnTo>
                  <a:lnTo>
                    <a:pt x="50" y="12"/>
                  </a:lnTo>
                  <a:lnTo>
                    <a:pt x="52" y="12"/>
                  </a:lnTo>
                  <a:lnTo>
                    <a:pt x="54" y="12"/>
                  </a:lnTo>
                  <a:lnTo>
                    <a:pt x="56" y="12"/>
                  </a:lnTo>
                  <a:close/>
                </a:path>
              </a:pathLst>
            </a:custGeom>
            <a:solidFill>
              <a:srgbClr val="585858"/>
            </a:solidFill>
            <a:ln w="9525">
              <a:noFill/>
              <a:round/>
              <a:headEnd/>
              <a:tailEnd/>
            </a:ln>
          </p:spPr>
          <p:txBody>
            <a:bodyPr/>
            <a:lstStyle/>
            <a:p>
              <a:pPr eaLnBrk="0" hangingPunct="0">
                <a:spcBef>
                  <a:spcPct val="50000"/>
                </a:spcBef>
                <a:defRPr/>
              </a:pPr>
              <a:endParaRPr lang="en-US"/>
            </a:p>
          </p:txBody>
        </p:sp>
        <p:sp>
          <p:nvSpPr>
            <p:cNvPr id="451615" name="Freeform 31"/>
            <p:cNvSpPr>
              <a:spLocks noEditPoints="1"/>
            </p:cNvSpPr>
            <p:nvPr userDrawn="1"/>
          </p:nvSpPr>
          <p:spPr bwMode="auto">
            <a:xfrm>
              <a:off x="1043" y="4243"/>
              <a:ext cx="59" cy="55"/>
            </a:xfrm>
            <a:custGeom>
              <a:avLst/>
              <a:gdLst/>
              <a:ahLst/>
              <a:cxnLst>
                <a:cxn ang="0">
                  <a:pos x="68" y="0"/>
                </a:cxn>
                <a:cxn ang="0">
                  <a:pos x="79" y="1"/>
                </a:cxn>
                <a:cxn ang="0">
                  <a:pos x="89" y="5"/>
                </a:cxn>
                <a:cxn ang="0">
                  <a:pos x="99" y="12"/>
                </a:cxn>
                <a:cxn ang="0">
                  <a:pos x="106" y="20"/>
                </a:cxn>
                <a:cxn ang="0">
                  <a:pos x="111" y="29"/>
                </a:cxn>
                <a:cxn ang="0">
                  <a:pos x="117" y="38"/>
                </a:cxn>
                <a:cxn ang="0">
                  <a:pos x="119" y="49"/>
                </a:cxn>
                <a:cxn ang="0">
                  <a:pos x="119" y="58"/>
                </a:cxn>
                <a:cxn ang="0">
                  <a:pos x="15" y="60"/>
                </a:cxn>
                <a:cxn ang="0">
                  <a:pos x="17" y="67"/>
                </a:cxn>
                <a:cxn ang="0">
                  <a:pos x="19" y="76"/>
                </a:cxn>
                <a:cxn ang="0">
                  <a:pos x="24" y="81"/>
                </a:cxn>
                <a:cxn ang="0">
                  <a:pos x="30" y="87"/>
                </a:cxn>
                <a:cxn ang="0">
                  <a:pos x="35" y="92"/>
                </a:cxn>
                <a:cxn ang="0">
                  <a:pos x="42" y="96"/>
                </a:cxn>
                <a:cxn ang="0">
                  <a:pos x="49" y="98"/>
                </a:cxn>
                <a:cxn ang="0">
                  <a:pos x="62" y="98"/>
                </a:cxn>
                <a:cxn ang="0">
                  <a:pos x="75" y="96"/>
                </a:cxn>
                <a:cxn ang="0">
                  <a:pos x="88" y="90"/>
                </a:cxn>
                <a:cxn ang="0">
                  <a:pos x="100" y="83"/>
                </a:cxn>
                <a:cxn ang="0">
                  <a:pos x="104" y="78"/>
                </a:cxn>
                <a:cxn ang="0">
                  <a:pos x="108" y="72"/>
                </a:cxn>
                <a:cxn ang="0">
                  <a:pos x="115" y="85"/>
                </a:cxn>
                <a:cxn ang="0">
                  <a:pos x="109" y="92"/>
                </a:cxn>
                <a:cxn ang="0">
                  <a:pos x="104" y="96"/>
                </a:cxn>
                <a:cxn ang="0">
                  <a:pos x="91" y="103"/>
                </a:cxn>
                <a:cxn ang="0">
                  <a:pos x="75" y="109"/>
                </a:cxn>
                <a:cxn ang="0">
                  <a:pos x="57" y="110"/>
                </a:cxn>
                <a:cxn ang="0">
                  <a:pos x="44" y="109"/>
                </a:cxn>
                <a:cxn ang="0">
                  <a:pos x="35" y="107"/>
                </a:cxn>
                <a:cxn ang="0">
                  <a:pos x="24" y="101"/>
                </a:cxn>
                <a:cxn ang="0">
                  <a:pos x="17" y="94"/>
                </a:cxn>
                <a:cxn ang="0">
                  <a:pos x="10" y="85"/>
                </a:cxn>
                <a:cxn ang="0">
                  <a:pos x="4" y="76"/>
                </a:cxn>
                <a:cxn ang="0">
                  <a:pos x="0" y="65"/>
                </a:cxn>
                <a:cxn ang="0">
                  <a:pos x="0" y="54"/>
                </a:cxn>
                <a:cxn ang="0">
                  <a:pos x="0" y="43"/>
                </a:cxn>
                <a:cxn ang="0">
                  <a:pos x="4" y="32"/>
                </a:cxn>
                <a:cxn ang="0">
                  <a:pos x="10" y="23"/>
                </a:cxn>
                <a:cxn ang="0">
                  <a:pos x="17" y="16"/>
                </a:cxn>
                <a:cxn ang="0">
                  <a:pos x="24" y="9"/>
                </a:cxn>
                <a:cxn ang="0">
                  <a:pos x="35" y="3"/>
                </a:cxn>
                <a:cxn ang="0">
                  <a:pos x="44" y="0"/>
                </a:cxn>
                <a:cxn ang="0">
                  <a:pos x="57" y="0"/>
                </a:cxn>
                <a:cxn ang="0">
                  <a:pos x="102" y="41"/>
                </a:cxn>
                <a:cxn ang="0">
                  <a:pos x="99" y="34"/>
                </a:cxn>
                <a:cxn ang="0">
                  <a:pos x="95" y="27"/>
                </a:cxn>
                <a:cxn ang="0">
                  <a:pos x="89" y="23"/>
                </a:cxn>
                <a:cxn ang="0">
                  <a:pos x="84" y="18"/>
                </a:cxn>
                <a:cxn ang="0">
                  <a:pos x="79" y="14"/>
                </a:cxn>
                <a:cxn ang="0">
                  <a:pos x="71" y="12"/>
                </a:cxn>
                <a:cxn ang="0">
                  <a:pos x="64" y="11"/>
                </a:cxn>
                <a:cxn ang="0">
                  <a:pos x="53" y="11"/>
                </a:cxn>
                <a:cxn ang="0">
                  <a:pos x="46" y="12"/>
                </a:cxn>
                <a:cxn ang="0">
                  <a:pos x="39" y="16"/>
                </a:cxn>
                <a:cxn ang="0">
                  <a:pos x="33" y="20"/>
                </a:cxn>
                <a:cxn ang="0">
                  <a:pos x="28" y="23"/>
                </a:cxn>
                <a:cxn ang="0">
                  <a:pos x="22" y="29"/>
                </a:cxn>
                <a:cxn ang="0">
                  <a:pos x="19" y="36"/>
                </a:cxn>
                <a:cxn ang="0">
                  <a:pos x="17" y="43"/>
                </a:cxn>
              </a:cxnLst>
              <a:rect l="0" t="0" r="r" b="b"/>
              <a:pathLst>
                <a:path w="119" h="110">
                  <a:moveTo>
                    <a:pt x="57" y="0"/>
                  </a:moveTo>
                  <a:lnTo>
                    <a:pt x="62" y="0"/>
                  </a:lnTo>
                  <a:lnTo>
                    <a:pt x="66" y="0"/>
                  </a:lnTo>
                  <a:lnTo>
                    <a:pt x="68" y="0"/>
                  </a:lnTo>
                  <a:lnTo>
                    <a:pt x="71" y="0"/>
                  </a:lnTo>
                  <a:lnTo>
                    <a:pt x="73" y="0"/>
                  </a:lnTo>
                  <a:lnTo>
                    <a:pt x="77" y="1"/>
                  </a:lnTo>
                  <a:lnTo>
                    <a:pt x="79" y="1"/>
                  </a:lnTo>
                  <a:lnTo>
                    <a:pt x="82" y="1"/>
                  </a:lnTo>
                  <a:lnTo>
                    <a:pt x="84" y="3"/>
                  </a:lnTo>
                  <a:lnTo>
                    <a:pt x="86" y="5"/>
                  </a:lnTo>
                  <a:lnTo>
                    <a:pt x="89" y="5"/>
                  </a:lnTo>
                  <a:lnTo>
                    <a:pt x="91" y="7"/>
                  </a:lnTo>
                  <a:lnTo>
                    <a:pt x="93" y="9"/>
                  </a:lnTo>
                  <a:lnTo>
                    <a:pt x="95" y="11"/>
                  </a:lnTo>
                  <a:lnTo>
                    <a:pt x="99" y="12"/>
                  </a:lnTo>
                  <a:lnTo>
                    <a:pt x="100" y="14"/>
                  </a:lnTo>
                  <a:lnTo>
                    <a:pt x="102" y="16"/>
                  </a:lnTo>
                  <a:lnTo>
                    <a:pt x="104" y="18"/>
                  </a:lnTo>
                  <a:lnTo>
                    <a:pt x="106" y="20"/>
                  </a:lnTo>
                  <a:lnTo>
                    <a:pt x="108" y="21"/>
                  </a:lnTo>
                  <a:lnTo>
                    <a:pt x="109" y="23"/>
                  </a:lnTo>
                  <a:lnTo>
                    <a:pt x="109" y="25"/>
                  </a:lnTo>
                  <a:lnTo>
                    <a:pt x="111" y="29"/>
                  </a:lnTo>
                  <a:lnTo>
                    <a:pt x="113" y="31"/>
                  </a:lnTo>
                  <a:lnTo>
                    <a:pt x="115" y="32"/>
                  </a:lnTo>
                  <a:lnTo>
                    <a:pt x="115" y="36"/>
                  </a:lnTo>
                  <a:lnTo>
                    <a:pt x="117" y="38"/>
                  </a:lnTo>
                  <a:lnTo>
                    <a:pt x="117" y="41"/>
                  </a:lnTo>
                  <a:lnTo>
                    <a:pt x="117" y="43"/>
                  </a:lnTo>
                  <a:lnTo>
                    <a:pt x="119" y="47"/>
                  </a:lnTo>
                  <a:lnTo>
                    <a:pt x="119" y="49"/>
                  </a:lnTo>
                  <a:lnTo>
                    <a:pt x="119" y="52"/>
                  </a:lnTo>
                  <a:lnTo>
                    <a:pt x="119" y="54"/>
                  </a:lnTo>
                  <a:lnTo>
                    <a:pt x="119" y="56"/>
                  </a:lnTo>
                  <a:lnTo>
                    <a:pt x="119" y="58"/>
                  </a:lnTo>
                  <a:lnTo>
                    <a:pt x="111" y="58"/>
                  </a:lnTo>
                  <a:lnTo>
                    <a:pt x="104" y="58"/>
                  </a:lnTo>
                  <a:lnTo>
                    <a:pt x="15" y="58"/>
                  </a:lnTo>
                  <a:lnTo>
                    <a:pt x="15" y="60"/>
                  </a:lnTo>
                  <a:lnTo>
                    <a:pt x="15" y="61"/>
                  </a:lnTo>
                  <a:lnTo>
                    <a:pt x="15" y="63"/>
                  </a:lnTo>
                  <a:lnTo>
                    <a:pt x="15" y="65"/>
                  </a:lnTo>
                  <a:lnTo>
                    <a:pt x="17" y="67"/>
                  </a:lnTo>
                  <a:lnTo>
                    <a:pt x="17" y="69"/>
                  </a:lnTo>
                  <a:lnTo>
                    <a:pt x="17" y="70"/>
                  </a:lnTo>
                  <a:lnTo>
                    <a:pt x="19" y="74"/>
                  </a:lnTo>
                  <a:lnTo>
                    <a:pt x="19" y="76"/>
                  </a:lnTo>
                  <a:lnTo>
                    <a:pt x="20" y="76"/>
                  </a:lnTo>
                  <a:lnTo>
                    <a:pt x="20" y="78"/>
                  </a:lnTo>
                  <a:lnTo>
                    <a:pt x="22" y="80"/>
                  </a:lnTo>
                  <a:lnTo>
                    <a:pt x="24" y="81"/>
                  </a:lnTo>
                  <a:lnTo>
                    <a:pt x="24" y="83"/>
                  </a:lnTo>
                  <a:lnTo>
                    <a:pt x="26" y="85"/>
                  </a:lnTo>
                  <a:lnTo>
                    <a:pt x="28" y="87"/>
                  </a:lnTo>
                  <a:lnTo>
                    <a:pt x="30" y="87"/>
                  </a:lnTo>
                  <a:lnTo>
                    <a:pt x="30" y="89"/>
                  </a:lnTo>
                  <a:lnTo>
                    <a:pt x="31" y="90"/>
                  </a:lnTo>
                  <a:lnTo>
                    <a:pt x="33" y="90"/>
                  </a:lnTo>
                  <a:lnTo>
                    <a:pt x="35" y="92"/>
                  </a:lnTo>
                  <a:lnTo>
                    <a:pt x="37" y="94"/>
                  </a:lnTo>
                  <a:lnTo>
                    <a:pt x="39" y="94"/>
                  </a:lnTo>
                  <a:lnTo>
                    <a:pt x="40" y="94"/>
                  </a:lnTo>
                  <a:lnTo>
                    <a:pt x="42" y="96"/>
                  </a:lnTo>
                  <a:lnTo>
                    <a:pt x="44" y="96"/>
                  </a:lnTo>
                  <a:lnTo>
                    <a:pt x="46" y="98"/>
                  </a:lnTo>
                  <a:lnTo>
                    <a:pt x="48" y="98"/>
                  </a:lnTo>
                  <a:lnTo>
                    <a:pt x="49" y="98"/>
                  </a:lnTo>
                  <a:lnTo>
                    <a:pt x="51" y="98"/>
                  </a:lnTo>
                  <a:lnTo>
                    <a:pt x="53" y="98"/>
                  </a:lnTo>
                  <a:lnTo>
                    <a:pt x="57" y="98"/>
                  </a:lnTo>
                  <a:lnTo>
                    <a:pt x="62" y="98"/>
                  </a:lnTo>
                  <a:lnTo>
                    <a:pt x="66" y="98"/>
                  </a:lnTo>
                  <a:lnTo>
                    <a:pt x="69" y="98"/>
                  </a:lnTo>
                  <a:lnTo>
                    <a:pt x="71" y="98"/>
                  </a:lnTo>
                  <a:lnTo>
                    <a:pt x="75" y="96"/>
                  </a:lnTo>
                  <a:lnTo>
                    <a:pt x="79" y="96"/>
                  </a:lnTo>
                  <a:lnTo>
                    <a:pt x="82" y="94"/>
                  </a:lnTo>
                  <a:lnTo>
                    <a:pt x="86" y="92"/>
                  </a:lnTo>
                  <a:lnTo>
                    <a:pt x="88" y="90"/>
                  </a:lnTo>
                  <a:lnTo>
                    <a:pt x="91" y="89"/>
                  </a:lnTo>
                  <a:lnTo>
                    <a:pt x="95" y="87"/>
                  </a:lnTo>
                  <a:lnTo>
                    <a:pt x="97" y="85"/>
                  </a:lnTo>
                  <a:lnTo>
                    <a:pt x="100" y="83"/>
                  </a:lnTo>
                  <a:lnTo>
                    <a:pt x="100" y="81"/>
                  </a:lnTo>
                  <a:lnTo>
                    <a:pt x="102" y="81"/>
                  </a:lnTo>
                  <a:lnTo>
                    <a:pt x="102" y="80"/>
                  </a:lnTo>
                  <a:lnTo>
                    <a:pt x="104" y="78"/>
                  </a:lnTo>
                  <a:lnTo>
                    <a:pt x="104" y="76"/>
                  </a:lnTo>
                  <a:lnTo>
                    <a:pt x="106" y="76"/>
                  </a:lnTo>
                  <a:lnTo>
                    <a:pt x="106" y="74"/>
                  </a:lnTo>
                  <a:lnTo>
                    <a:pt x="108" y="72"/>
                  </a:lnTo>
                  <a:lnTo>
                    <a:pt x="119" y="81"/>
                  </a:lnTo>
                  <a:lnTo>
                    <a:pt x="119" y="83"/>
                  </a:lnTo>
                  <a:lnTo>
                    <a:pt x="117" y="83"/>
                  </a:lnTo>
                  <a:lnTo>
                    <a:pt x="115" y="85"/>
                  </a:lnTo>
                  <a:lnTo>
                    <a:pt x="115" y="87"/>
                  </a:lnTo>
                  <a:lnTo>
                    <a:pt x="113" y="89"/>
                  </a:lnTo>
                  <a:lnTo>
                    <a:pt x="111" y="90"/>
                  </a:lnTo>
                  <a:lnTo>
                    <a:pt x="109" y="92"/>
                  </a:lnTo>
                  <a:lnTo>
                    <a:pt x="109" y="92"/>
                  </a:lnTo>
                  <a:lnTo>
                    <a:pt x="108" y="94"/>
                  </a:lnTo>
                  <a:lnTo>
                    <a:pt x="106" y="96"/>
                  </a:lnTo>
                  <a:lnTo>
                    <a:pt x="104" y="96"/>
                  </a:lnTo>
                  <a:lnTo>
                    <a:pt x="102" y="98"/>
                  </a:lnTo>
                  <a:lnTo>
                    <a:pt x="99" y="99"/>
                  </a:lnTo>
                  <a:lnTo>
                    <a:pt x="95" y="103"/>
                  </a:lnTo>
                  <a:lnTo>
                    <a:pt x="91" y="103"/>
                  </a:lnTo>
                  <a:lnTo>
                    <a:pt x="88" y="105"/>
                  </a:lnTo>
                  <a:lnTo>
                    <a:pt x="82" y="107"/>
                  </a:lnTo>
                  <a:lnTo>
                    <a:pt x="79" y="109"/>
                  </a:lnTo>
                  <a:lnTo>
                    <a:pt x="75" y="109"/>
                  </a:lnTo>
                  <a:lnTo>
                    <a:pt x="71" y="110"/>
                  </a:lnTo>
                  <a:lnTo>
                    <a:pt x="66" y="110"/>
                  </a:lnTo>
                  <a:lnTo>
                    <a:pt x="62" y="110"/>
                  </a:lnTo>
                  <a:lnTo>
                    <a:pt x="57" y="110"/>
                  </a:lnTo>
                  <a:lnTo>
                    <a:pt x="53" y="110"/>
                  </a:lnTo>
                  <a:lnTo>
                    <a:pt x="49" y="110"/>
                  </a:lnTo>
                  <a:lnTo>
                    <a:pt x="48" y="110"/>
                  </a:lnTo>
                  <a:lnTo>
                    <a:pt x="44" y="109"/>
                  </a:lnTo>
                  <a:lnTo>
                    <a:pt x="42" y="109"/>
                  </a:lnTo>
                  <a:lnTo>
                    <a:pt x="39" y="109"/>
                  </a:lnTo>
                  <a:lnTo>
                    <a:pt x="37" y="107"/>
                  </a:lnTo>
                  <a:lnTo>
                    <a:pt x="35" y="107"/>
                  </a:lnTo>
                  <a:lnTo>
                    <a:pt x="31" y="105"/>
                  </a:lnTo>
                  <a:lnTo>
                    <a:pt x="30" y="103"/>
                  </a:lnTo>
                  <a:lnTo>
                    <a:pt x="26" y="101"/>
                  </a:lnTo>
                  <a:lnTo>
                    <a:pt x="24" y="101"/>
                  </a:lnTo>
                  <a:lnTo>
                    <a:pt x="22" y="99"/>
                  </a:lnTo>
                  <a:lnTo>
                    <a:pt x="20" y="98"/>
                  </a:lnTo>
                  <a:lnTo>
                    <a:pt x="19" y="96"/>
                  </a:lnTo>
                  <a:lnTo>
                    <a:pt x="17" y="94"/>
                  </a:lnTo>
                  <a:lnTo>
                    <a:pt x="15" y="92"/>
                  </a:lnTo>
                  <a:lnTo>
                    <a:pt x="13" y="90"/>
                  </a:lnTo>
                  <a:lnTo>
                    <a:pt x="11" y="89"/>
                  </a:lnTo>
                  <a:lnTo>
                    <a:pt x="10" y="85"/>
                  </a:lnTo>
                  <a:lnTo>
                    <a:pt x="8" y="83"/>
                  </a:lnTo>
                  <a:lnTo>
                    <a:pt x="6" y="81"/>
                  </a:lnTo>
                  <a:lnTo>
                    <a:pt x="6" y="80"/>
                  </a:lnTo>
                  <a:lnTo>
                    <a:pt x="4" y="76"/>
                  </a:lnTo>
                  <a:lnTo>
                    <a:pt x="2" y="74"/>
                  </a:lnTo>
                  <a:lnTo>
                    <a:pt x="2" y="70"/>
                  </a:lnTo>
                  <a:lnTo>
                    <a:pt x="0" y="69"/>
                  </a:lnTo>
                  <a:lnTo>
                    <a:pt x="0" y="65"/>
                  </a:lnTo>
                  <a:lnTo>
                    <a:pt x="0" y="63"/>
                  </a:lnTo>
                  <a:lnTo>
                    <a:pt x="0" y="60"/>
                  </a:lnTo>
                  <a:lnTo>
                    <a:pt x="0" y="58"/>
                  </a:lnTo>
                  <a:lnTo>
                    <a:pt x="0" y="54"/>
                  </a:lnTo>
                  <a:lnTo>
                    <a:pt x="0" y="52"/>
                  </a:lnTo>
                  <a:lnTo>
                    <a:pt x="0" y="49"/>
                  </a:lnTo>
                  <a:lnTo>
                    <a:pt x="0" y="47"/>
                  </a:lnTo>
                  <a:lnTo>
                    <a:pt x="0" y="43"/>
                  </a:lnTo>
                  <a:lnTo>
                    <a:pt x="0" y="41"/>
                  </a:lnTo>
                  <a:lnTo>
                    <a:pt x="2" y="38"/>
                  </a:lnTo>
                  <a:lnTo>
                    <a:pt x="2" y="36"/>
                  </a:lnTo>
                  <a:lnTo>
                    <a:pt x="4" y="32"/>
                  </a:lnTo>
                  <a:lnTo>
                    <a:pt x="6" y="31"/>
                  </a:lnTo>
                  <a:lnTo>
                    <a:pt x="6" y="29"/>
                  </a:lnTo>
                  <a:lnTo>
                    <a:pt x="8" y="25"/>
                  </a:lnTo>
                  <a:lnTo>
                    <a:pt x="10" y="23"/>
                  </a:lnTo>
                  <a:lnTo>
                    <a:pt x="11" y="21"/>
                  </a:lnTo>
                  <a:lnTo>
                    <a:pt x="13" y="20"/>
                  </a:lnTo>
                  <a:lnTo>
                    <a:pt x="15" y="18"/>
                  </a:lnTo>
                  <a:lnTo>
                    <a:pt x="17" y="16"/>
                  </a:lnTo>
                  <a:lnTo>
                    <a:pt x="19" y="14"/>
                  </a:lnTo>
                  <a:lnTo>
                    <a:pt x="20" y="12"/>
                  </a:lnTo>
                  <a:lnTo>
                    <a:pt x="22" y="11"/>
                  </a:lnTo>
                  <a:lnTo>
                    <a:pt x="24" y="9"/>
                  </a:lnTo>
                  <a:lnTo>
                    <a:pt x="26" y="7"/>
                  </a:lnTo>
                  <a:lnTo>
                    <a:pt x="30" y="5"/>
                  </a:lnTo>
                  <a:lnTo>
                    <a:pt x="31" y="5"/>
                  </a:lnTo>
                  <a:lnTo>
                    <a:pt x="35" y="3"/>
                  </a:lnTo>
                  <a:lnTo>
                    <a:pt x="37" y="1"/>
                  </a:lnTo>
                  <a:lnTo>
                    <a:pt x="39" y="1"/>
                  </a:lnTo>
                  <a:lnTo>
                    <a:pt x="42" y="1"/>
                  </a:lnTo>
                  <a:lnTo>
                    <a:pt x="44" y="0"/>
                  </a:lnTo>
                  <a:lnTo>
                    <a:pt x="48" y="0"/>
                  </a:lnTo>
                  <a:lnTo>
                    <a:pt x="49" y="0"/>
                  </a:lnTo>
                  <a:lnTo>
                    <a:pt x="53" y="0"/>
                  </a:lnTo>
                  <a:lnTo>
                    <a:pt x="57" y="0"/>
                  </a:lnTo>
                  <a:close/>
                  <a:moveTo>
                    <a:pt x="102" y="47"/>
                  </a:moveTo>
                  <a:lnTo>
                    <a:pt x="102" y="45"/>
                  </a:lnTo>
                  <a:lnTo>
                    <a:pt x="102" y="43"/>
                  </a:lnTo>
                  <a:lnTo>
                    <a:pt x="102" y="41"/>
                  </a:lnTo>
                  <a:lnTo>
                    <a:pt x="100" y="40"/>
                  </a:lnTo>
                  <a:lnTo>
                    <a:pt x="100" y="38"/>
                  </a:lnTo>
                  <a:lnTo>
                    <a:pt x="100" y="36"/>
                  </a:lnTo>
                  <a:lnTo>
                    <a:pt x="99" y="34"/>
                  </a:lnTo>
                  <a:lnTo>
                    <a:pt x="99" y="32"/>
                  </a:lnTo>
                  <a:lnTo>
                    <a:pt x="97" y="31"/>
                  </a:lnTo>
                  <a:lnTo>
                    <a:pt x="97" y="29"/>
                  </a:lnTo>
                  <a:lnTo>
                    <a:pt x="95" y="27"/>
                  </a:lnTo>
                  <a:lnTo>
                    <a:pt x="93" y="27"/>
                  </a:lnTo>
                  <a:lnTo>
                    <a:pt x="93" y="25"/>
                  </a:lnTo>
                  <a:lnTo>
                    <a:pt x="91" y="23"/>
                  </a:lnTo>
                  <a:lnTo>
                    <a:pt x="89" y="23"/>
                  </a:lnTo>
                  <a:lnTo>
                    <a:pt x="89" y="21"/>
                  </a:lnTo>
                  <a:lnTo>
                    <a:pt x="88" y="20"/>
                  </a:lnTo>
                  <a:lnTo>
                    <a:pt x="86" y="20"/>
                  </a:lnTo>
                  <a:lnTo>
                    <a:pt x="84" y="18"/>
                  </a:lnTo>
                  <a:lnTo>
                    <a:pt x="82" y="18"/>
                  </a:lnTo>
                  <a:lnTo>
                    <a:pt x="82" y="16"/>
                  </a:lnTo>
                  <a:lnTo>
                    <a:pt x="80" y="16"/>
                  </a:lnTo>
                  <a:lnTo>
                    <a:pt x="79" y="14"/>
                  </a:lnTo>
                  <a:lnTo>
                    <a:pt x="77" y="14"/>
                  </a:lnTo>
                  <a:lnTo>
                    <a:pt x="75" y="12"/>
                  </a:lnTo>
                  <a:lnTo>
                    <a:pt x="73" y="12"/>
                  </a:lnTo>
                  <a:lnTo>
                    <a:pt x="71" y="12"/>
                  </a:lnTo>
                  <a:lnTo>
                    <a:pt x="69" y="12"/>
                  </a:lnTo>
                  <a:lnTo>
                    <a:pt x="68" y="12"/>
                  </a:lnTo>
                  <a:lnTo>
                    <a:pt x="66" y="11"/>
                  </a:lnTo>
                  <a:lnTo>
                    <a:pt x="64" y="11"/>
                  </a:lnTo>
                  <a:lnTo>
                    <a:pt x="62" y="11"/>
                  </a:lnTo>
                  <a:lnTo>
                    <a:pt x="57" y="11"/>
                  </a:lnTo>
                  <a:lnTo>
                    <a:pt x="55" y="11"/>
                  </a:lnTo>
                  <a:lnTo>
                    <a:pt x="53" y="11"/>
                  </a:lnTo>
                  <a:lnTo>
                    <a:pt x="51" y="12"/>
                  </a:lnTo>
                  <a:lnTo>
                    <a:pt x="49" y="12"/>
                  </a:lnTo>
                  <a:lnTo>
                    <a:pt x="48" y="12"/>
                  </a:lnTo>
                  <a:lnTo>
                    <a:pt x="46" y="12"/>
                  </a:lnTo>
                  <a:lnTo>
                    <a:pt x="44" y="12"/>
                  </a:lnTo>
                  <a:lnTo>
                    <a:pt x="42" y="14"/>
                  </a:lnTo>
                  <a:lnTo>
                    <a:pt x="40" y="14"/>
                  </a:lnTo>
                  <a:lnTo>
                    <a:pt x="39" y="16"/>
                  </a:lnTo>
                  <a:lnTo>
                    <a:pt x="37" y="16"/>
                  </a:lnTo>
                  <a:lnTo>
                    <a:pt x="35" y="18"/>
                  </a:lnTo>
                  <a:lnTo>
                    <a:pt x="33" y="18"/>
                  </a:lnTo>
                  <a:lnTo>
                    <a:pt x="33" y="20"/>
                  </a:lnTo>
                  <a:lnTo>
                    <a:pt x="31" y="20"/>
                  </a:lnTo>
                  <a:lnTo>
                    <a:pt x="30" y="21"/>
                  </a:lnTo>
                  <a:lnTo>
                    <a:pt x="28" y="23"/>
                  </a:lnTo>
                  <a:lnTo>
                    <a:pt x="28" y="23"/>
                  </a:lnTo>
                  <a:lnTo>
                    <a:pt x="26" y="25"/>
                  </a:lnTo>
                  <a:lnTo>
                    <a:pt x="24" y="27"/>
                  </a:lnTo>
                  <a:lnTo>
                    <a:pt x="24" y="27"/>
                  </a:lnTo>
                  <a:lnTo>
                    <a:pt x="22" y="29"/>
                  </a:lnTo>
                  <a:lnTo>
                    <a:pt x="20" y="31"/>
                  </a:lnTo>
                  <a:lnTo>
                    <a:pt x="20" y="32"/>
                  </a:lnTo>
                  <a:lnTo>
                    <a:pt x="19" y="34"/>
                  </a:lnTo>
                  <a:lnTo>
                    <a:pt x="19" y="36"/>
                  </a:lnTo>
                  <a:lnTo>
                    <a:pt x="19" y="38"/>
                  </a:lnTo>
                  <a:lnTo>
                    <a:pt x="17" y="40"/>
                  </a:lnTo>
                  <a:lnTo>
                    <a:pt x="17" y="41"/>
                  </a:lnTo>
                  <a:lnTo>
                    <a:pt x="17" y="43"/>
                  </a:lnTo>
                  <a:lnTo>
                    <a:pt x="15" y="45"/>
                  </a:lnTo>
                  <a:lnTo>
                    <a:pt x="15" y="47"/>
                  </a:lnTo>
                  <a:lnTo>
                    <a:pt x="102" y="47"/>
                  </a:lnTo>
                  <a:close/>
                </a:path>
              </a:pathLst>
            </a:custGeom>
            <a:solidFill>
              <a:srgbClr val="585858"/>
            </a:solidFill>
            <a:ln w="9525">
              <a:noFill/>
              <a:round/>
              <a:headEnd/>
              <a:tailEnd/>
            </a:ln>
          </p:spPr>
          <p:txBody>
            <a:bodyPr/>
            <a:lstStyle/>
            <a:p>
              <a:pPr eaLnBrk="0" hangingPunct="0">
                <a:spcBef>
                  <a:spcPct val="50000"/>
                </a:spcBef>
                <a:defRPr/>
              </a:pPr>
              <a:endParaRPr lang="en-US"/>
            </a:p>
          </p:txBody>
        </p:sp>
        <p:sp>
          <p:nvSpPr>
            <p:cNvPr id="451616" name="Freeform 32"/>
            <p:cNvSpPr>
              <a:spLocks noEditPoints="1"/>
            </p:cNvSpPr>
            <p:nvPr userDrawn="1"/>
          </p:nvSpPr>
          <p:spPr bwMode="auto">
            <a:xfrm>
              <a:off x="540" y="4243"/>
              <a:ext cx="60" cy="55"/>
            </a:xfrm>
            <a:custGeom>
              <a:avLst/>
              <a:gdLst/>
              <a:ahLst/>
              <a:cxnLst>
                <a:cxn ang="0">
                  <a:pos x="69" y="0"/>
                </a:cxn>
                <a:cxn ang="0">
                  <a:pos x="80" y="1"/>
                </a:cxn>
                <a:cxn ang="0">
                  <a:pos x="89" y="5"/>
                </a:cxn>
                <a:cxn ang="0">
                  <a:pos x="98" y="12"/>
                </a:cxn>
                <a:cxn ang="0">
                  <a:pos x="105" y="20"/>
                </a:cxn>
                <a:cxn ang="0">
                  <a:pos x="113" y="29"/>
                </a:cxn>
                <a:cxn ang="0">
                  <a:pos x="116" y="38"/>
                </a:cxn>
                <a:cxn ang="0">
                  <a:pos x="118" y="49"/>
                </a:cxn>
                <a:cxn ang="0">
                  <a:pos x="120" y="58"/>
                </a:cxn>
                <a:cxn ang="0">
                  <a:pos x="14" y="60"/>
                </a:cxn>
                <a:cxn ang="0">
                  <a:pos x="16" y="67"/>
                </a:cxn>
                <a:cxn ang="0">
                  <a:pos x="20" y="76"/>
                </a:cxn>
                <a:cxn ang="0">
                  <a:pos x="24" y="81"/>
                </a:cxn>
                <a:cxn ang="0">
                  <a:pos x="29" y="87"/>
                </a:cxn>
                <a:cxn ang="0">
                  <a:pos x="36" y="92"/>
                </a:cxn>
                <a:cxn ang="0">
                  <a:pos x="44" y="96"/>
                </a:cxn>
                <a:cxn ang="0">
                  <a:pos x="51" y="98"/>
                </a:cxn>
                <a:cxn ang="0">
                  <a:pos x="64" y="98"/>
                </a:cxn>
                <a:cxn ang="0">
                  <a:pos x="76" y="96"/>
                </a:cxn>
                <a:cxn ang="0">
                  <a:pos x="89" y="90"/>
                </a:cxn>
                <a:cxn ang="0">
                  <a:pos x="100" y="83"/>
                </a:cxn>
                <a:cxn ang="0">
                  <a:pos x="105" y="78"/>
                </a:cxn>
                <a:cxn ang="0">
                  <a:pos x="107" y="72"/>
                </a:cxn>
                <a:cxn ang="0">
                  <a:pos x="116" y="85"/>
                </a:cxn>
                <a:cxn ang="0">
                  <a:pos x="111" y="92"/>
                </a:cxn>
                <a:cxn ang="0">
                  <a:pos x="105" y="96"/>
                </a:cxn>
                <a:cxn ang="0">
                  <a:pos x="91" y="103"/>
                </a:cxn>
                <a:cxn ang="0">
                  <a:pos x="76" y="109"/>
                </a:cxn>
                <a:cxn ang="0">
                  <a:pos x="56" y="110"/>
                </a:cxn>
                <a:cxn ang="0">
                  <a:pos x="45" y="109"/>
                </a:cxn>
                <a:cxn ang="0">
                  <a:pos x="34" y="107"/>
                </a:cxn>
                <a:cxn ang="0">
                  <a:pos x="25" y="101"/>
                </a:cxn>
                <a:cxn ang="0">
                  <a:pos x="16" y="94"/>
                </a:cxn>
                <a:cxn ang="0">
                  <a:pos x="9" y="85"/>
                </a:cxn>
                <a:cxn ang="0">
                  <a:pos x="5" y="76"/>
                </a:cxn>
                <a:cxn ang="0">
                  <a:pos x="2" y="65"/>
                </a:cxn>
                <a:cxn ang="0">
                  <a:pos x="0" y="54"/>
                </a:cxn>
                <a:cxn ang="0">
                  <a:pos x="2" y="43"/>
                </a:cxn>
                <a:cxn ang="0">
                  <a:pos x="5" y="32"/>
                </a:cxn>
                <a:cxn ang="0">
                  <a:pos x="9" y="23"/>
                </a:cxn>
                <a:cxn ang="0">
                  <a:pos x="16" y="16"/>
                </a:cxn>
                <a:cxn ang="0">
                  <a:pos x="25" y="9"/>
                </a:cxn>
                <a:cxn ang="0">
                  <a:pos x="34" y="3"/>
                </a:cxn>
                <a:cxn ang="0">
                  <a:pos x="45" y="0"/>
                </a:cxn>
                <a:cxn ang="0">
                  <a:pos x="56" y="0"/>
                </a:cxn>
                <a:cxn ang="0">
                  <a:pos x="102" y="41"/>
                </a:cxn>
                <a:cxn ang="0">
                  <a:pos x="100" y="34"/>
                </a:cxn>
                <a:cxn ang="0">
                  <a:pos x="94" y="27"/>
                </a:cxn>
                <a:cxn ang="0">
                  <a:pos x="91" y="23"/>
                </a:cxn>
                <a:cxn ang="0">
                  <a:pos x="85" y="18"/>
                </a:cxn>
                <a:cxn ang="0">
                  <a:pos x="78" y="14"/>
                </a:cxn>
                <a:cxn ang="0">
                  <a:pos x="73" y="12"/>
                </a:cxn>
                <a:cxn ang="0">
                  <a:pos x="65" y="11"/>
                </a:cxn>
                <a:cxn ang="0">
                  <a:pos x="53" y="11"/>
                </a:cxn>
                <a:cxn ang="0">
                  <a:pos x="45" y="12"/>
                </a:cxn>
                <a:cxn ang="0">
                  <a:pos x="38" y="16"/>
                </a:cxn>
                <a:cxn ang="0">
                  <a:pos x="33" y="20"/>
                </a:cxn>
                <a:cxn ang="0">
                  <a:pos x="27" y="23"/>
                </a:cxn>
                <a:cxn ang="0">
                  <a:pos x="24" y="29"/>
                </a:cxn>
                <a:cxn ang="0">
                  <a:pos x="20" y="36"/>
                </a:cxn>
                <a:cxn ang="0">
                  <a:pos x="16" y="43"/>
                </a:cxn>
              </a:cxnLst>
              <a:rect l="0" t="0" r="r" b="b"/>
              <a:pathLst>
                <a:path w="120" h="110">
                  <a:moveTo>
                    <a:pt x="56" y="0"/>
                  </a:moveTo>
                  <a:lnTo>
                    <a:pt x="64" y="0"/>
                  </a:lnTo>
                  <a:lnTo>
                    <a:pt x="65" y="0"/>
                  </a:lnTo>
                  <a:lnTo>
                    <a:pt x="69" y="0"/>
                  </a:lnTo>
                  <a:lnTo>
                    <a:pt x="71" y="0"/>
                  </a:lnTo>
                  <a:lnTo>
                    <a:pt x="74" y="0"/>
                  </a:lnTo>
                  <a:lnTo>
                    <a:pt x="76" y="1"/>
                  </a:lnTo>
                  <a:lnTo>
                    <a:pt x="80" y="1"/>
                  </a:lnTo>
                  <a:lnTo>
                    <a:pt x="82" y="1"/>
                  </a:lnTo>
                  <a:lnTo>
                    <a:pt x="85" y="3"/>
                  </a:lnTo>
                  <a:lnTo>
                    <a:pt x="87" y="5"/>
                  </a:lnTo>
                  <a:lnTo>
                    <a:pt x="89" y="5"/>
                  </a:lnTo>
                  <a:lnTo>
                    <a:pt x="93" y="7"/>
                  </a:lnTo>
                  <a:lnTo>
                    <a:pt x="94" y="9"/>
                  </a:lnTo>
                  <a:lnTo>
                    <a:pt x="96" y="11"/>
                  </a:lnTo>
                  <a:lnTo>
                    <a:pt x="98" y="12"/>
                  </a:lnTo>
                  <a:lnTo>
                    <a:pt x="100" y="14"/>
                  </a:lnTo>
                  <a:lnTo>
                    <a:pt x="102" y="16"/>
                  </a:lnTo>
                  <a:lnTo>
                    <a:pt x="105" y="18"/>
                  </a:lnTo>
                  <a:lnTo>
                    <a:pt x="105" y="20"/>
                  </a:lnTo>
                  <a:lnTo>
                    <a:pt x="107" y="21"/>
                  </a:lnTo>
                  <a:lnTo>
                    <a:pt x="109" y="23"/>
                  </a:lnTo>
                  <a:lnTo>
                    <a:pt x="111" y="25"/>
                  </a:lnTo>
                  <a:lnTo>
                    <a:pt x="113" y="29"/>
                  </a:lnTo>
                  <a:lnTo>
                    <a:pt x="113" y="31"/>
                  </a:lnTo>
                  <a:lnTo>
                    <a:pt x="114" y="32"/>
                  </a:lnTo>
                  <a:lnTo>
                    <a:pt x="116" y="36"/>
                  </a:lnTo>
                  <a:lnTo>
                    <a:pt x="116" y="38"/>
                  </a:lnTo>
                  <a:lnTo>
                    <a:pt x="118" y="41"/>
                  </a:lnTo>
                  <a:lnTo>
                    <a:pt x="118" y="43"/>
                  </a:lnTo>
                  <a:lnTo>
                    <a:pt x="118" y="47"/>
                  </a:lnTo>
                  <a:lnTo>
                    <a:pt x="118" y="49"/>
                  </a:lnTo>
                  <a:lnTo>
                    <a:pt x="120" y="52"/>
                  </a:lnTo>
                  <a:lnTo>
                    <a:pt x="120" y="54"/>
                  </a:lnTo>
                  <a:lnTo>
                    <a:pt x="120" y="56"/>
                  </a:lnTo>
                  <a:lnTo>
                    <a:pt x="120" y="58"/>
                  </a:lnTo>
                  <a:lnTo>
                    <a:pt x="111" y="58"/>
                  </a:lnTo>
                  <a:lnTo>
                    <a:pt x="103" y="58"/>
                  </a:lnTo>
                  <a:lnTo>
                    <a:pt x="14" y="58"/>
                  </a:lnTo>
                  <a:lnTo>
                    <a:pt x="14" y="60"/>
                  </a:lnTo>
                  <a:lnTo>
                    <a:pt x="16" y="61"/>
                  </a:lnTo>
                  <a:lnTo>
                    <a:pt x="16" y="63"/>
                  </a:lnTo>
                  <a:lnTo>
                    <a:pt x="16" y="65"/>
                  </a:lnTo>
                  <a:lnTo>
                    <a:pt x="16" y="67"/>
                  </a:lnTo>
                  <a:lnTo>
                    <a:pt x="18" y="69"/>
                  </a:lnTo>
                  <a:lnTo>
                    <a:pt x="18" y="70"/>
                  </a:lnTo>
                  <a:lnTo>
                    <a:pt x="18" y="74"/>
                  </a:lnTo>
                  <a:lnTo>
                    <a:pt x="20" y="76"/>
                  </a:lnTo>
                  <a:lnTo>
                    <a:pt x="20" y="76"/>
                  </a:lnTo>
                  <a:lnTo>
                    <a:pt x="22" y="78"/>
                  </a:lnTo>
                  <a:lnTo>
                    <a:pt x="24" y="80"/>
                  </a:lnTo>
                  <a:lnTo>
                    <a:pt x="24" y="81"/>
                  </a:lnTo>
                  <a:lnTo>
                    <a:pt x="25" y="83"/>
                  </a:lnTo>
                  <a:lnTo>
                    <a:pt x="27" y="85"/>
                  </a:lnTo>
                  <a:lnTo>
                    <a:pt x="27" y="87"/>
                  </a:lnTo>
                  <a:lnTo>
                    <a:pt x="29" y="87"/>
                  </a:lnTo>
                  <a:lnTo>
                    <a:pt x="31" y="89"/>
                  </a:lnTo>
                  <a:lnTo>
                    <a:pt x="33" y="90"/>
                  </a:lnTo>
                  <a:lnTo>
                    <a:pt x="34" y="90"/>
                  </a:lnTo>
                  <a:lnTo>
                    <a:pt x="36" y="92"/>
                  </a:lnTo>
                  <a:lnTo>
                    <a:pt x="38" y="94"/>
                  </a:lnTo>
                  <a:lnTo>
                    <a:pt x="40" y="94"/>
                  </a:lnTo>
                  <a:lnTo>
                    <a:pt x="42" y="94"/>
                  </a:lnTo>
                  <a:lnTo>
                    <a:pt x="44" y="96"/>
                  </a:lnTo>
                  <a:lnTo>
                    <a:pt x="45" y="96"/>
                  </a:lnTo>
                  <a:lnTo>
                    <a:pt x="47" y="98"/>
                  </a:lnTo>
                  <a:lnTo>
                    <a:pt x="49" y="98"/>
                  </a:lnTo>
                  <a:lnTo>
                    <a:pt x="51" y="98"/>
                  </a:lnTo>
                  <a:lnTo>
                    <a:pt x="53" y="98"/>
                  </a:lnTo>
                  <a:lnTo>
                    <a:pt x="54" y="98"/>
                  </a:lnTo>
                  <a:lnTo>
                    <a:pt x="56" y="98"/>
                  </a:lnTo>
                  <a:lnTo>
                    <a:pt x="64" y="98"/>
                  </a:lnTo>
                  <a:lnTo>
                    <a:pt x="65" y="98"/>
                  </a:lnTo>
                  <a:lnTo>
                    <a:pt x="69" y="98"/>
                  </a:lnTo>
                  <a:lnTo>
                    <a:pt x="73" y="98"/>
                  </a:lnTo>
                  <a:lnTo>
                    <a:pt x="76" y="96"/>
                  </a:lnTo>
                  <a:lnTo>
                    <a:pt x="80" y="96"/>
                  </a:lnTo>
                  <a:lnTo>
                    <a:pt x="83" y="94"/>
                  </a:lnTo>
                  <a:lnTo>
                    <a:pt x="85" y="92"/>
                  </a:lnTo>
                  <a:lnTo>
                    <a:pt x="89" y="90"/>
                  </a:lnTo>
                  <a:lnTo>
                    <a:pt x="93" y="89"/>
                  </a:lnTo>
                  <a:lnTo>
                    <a:pt x="94" y="87"/>
                  </a:lnTo>
                  <a:lnTo>
                    <a:pt x="98" y="85"/>
                  </a:lnTo>
                  <a:lnTo>
                    <a:pt x="100" y="83"/>
                  </a:lnTo>
                  <a:lnTo>
                    <a:pt x="102" y="81"/>
                  </a:lnTo>
                  <a:lnTo>
                    <a:pt x="102" y="81"/>
                  </a:lnTo>
                  <a:lnTo>
                    <a:pt x="103" y="80"/>
                  </a:lnTo>
                  <a:lnTo>
                    <a:pt x="105" y="78"/>
                  </a:lnTo>
                  <a:lnTo>
                    <a:pt x="105" y="76"/>
                  </a:lnTo>
                  <a:lnTo>
                    <a:pt x="105" y="76"/>
                  </a:lnTo>
                  <a:lnTo>
                    <a:pt x="107" y="74"/>
                  </a:lnTo>
                  <a:lnTo>
                    <a:pt x="107" y="72"/>
                  </a:lnTo>
                  <a:lnTo>
                    <a:pt x="120" y="81"/>
                  </a:lnTo>
                  <a:lnTo>
                    <a:pt x="118" y="83"/>
                  </a:lnTo>
                  <a:lnTo>
                    <a:pt x="118" y="83"/>
                  </a:lnTo>
                  <a:lnTo>
                    <a:pt x="116" y="85"/>
                  </a:lnTo>
                  <a:lnTo>
                    <a:pt x="114" y="87"/>
                  </a:lnTo>
                  <a:lnTo>
                    <a:pt x="114" y="89"/>
                  </a:lnTo>
                  <a:lnTo>
                    <a:pt x="113" y="90"/>
                  </a:lnTo>
                  <a:lnTo>
                    <a:pt x="111" y="92"/>
                  </a:lnTo>
                  <a:lnTo>
                    <a:pt x="109" y="92"/>
                  </a:lnTo>
                  <a:lnTo>
                    <a:pt x="107" y="94"/>
                  </a:lnTo>
                  <a:lnTo>
                    <a:pt x="105" y="96"/>
                  </a:lnTo>
                  <a:lnTo>
                    <a:pt x="105" y="96"/>
                  </a:lnTo>
                  <a:lnTo>
                    <a:pt x="103" y="98"/>
                  </a:lnTo>
                  <a:lnTo>
                    <a:pt x="100" y="99"/>
                  </a:lnTo>
                  <a:lnTo>
                    <a:pt x="96" y="103"/>
                  </a:lnTo>
                  <a:lnTo>
                    <a:pt x="91" y="103"/>
                  </a:lnTo>
                  <a:lnTo>
                    <a:pt x="87" y="105"/>
                  </a:lnTo>
                  <a:lnTo>
                    <a:pt x="83" y="107"/>
                  </a:lnTo>
                  <a:lnTo>
                    <a:pt x="80" y="109"/>
                  </a:lnTo>
                  <a:lnTo>
                    <a:pt x="76" y="109"/>
                  </a:lnTo>
                  <a:lnTo>
                    <a:pt x="71" y="110"/>
                  </a:lnTo>
                  <a:lnTo>
                    <a:pt x="67" y="110"/>
                  </a:lnTo>
                  <a:lnTo>
                    <a:pt x="64" y="110"/>
                  </a:lnTo>
                  <a:lnTo>
                    <a:pt x="56" y="110"/>
                  </a:lnTo>
                  <a:lnTo>
                    <a:pt x="54" y="110"/>
                  </a:lnTo>
                  <a:lnTo>
                    <a:pt x="51" y="110"/>
                  </a:lnTo>
                  <a:lnTo>
                    <a:pt x="47" y="110"/>
                  </a:lnTo>
                  <a:lnTo>
                    <a:pt x="45" y="109"/>
                  </a:lnTo>
                  <a:lnTo>
                    <a:pt x="42" y="109"/>
                  </a:lnTo>
                  <a:lnTo>
                    <a:pt x="40" y="109"/>
                  </a:lnTo>
                  <a:lnTo>
                    <a:pt x="38" y="107"/>
                  </a:lnTo>
                  <a:lnTo>
                    <a:pt x="34" y="107"/>
                  </a:lnTo>
                  <a:lnTo>
                    <a:pt x="33" y="105"/>
                  </a:lnTo>
                  <a:lnTo>
                    <a:pt x="29" y="103"/>
                  </a:lnTo>
                  <a:lnTo>
                    <a:pt x="27" y="101"/>
                  </a:lnTo>
                  <a:lnTo>
                    <a:pt x="25" y="101"/>
                  </a:lnTo>
                  <a:lnTo>
                    <a:pt x="24" y="99"/>
                  </a:lnTo>
                  <a:lnTo>
                    <a:pt x="20" y="98"/>
                  </a:lnTo>
                  <a:lnTo>
                    <a:pt x="18" y="96"/>
                  </a:lnTo>
                  <a:lnTo>
                    <a:pt x="16" y="94"/>
                  </a:lnTo>
                  <a:lnTo>
                    <a:pt x="14" y="92"/>
                  </a:lnTo>
                  <a:lnTo>
                    <a:pt x="13" y="90"/>
                  </a:lnTo>
                  <a:lnTo>
                    <a:pt x="11" y="89"/>
                  </a:lnTo>
                  <a:lnTo>
                    <a:pt x="9" y="85"/>
                  </a:lnTo>
                  <a:lnTo>
                    <a:pt x="9" y="83"/>
                  </a:lnTo>
                  <a:lnTo>
                    <a:pt x="7" y="81"/>
                  </a:lnTo>
                  <a:lnTo>
                    <a:pt x="5" y="80"/>
                  </a:lnTo>
                  <a:lnTo>
                    <a:pt x="5" y="76"/>
                  </a:lnTo>
                  <a:lnTo>
                    <a:pt x="4" y="74"/>
                  </a:lnTo>
                  <a:lnTo>
                    <a:pt x="4" y="70"/>
                  </a:lnTo>
                  <a:lnTo>
                    <a:pt x="2" y="69"/>
                  </a:lnTo>
                  <a:lnTo>
                    <a:pt x="2" y="65"/>
                  </a:lnTo>
                  <a:lnTo>
                    <a:pt x="2" y="63"/>
                  </a:lnTo>
                  <a:lnTo>
                    <a:pt x="0" y="60"/>
                  </a:lnTo>
                  <a:lnTo>
                    <a:pt x="0" y="58"/>
                  </a:lnTo>
                  <a:lnTo>
                    <a:pt x="0" y="54"/>
                  </a:lnTo>
                  <a:lnTo>
                    <a:pt x="0" y="52"/>
                  </a:lnTo>
                  <a:lnTo>
                    <a:pt x="0" y="49"/>
                  </a:lnTo>
                  <a:lnTo>
                    <a:pt x="2" y="47"/>
                  </a:lnTo>
                  <a:lnTo>
                    <a:pt x="2" y="43"/>
                  </a:lnTo>
                  <a:lnTo>
                    <a:pt x="2" y="41"/>
                  </a:lnTo>
                  <a:lnTo>
                    <a:pt x="4" y="38"/>
                  </a:lnTo>
                  <a:lnTo>
                    <a:pt x="4" y="36"/>
                  </a:lnTo>
                  <a:lnTo>
                    <a:pt x="5" y="32"/>
                  </a:lnTo>
                  <a:lnTo>
                    <a:pt x="5" y="31"/>
                  </a:lnTo>
                  <a:lnTo>
                    <a:pt x="7" y="29"/>
                  </a:lnTo>
                  <a:lnTo>
                    <a:pt x="9" y="25"/>
                  </a:lnTo>
                  <a:lnTo>
                    <a:pt x="9" y="23"/>
                  </a:lnTo>
                  <a:lnTo>
                    <a:pt x="11" y="21"/>
                  </a:lnTo>
                  <a:lnTo>
                    <a:pt x="13" y="20"/>
                  </a:lnTo>
                  <a:lnTo>
                    <a:pt x="14" y="18"/>
                  </a:lnTo>
                  <a:lnTo>
                    <a:pt x="16" y="16"/>
                  </a:lnTo>
                  <a:lnTo>
                    <a:pt x="18" y="14"/>
                  </a:lnTo>
                  <a:lnTo>
                    <a:pt x="20" y="12"/>
                  </a:lnTo>
                  <a:lnTo>
                    <a:pt x="24" y="11"/>
                  </a:lnTo>
                  <a:lnTo>
                    <a:pt x="25" y="9"/>
                  </a:lnTo>
                  <a:lnTo>
                    <a:pt x="27" y="7"/>
                  </a:lnTo>
                  <a:lnTo>
                    <a:pt x="29" y="5"/>
                  </a:lnTo>
                  <a:lnTo>
                    <a:pt x="33" y="5"/>
                  </a:lnTo>
                  <a:lnTo>
                    <a:pt x="34" y="3"/>
                  </a:lnTo>
                  <a:lnTo>
                    <a:pt x="38" y="1"/>
                  </a:lnTo>
                  <a:lnTo>
                    <a:pt x="40" y="1"/>
                  </a:lnTo>
                  <a:lnTo>
                    <a:pt x="42" y="1"/>
                  </a:lnTo>
                  <a:lnTo>
                    <a:pt x="45" y="0"/>
                  </a:lnTo>
                  <a:lnTo>
                    <a:pt x="47" y="0"/>
                  </a:lnTo>
                  <a:lnTo>
                    <a:pt x="51" y="0"/>
                  </a:lnTo>
                  <a:lnTo>
                    <a:pt x="54" y="0"/>
                  </a:lnTo>
                  <a:lnTo>
                    <a:pt x="56" y="0"/>
                  </a:lnTo>
                  <a:close/>
                  <a:moveTo>
                    <a:pt x="103" y="47"/>
                  </a:moveTo>
                  <a:lnTo>
                    <a:pt x="103" y="45"/>
                  </a:lnTo>
                  <a:lnTo>
                    <a:pt x="103" y="43"/>
                  </a:lnTo>
                  <a:lnTo>
                    <a:pt x="102" y="41"/>
                  </a:lnTo>
                  <a:lnTo>
                    <a:pt x="102" y="40"/>
                  </a:lnTo>
                  <a:lnTo>
                    <a:pt x="102" y="38"/>
                  </a:lnTo>
                  <a:lnTo>
                    <a:pt x="100" y="36"/>
                  </a:lnTo>
                  <a:lnTo>
                    <a:pt x="100" y="34"/>
                  </a:lnTo>
                  <a:lnTo>
                    <a:pt x="98" y="32"/>
                  </a:lnTo>
                  <a:lnTo>
                    <a:pt x="98" y="31"/>
                  </a:lnTo>
                  <a:lnTo>
                    <a:pt x="96" y="29"/>
                  </a:lnTo>
                  <a:lnTo>
                    <a:pt x="94" y="27"/>
                  </a:lnTo>
                  <a:lnTo>
                    <a:pt x="94" y="27"/>
                  </a:lnTo>
                  <a:lnTo>
                    <a:pt x="93" y="25"/>
                  </a:lnTo>
                  <a:lnTo>
                    <a:pt x="93" y="23"/>
                  </a:lnTo>
                  <a:lnTo>
                    <a:pt x="91" y="23"/>
                  </a:lnTo>
                  <a:lnTo>
                    <a:pt x="89" y="21"/>
                  </a:lnTo>
                  <a:lnTo>
                    <a:pt x="87" y="20"/>
                  </a:lnTo>
                  <a:lnTo>
                    <a:pt x="87" y="20"/>
                  </a:lnTo>
                  <a:lnTo>
                    <a:pt x="85" y="18"/>
                  </a:lnTo>
                  <a:lnTo>
                    <a:pt x="83" y="18"/>
                  </a:lnTo>
                  <a:lnTo>
                    <a:pt x="82" y="16"/>
                  </a:lnTo>
                  <a:lnTo>
                    <a:pt x="80" y="16"/>
                  </a:lnTo>
                  <a:lnTo>
                    <a:pt x="78" y="14"/>
                  </a:lnTo>
                  <a:lnTo>
                    <a:pt x="76" y="14"/>
                  </a:lnTo>
                  <a:lnTo>
                    <a:pt x="76" y="12"/>
                  </a:lnTo>
                  <a:lnTo>
                    <a:pt x="74" y="12"/>
                  </a:lnTo>
                  <a:lnTo>
                    <a:pt x="73" y="12"/>
                  </a:lnTo>
                  <a:lnTo>
                    <a:pt x="71" y="12"/>
                  </a:lnTo>
                  <a:lnTo>
                    <a:pt x="69" y="12"/>
                  </a:lnTo>
                  <a:lnTo>
                    <a:pt x="67" y="11"/>
                  </a:lnTo>
                  <a:lnTo>
                    <a:pt x="65" y="11"/>
                  </a:lnTo>
                  <a:lnTo>
                    <a:pt x="64" y="11"/>
                  </a:lnTo>
                  <a:lnTo>
                    <a:pt x="56" y="11"/>
                  </a:lnTo>
                  <a:lnTo>
                    <a:pt x="54" y="11"/>
                  </a:lnTo>
                  <a:lnTo>
                    <a:pt x="53" y="11"/>
                  </a:lnTo>
                  <a:lnTo>
                    <a:pt x="51" y="12"/>
                  </a:lnTo>
                  <a:lnTo>
                    <a:pt x="49" y="12"/>
                  </a:lnTo>
                  <a:lnTo>
                    <a:pt x="47" y="12"/>
                  </a:lnTo>
                  <a:lnTo>
                    <a:pt x="45" y="12"/>
                  </a:lnTo>
                  <a:lnTo>
                    <a:pt x="44" y="12"/>
                  </a:lnTo>
                  <a:lnTo>
                    <a:pt x="42" y="14"/>
                  </a:lnTo>
                  <a:lnTo>
                    <a:pt x="40" y="14"/>
                  </a:lnTo>
                  <a:lnTo>
                    <a:pt x="38" y="16"/>
                  </a:lnTo>
                  <a:lnTo>
                    <a:pt x="38" y="16"/>
                  </a:lnTo>
                  <a:lnTo>
                    <a:pt x="36" y="18"/>
                  </a:lnTo>
                  <a:lnTo>
                    <a:pt x="34" y="18"/>
                  </a:lnTo>
                  <a:lnTo>
                    <a:pt x="33" y="20"/>
                  </a:lnTo>
                  <a:lnTo>
                    <a:pt x="31" y="20"/>
                  </a:lnTo>
                  <a:lnTo>
                    <a:pt x="31" y="21"/>
                  </a:lnTo>
                  <a:lnTo>
                    <a:pt x="29" y="23"/>
                  </a:lnTo>
                  <a:lnTo>
                    <a:pt x="27" y="23"/>
                  </a:lnTo>
                  <a:lnTo>
                    <a:pt x="25" y="25"/>
                  </a:lnTo>
                  <a:lnTo>
                    <a:pt x="25" y="27"/>
                  </a:lnTo>
                  <a:lnTo>
                    <a:pt x="24" y="27"/>
                  </a:lnTo>
                  <a:lnTo>
                    <a:pt x="24" y="29"/>
                  </a:lnTo>
                  <a:lnTo>
                    <a:pt x="22" y="31"/>
                  </a:lnTo>
                  <a:lnTo>
                    <a:pt x="22" y="32"/>
                  </a:lnTo>
                  <a:lnTo>
                    <a:pt x="20" y="34"/>
                  </a:lnTo>
                  <a:lnTo>
                    <a:pt x="20" y="36"/>
                  </a:lnTo>
                  <a:lnTo>
                    <a:pt x="18" y="38"/>
                  </a:lnTo>
                  <a:lnTo>
                    <a:pt x="18" y="40"/>
                  </a:lnTo>
                  <a:lnTo>
                    <a:pt x="16" y="41"/>
                  </a:lnTo>
                  <a:lnTo>
                    <a:pt x="16" y="43"/>
                  </a:lnTo>
                  <a:lnTo>
                    <a:pt x="16" y="45"/>
                  </a:lnTo>
                  <a:lnTo>
                    <a:pt x="16" y="47"/>
                  </a:lnTo>
                  <a:lnTo>
                    <a:pt x="103" y="47"/>
                  </a:lnTo>
                  <a:close/>
                </a:path>
              </a:pathLst>
            </a:custGeom>
            <a:solidFill>
              <a:srgbClr val="585858"/>
            </a:solidFill>
            <a:ln w="9525">
              <a:noFill/>
              <a:round/>
              <a:headEnd/>
              <a:tailEnd/>
            </a:ln>
          </p:spPr>
          <p:txBody>
            <a:bodyPr/>
            <a:lstStyle/>
            <a:p>
              <a:pPr eaLnBrk="0" hangingPunct="0">
                <a:spcBef>
                  <a:spcPct val="50000"/>
                </a:spcBef>
                <a:defRPr/>
              </a:pPr>
              <a:endParaRPr lang="en-US"/>
            </a:p>
          </p:txBody>
        </p:sp>
        <p:sp>
          <p:nvSpPr>
            <p:cNvPr id="451617" name="Freeform 33"/>
            <p:cNvSpPr>
              <a:spLocks noEditPoints="1"/>
            </p:cNvSpPr>
            <p:nvPr userDrawn="1"/>
          </p:nvSpPr>
          <p:spPr bwMode="auto">
            <a:xfrm>
              <a:off x="807" y="4222"/>
              <a:ext cx="76" cy="78"/>
            </a:xfrm>
            <a:custGeom>
              <a:avLst/>
              <a:gdLst/>
              <a:ahLst/>
              <a:cxnLst>
                <a:cxn ang="0">
                  <a:pos x="73" y="0"/>
                </a:cxn>
                <a:cxn ang="0">
                  <a:pos x="89" y="0"/>
                </a:cxn>
                <a:cxn ang="0">
                  <a:pos x="100" y="2"/>
                </a:cxn>
                <a:cxn ang="0">
                  <a:pos x="111" y="5"/>
                </a:cxn>
                <a:cxn ang="0">
                  <a:pos x="120" y="9"/>
                </a:cxn>
                <a:cxn ang="0">
                  <a:pos x="129" y="16"/>
                </a:cxn>
                <a:cxn ang="0">
                  <a:pos x="134" y="22"/>
                </a:cxn>
                <a:cxn ang="0">
                  <a:pos x="140" y="27"/>
                </a:cxn>
                <a:cxn ang="0">
                  <a:pos x="145" y="38"/>
                </a:cxn>
                <a:cxn ang="0">
                  <a:pos x="149" y="51"/>
                </a:cxn>
                <a:cxn ang="0">
                  <a:pos x="151" y="63"/>
                </a:cxn>
                <a:cxn ang="0">
                  <a:pos x="151" y="80"/>
                </a:cxn>
                <a:cxn ang="0">
                  <a:pos x="149" y="94"/>
                </a:cxn>
                <a:cxn ang="0">
                  <a:pos x="145" y="107"/>
                </a:cxn>
                <a:cxn ang="0">
                  <a:pos x="142" y="118"/>
                </a:cxn>
                <a:cxn ang="0">
                  <a:pos x="138" y="123"/>
                </a:cxn>
                <a:cxn ang="0">
                  <a:pos x="134" y="127"/>
                </a:cxn>
                <a:cxn ang="0">
                  <a:pos x="131" y="132"/>
                </a:cxn>
                <a:cxn ang="0">
                  <a:pos x="125" y="136"/>
                </a:cxn>
                <a:cxn ang="0">
                  <a:pos x="116" y="141"/>
                </a:cxn>
                <a:cxn ang="0">
                  <a:pos x="107" y="145"/>
                </a:cxn>
                <a:cxn ang="0">
                  <a:pos x="96" y="147"/>
                </a:cxn>
                <a:cxn ang="0">
                  <a:pos x="84" y="149"/>
                </a:cxn>
                <a:cxn ang="0">
                  <a:pos x="65" y="149"/>
                </a:cxn>
                <a:cxn ang="0">
                  <a:pos x="0" y="0"/>
                </a:cxn>
                <a:cxn ang="0">
                  <a:pos x="15" y="11"/>
                </a:cxn>
                <a:cxn ang="0">
                  <a:pos x="64" y="136"/>
                </a:cxn>
                <a:cxn ang="0">
                  <a:pos x="78" y="136"/>
                </a:cxn>
                <a:cxn ang="0">
                  <a:pos x="89" y="134"/>
                </a:cxn>
                <a:cxn ang="0">
                  <a:pos x="98" y="132"/>
                </a:cxn>
                <a:cxn ang="0">
                  <a:pos x="107" y="131"/>
                </a:cxn>
                <a:cxn ang="0">
                  <a:pos x="113" y="127"/>
                </a:cxn>
                <a:cxn ang="0">
                  <a:pos x="122" y="120"/>
                </a:cxn>
                <a:cxn ang="0">
                  <a:pos x="127" y="112"/>
                </a:cxn>
                <a:cxn ang="0">
                  <a:pos x="133" y="103"/>
                </a:cxn>
                <a:cxn ang="0">
                  <a:pos x="134" y="91"/>
                </a:cxn>
                <a:cxn ang="0">
                  <a:pos x="136" y="78"/>
                </a:cxn>
                <a:cxn ang="0">
                  <a:pos x="136" y="63"/>
                </a:cxn>
                <a:cxn ang="0">
                  <a:pos x="134" y="51"/>
                </a:cxn>
                <a:cxn ang="0">
                  <a:pos x="131" y="42"/>
                </a:cxn>
                <a:cxn ang="0">
                  <a:pos x="125" y="33"/>
                </a:cxn>
                <a:cxn ang="0">
                  <a:pos x="118" y="25"/>
                </a:cxn>
                <a:cxn ang="0">
                  <a:pos x="111" y="20"/>
                </a:cxn>
                <a:cxn ang="0">
                  <a:pos x="104" y="16"/>
                </a:cxn>
                <a:cxn ang="0">
                  <a:pos x="96" y="14"/>
                </a:cxn>
                <a:cxn ang="0">
                  <a:pos x="85" y="13"/>
                </a:cxn>
                <a:cxn ang="0">
                  <a:pos x="73" y="11"/>
                </a:cxn>
                <a:cxn ang="0">
                  <a:pos x="54" y="11"/>
                </a:cxn>
              </a:cxnLst>
              <a:rect l="0" t="0" r="r" b="b"/>
              <a:pathLst>
                <a:path w="151" h="149">
                  <a:moveTo>
                    <a:pt x="58" y="0"/>
                  </a:moveTo>
                  <a:lnTo>
                    <a:pt x="65" y="0"/>
                  </a:lnTo>
                  <a:lnTo>
                    <a:pt x="73" y="0"/>
                  </a:lnTo>
                  <a:lnTo>
                    <a:pt x="78" y="0"/>
                  </a:lnTo>
                  <a:lnTo>
                    <a:pt x="84" y="0"/>
                  </a:lnTo>
                  <a:lnTo>
                    <a:pt x="89" y="0"/>
                  </a:lnTo>
                  <a:lnTo>
                    <a:pt x="93" y="2"/>
                  </a:lnTo>
                  <a:lnTo>
                    <a:pt x="96" y="2"/>
                  </a:lnTo>
                  <a:lnTo>
                    <a:pt x="100" y="2"/>
                  </a:lnTo>
                  <a:lnTo>
                    <a:pt x="104" y="4"/>
                  </a:lnTo>
                  <a:lnTo>
                    <a:pt x="107" y="4"/>
                  </a:lnTo>
                  <a:lnTo>
                    <a:pt x="111" y="5"/>
                  </a:lnTo>
                  <a:lnTo>
                    <a:pt x="114" y="7"/>
                  </a:lnTo>
                  <a:lnTo>
                    <a:pt x="116" y="9"/>
                  </a:lnTo>
                  <a:lnTo>
                    <a:pt x="120" y="9"/>
                  </a:lnTo>
                  <a:lnTo>
                    <a:pt x="124" y="11"/>
                  </a:lnTo>
                  <a:lnTo>
                    <a:pt x="125" y="13"/>
                  </a:lnTo>
                  <a:lnTo>
                    <a:pt x="129" y="16"/>
                  </a:lnTo>
                  <a:lnTo>
                    <a:pt x="131" y="18"/>
                  </a:lnTo>
                  <a:lnTo>
                    <a:pt x="133" y="20"/>
                  </a:lnTo>
                  <a:lnTo>
                    <a:pt x="134" y="22"/>
                  </a:lnTo>
                  <a:lnTo>
                    <a:pt x="136" y="22"/>
                  </a:lnTo>
                  <a:lnTo>
                    <a:pt x="136" y="24"/>
                  </a:lnTo>
                  <a:lnTo>
                    <a:pt x="140" y="27"/>
                  </a:lnTo>
                  <a:lnTo>
                    <a:pt x="142" y="31"/>
                  </a:lnTo>
                  <a:lnTo>
                    <a:pt x="143" y="34"/>
                  </a:lnTo>
                  <a:lnTo>
                    <a:pt x="145" y="38"/>
                  </a:lnTo>
                  <a:lnTo>
                    <a:pt x="145" y="42"/>
                  </a:lnTo>
                  <a:lnTo>
                    <a:pt x="147" y="45"/>
                  </a:lnTo>
                  <a:lnTo>
                    <a:pt x="149" y="51"/>
                  </a:lnTo>
                  <a:lnTo>
                    <a:pt x="149" y="54"/>
                  </a:lnTo>
                  <a:lnTo>
                    <a:pt x="151" y="60"/>
                  </a:lnTo>
                  <a:lnTo>
                    <a:pt x="151" y="63"/>
                  </a:lnTo>
                  <a:lnTo>
                    <a:pt x="151" y="69"/>
                  </a:lnTo>
                  <a:lnTo>
                    <a:pt x="151" y="74"/>
                  </a:lnTo>
                  <a:lnTo>
                    <a:pt x="151" y="80"/>
                  </a:lnTo>
                  <a:lnTo>
                    <a:pt x="151" y="85"/>
                  </a:lnTo>
                  <a:lnTo>
                    <a:pt x="151" y="89"/>
                  </a:lnTo>
                  <a:lnTo>
                    <a:pt x="149" y="94"/>
                  </a:lnTo>
                  <a:lnTo>
                    <a:pt x="149" y="100"/>
                  </a:lnTo>
                  <a:lnTo>
                    <a:pt x="147" y="103"/>
                  </a:lnTo>
                  <a:lnTo>
                    <a:pt x="145" y="107"/>
                  </a:lnTo>
                  <a:lnTo>
                    <a:pt x="145" y="111"/>
                  </a:lnTo>
                  <a:lnTo>
                    <a:pt x="143" y="114"/>
                  </a:lnTo>
                  <a:lnTo>
                    <a:pt x="142" y="118"/>
                  </a:lnTo>
                  <a:lnTo>
                    <a:pt x="140" y="120"/>
                  </a:lnTo>
                  <a:lnTo>
                    <a:pt x="138" y="122"/>
                  </a:lnTo>
                  <a:lnTo>
                    <a:pt x="138" y="123"/>
                  </a:lnTo>
                  <a:lnTo>
                    <a:pt x="136" y="125"/>
                  </a:lnTo>
                  <a:lnTo>
                    <a:pt x="136" y="127"/>
                  </a:lnTo>
                  <a:lnTo>
                    <a:pt x="134" y="127"/>
                  </a:lnTo>
                  <a:lnTo>
                    <a:pt x="133" y="129"/>
                  </a:lnTo>
                  <a:lnTo>
                    <a:pt x="131" y="131"/>
                  </a:lnTo>
                  <a:lnTo>
                    <a:pt x="131" y="132"/>
                  </a:lnTo>
                  <a:lnTo>
                    <a:pt x="129" y="134"/>
                  </a:lnTo>
                  <a:lnTo>
                    <a:pt x="127" y="134"/>
                  </a:lnTo>
                  <a:lnTo>
                    <a:pt x="125" y="136"/>
                  </a:lnTo>
                  <a:lnTo>
                    <a:pt x="122" y="138"/>
                  </a:lnTo>
                  <a:lnTo>
                    <a:pt x="120" y="140"/>
                  </a:lnTo>
                  <a:lnTo>
                    <a:pt x="116" y="141"/>
                  </a:lnTo>
                  <a:lnTo>
                    <a:pt x="114" y="141"/>
                  </a:lnTo>
                  <a:lnTo>
                    <a:pt x="111" y="143"/>
                  </a:lnTo>
                  <a:lnTo>
                    <a:pt x="107" y="145"/>
                  </a:lnTo>
                  <a:lnTo>
                    <a:pt x="104" y="145"/>
                  </a:lnTo>
                  <a:lnTo>
                    <a:pt x="100" y="147"/>
                  </a:lnTo>
                  <a:lnTo>
                    <a:pt x="96" y="147"/>
                  </a:lnTo>
                  <a:lnTo>
                    <a:pt x="93" y="147"/>
                  </a:lnTo>
                  <a:lnTo>
                    <a:pt x="89" y="149"/>
                  </a:lnTo>
                  <a:lnTo>
                    <a:pt x="84" y="149"/>
                  </a:lnTo>
                  <a:lnTo>
                    <a:pt x="78" y="149"/>
                  </a:lnTo>
                  <a:lnTo>
                    <a:pt x="73" y="149"/>
                  </a:lnTo>
                  <a:lnTo>
                    <a:pt x="65" y="149"/>
                  </a:lnTo>
                  <a:lnTo>
                    <a:pt x="58" y="149"/>
                  </a:lnTo>
                  <a:lnTo>
                    <a:pt x="0" y="149"/>
                  </a:lnTo>
                  <a:lnTo>
                    <a:pt x="0" y="0"/>
                  </a:lnTo>
                  <a:lnTo>
                    <a:pt x="58" y="0"/>
                  </a:lnTo>
                  <a:close/>
                  <a:moveTo>
                    <a:pt x="54" y="11"/>
                  </a:moveTo>
                  <a:lnTo>
                    <a:pt x="15" y="11"/>
                  </a:lnTo>
                  <a:lnTo>
                    <a:pt x="15" y="136"/>
                  </a:lnTo>
                  <a:lnTo>
                    <a:pt x="58" y="136"/>
                  </a:lnTo>
                  <a:lnTo>
                    <a:pt x="64" y="136"/>
                  </a:lnTo>
                  <a:lnTo>
                    <a:pt x="69" y="136"/>
                  </a:lnTo>
                  <a:lnTo>
                    <a:pt x="74" y="136"/>
                  </a:lnTo>
                  <a:lnTo>
                    <a:pt x="78" y="136"/>
                  </a:lnTo>
                  <a:lnTo>
                    <a:pt x="82" y="136"/>
                  </a:lnTo>
                  <a:lnTo>
                    <a:pt x="85" y="134"/>
                  </a:lnTo>
                  <a:lnTo>
                    <a:pt x="89" y="134"/>
                  </a:lnTo>
                  <a:lnTo>
                    <a:pt x="93" y="134"/>
                  </a:lnTo>
                  <a:lnTo>
                    <a:pt x="96" y="134"/>
                  </a:lnTo>
                  <a:lnTo>
                    <a:pt x="98" y="132"/>
                  </a:lnTo>
                  <a:lnTo>
                    <a:pt x="102" y="132"/>
                  </a:lnTo>
                  <a:lnTo>
                    <a:pt x="104" y="131"/>
                  </a:lnTo>
                  <a:lnTo>
                    <a:pt x="107" y="131"/>
                  </a:lnTo>
                  <a:lnTo>
                    <a:pt x="109" y="129"/>
                  </a:lnTo>
                  <a:lnTo>
                    <a:pt x="111" y="127"/>
                  </a:lnTo>
                  <a:lnTo>
                    <a:pt x="113" y="127"/>
                  </a:lnTo>
                  <a:lnTo>
                    <a:pt x="116" y="125"/>
                  </a:lnTo>
                  <a:lnTo>
                    <a:pt x="118" y="122"/>
                  </a:lnTo>
                  <a:lnTo>
                    <a:pt x="122" y="120"/>
                  </a:lnTo>
                  <a:lnTo>
                    <a:pt x="124" y="118"/>
                  </a:lnTo>
                  <a:lnTo>
                    <a:pt x="125" y="114"/>
                  </a:lnTo>
                  <a:lnTo>
                    <a:pt x="127" y="112"/>
                  </a:lnTo>
                  <a:lnTo>
                    <a:pt x="129" y="109"/>
                  </a:lnTo>
                  <a:lnTo>
                    <a:pt x="131" y="107"/>
                  </a:lnTo>
                  <a:lnTo>
                    <a:pt x="133" y="103"/>
                  </a:lnTo>
                  <a:lnTo>
                    <a:pt x="133" y="100"/>
                  </a:lnTo>
                  <a:lnTo>
                    <a:pt x="134" y="96"/>
                  </a:lnTo>
                  <a:lnTo>
                    <a:pt x="134" y="91"/>
                  </a:lnTo>
                  <a:lnTo>
                    <a:pt x="136" y="87"/>
                  </a:lnTo>
                  <a:lnTo>
                    <a:pt x="136" y="83"/>
                  </a:lnTo>
                  <a:lnTo>
                    <a:pt x="136" y="78"/>
                  </a:lnTo>
                  <a:lnTo>
                    <a:pt x="136" y="73"/>
                  </a:lnTo>
                  <a:lnTo>
                    <a:pt x="136" y="69"/>
                  </a:lnTo>
                  <a:lnTo>
                    <a:pt x="136" y="63"/>
                  </a:lnTo>
                  <a:lnTo>
                    <a:pt x="136" y="60"/>
                  </a:lnTo>
                  <a:lnTo>
                    <a:pt x="134" y="56"/>
                  </a:lnTo>
                  <a:lnTo>
                    <a:pt x="134" y="51"/>
                  </a:lnTo>
                  <a:lnTo>
                    <a:pt x="133" y="47"/>
                  </a:lnTo>
                  <a:lnTo>
                    <a:pt x="133" y="43"/>
                  </a:lnTo>
                  <a:lnTo>
                    <a:pt x="131" y="42"/>
                  </a:lnTo>
                  <a:lnTo>
                    <a:pt x="129" y="38"/>
                  </a:lnTo>
                  <a:lnTo>
                    <a:pt x="127" y="34"/>
                  </a:lnTo>
                  <a:lnTo>
                    <a:pt x="125" y="33"/>
                  </a:lnTo>
                  <a:lnTo>
                    <a:pt x="124" y="29"/>
                  </a:lnTo>
                  <a:lnTo>
                    <a:pt x="122" y="27"/>
                  </a:lnTo>
                  <a:lnTo>
                    <a:pt x="118" y="25"/>
                  </a:lnTo>
                  <a:lnTo>
                    <a:pt x="116" y="24"/>
                  </a:lnTo>
                  <a:lnTo>
                    <a:pt x="113" y="22"/>
                  </a:lnTo>
                  <a:lnTo>
                    <a:pt x="111" y="20"/>
                  </a:lnTo>
                  <a:lnTo>
                    <a:pt x="109" y="18"/>
                  </a:lnTo>
                  <a:lnTo>
                    <a:pt x="107" y="18"/>
                  </a:lnTo>
                  <a:lnTo>
                    <a:pt x="104" y="16"/>
                  </a:lnTo>
                  <a:lnTo>
                    <a:pt x="102" y="16"/>
                  </a:lnTo>
                  <a:lnTo>
                    <a:pt x="98" y="14"/>
                  </a:lnTo>
                  <a:lnTo>
                    <a:pt x="96" y="14"/>
                  </a:lnTo>
                  <a:lnTo>
                    <a:pt x="93" y="13"/>
                  </a:lnTo>
                  <a:lnTo>
                    <a:pt x="89" y="13"/>
                  </a:lnTo>
                  <a:lnTo>
                    <a:pt x="85" y="13"/>
                  </a:lnTo>
                  <a:lnTo>
                    <a:pt x="82" y="13"/>
                  </a:lnTo>
                  <a:lnTo>
                    <a:pt x="76" y="13"/>
                  </a:lnTo>
                  <a:lnTo>
                    <a:pt x="73" y="11"/>
                  </a:lnTo>
                  <a:lnTo>
                    <a:pt x="67" y="11"/>
                  </a:lnTo>
                  <a:lnTo>
                    <a:pt x="62" y="11"/>
                  </a:lnTo>
                  <a:lnTo>
                    <a:pt x="54" y="11"/>
                  </a:lnTo>
                  <a:close/>
                </a:path>
              </a:pathLst>
            </a:custGeom>
            <a:solidFill>
              <a:srgbClr val="585858"/>
            </a:solidFill>
            <a:ln w="9525">
              <a:noFill/>
              <a:round/>
              <a:headEnd/>
              <a:tailEnd/>
            </a:ln>
          </p:spPr>
          <p:txBody>
            <a:bodyPr/>
            <a:lstStyle/>
            <a:p>
              <a:pPr eaLnBrk="0" hangingPunct="0">
                <a:spcBef>
                  <a:spcPct val="50000"/>
                </a:spcBef>
                <a:defRPr/>
              </a:pPr>
              <a:endParaRPr lang="en-US"/>
            </a:p>
          </p:txBody>
        </p:sp>
        <p:sp>
          <p:nvSpPr>
            <p:cNvPr id="451618" name="Freeform 34"/>
            <p:cNvSpPr>
              <a:spLocks/>
            </p:cNvSpPr>
            <p:nvPr userDrawn="1"/>
          </p:nvSpPr>
          <p:spPr bwMode="auto">
            <a:xfrm>
              <a:off x="614" y="4243"/>
              <a:ext cx="32" cy="53"/>
            </a:xfrm>
            <a:custGeom>
              <a:avLst/>
              <a:gdLst/>
              <a:ahLst/>
              <a:cxnLst>
                <a:cxn ang="0">
                  <a:pos x="0" y="107"/>
                </a:cxn>
                <a:cxn ang="0">
                  <a:pos x="0" y="3"/>
                </a:cxn>
                <a:cxn ang="0">
                  <a:pos x="13" y="3"/>
                </a:cxn>
                <a:cxn ang="0">
                  <a:pos x="13" y="18"/>
                </a:cxn>
                <a:cxn ang="0">
                  <a:pos x="15" y="16"/>
                </a:cxn>
                <a:cxn ang="0">
                  <a:pos x="16" y="14"/>
                </a:cxn>
                <a:cxn ang="0">
                  <a:pos x="18" y="12"/>
                </a:cxn>
                <a:cxn ang="0">
                  <a:pos x="22" y="11"/>
                </a:cxn>
                <a:cxn ang="0">
                  <a:pos x="24" y="9"/>
                </a:cxn>
                <a:cxn ang="0">
                  <a:pos x="27" y="7"/>
                </a:cxn>
                <a:cxn ang="0">
                  <a:pos x="29" y="5"/>
                </a:cxn>
                <a:cxn ang="0">
                  <a:pos x="33" y="3"/>
                </a:cxn>
                <a:cxn ang="0">
                  <a:pos x="36" y="3"/>
                </a:cxn>
                <a:cxn ang="0">
                  <a:pos x="38" y="1"/>
                </a:cxn>
                <a:cxn ang="0">
                  <a:pos x="42" y="1"/>
                </a:cxn>
                <a:cxn ang="0">
                  <a:pos x="45" y="0"/>
                </a:cxn>
                <a:cxn ang="0">
                  <a:pos x="49" y="0"/>
                </a:cxn>
                <a:cxn ang="0">
                  <a:pos x="53" y="0"/>
                </a:cxn>
                <a:cxn ang="0">
                  <a:pos x="55" y="0"/>
                </a:cxn>
                <a:cxn ang="0">
                  <a:pos x="58" y="0"/>
                </a:cxn>
                <a:cxn ang="0">
                  <a:pos x="60" y="0"/>
                </a:cxn>
                <a:cxn ang="0">
                  <a:pos x="62" y="0"/>
                </a:cxn>
                <a:cxn ang="0">
                  <a:pos x="62" y="0"/>
                </a:cxn>
                <a:cxn ang="0">
                  <a:pos x="64" y="0"/>
                </a:cxn>
                <a:cxn ang="0">
                  <a:pos x="64" y="12"/>
                </a:cxn>
                <a:cxn ang="0">
                  <a:pos x="62" y="12"/>
                </a:cxn>
                <a:cxn ang="0">
                  <a:pos x="62" y="12"/>
                </a:cxn>
                <a:cxn ang="0">
                  <a:pos x="60" y="12"/>
                </a:cxn>
                <a:cxn ang="0">
                  <a:pos x="60" y="12"/>
                </a:cxn>
                <a:cxn ang="0">
                  <a:pos x="55" y="12"/>
                </a:cxn>
                <a:cxn ang="0">
                  <a:pos x="51" y="12"/>
                </a:cxn>
                <a:cxn ang="0">
                  <a:pos x="47" y="12"/>
                </a:cxn>
                <a:cxn ang="0">
                  <a:pos x="44" y="12"/>
                </a:cxn>
                <a:cxn ang="0">
                  <a:pos x="42" y="14"/>
                </a:cxn>
                <a:cxn ang="0">
                  <a:pos x="40" y="14"/>
                </a:cxn>
                <a:cxn ang="0">
                  <a:pos x="38" y="14"/>
                </a:cxn>
                <a:cxn ang="0">
                  <a:pos x="36" y="16"/>
                </a:cxn>
                <a:cxn ang="0">
                  <a:pos x="33" y="16"/>
                </a:cxn>
                <a:cxn ang="0">
                  <a:pos x="33" y="16"/>
                </a:cxn>
                <a:cxn ang="0">
                  <a:pos x="31" y="18"/>
                </a:cxn>
                <a:cxn ang="0">
                  <a:pos x="29" y="18"/>
                </a:cxn>
                <a:cxn ang="0">
                  <a:pos x="27" y="20"/>
                </a:cxn>
                <a:cxn ang="0">
                  <a:pos x="25" y="20"/>
                </a:cxn>
                <a:cxn ang="0">
                  <a:pos x="24" y="21"/>
                </a:cxn>
                <a:cxn ang="0">
                  <a:pos x="22" y="23"/>
                </a:cxn>
                <a:cxn ang="0">
                  <a:pos x="22" y="23"/>
                </a:cxn>
                <a:cxn ang="0">
                  <a:pos x="20" y="25"/>
                </a:cxn>
                <a:cxn ang="0">
                  <a:pos x="18" y="27"/>
                </a:cxn>
                <a:cxn ang="0">
                  <a:pos x="18" y="29"/>
                </a:cxn>
                <a:cxn ang="0">
                  <a:pos x="16" y="31"/>
                </a:cxn>
                <a:cxn ang="0">
                  <a:pos x="16" y="32"/>
                </a:cxn>
                <a:cxn ang="0">
                  <a:pos x="15" y="34"/>
                </a:cxn>
                <a:cxn ang="0">
                  <a:pos x="15" y="36"/>
                </a:cxn>
                <a:cxn ang="0">
                  <a:pos x="15" y="38"/>
                </a:cxn>
                <a:cxn ang="0">
                  <a:pos x="13" y="40"/>
                </a:cxn>
                <a:cxn ang="0">
                  <a:pos x="13" y="43"/>
                </a:cxn>
                <a:cxn ang="0">
                  <a:pos x="13" y="45"/>
                </a:cxn>
                <a:cxn ang="0">
                  <a:pos x="13" y="107"/>
                </a:cxn>
                <a:cxn ang="0">
                  <a:pos x="0" y="107"/>
                </a:cxn>
              </a:cxnLst>
              <a:rect l="0" t="0" r="r" b="b"/>
              <a:pathLst>
                <a:path w="64" h="107">
                  <a:moveTo>
                    <a:pt x="0" y="107"/>
                  </a:moveTo>
                  <a:lnTo>
                    <a:pt x="0" y="3"/>
                  </a:lnTo>
                  <a:lnTo>
                    <a:pt x="13" y="3"/>
                  </a:lnTo>
                  <a:lnTo>
                    <a:pt x="13" y="18"/>
                  </a:lnTo>
                  <a:lnTo>
                    <a:pt x="15" y="16"/>
                  </a:lnTo>
                  <a:lnTo>
                    <a:pt x="16" y="14"/>
                  </a:lnTo>
                  <a:lnTo>
                    <a:pt x="18" y="12"/>
                  </a:lnTo>
                  <a:lnTo>
                    <a:pt x="22" y="11"/>
                  </a:lnTo>
                  <a:lnTo>
                    <a:pt x="24" y="9"/>
                  </a:lnTo>
                  <a:lnTo>
                    <a:pt x="27" y="7"/>
                  </a:lnTo>
                  <a:lnTo>
                    <a:pt x="29" y="5"/>
                  </a:lnTo>
                  <a:lnTo>
                    <a:pt x="33" y="3"/>
                  </a:lnTo>
                  <a:lnTo>
                    <a:pt x="36" y="3"/>
                  </a:lnTo>
                  <a:lnTo>
                    <a:pt x="38" y="1"/>
                  </a:lnTo>
                  <a:lnTo>
                    <a:pt x="42" y="1"/>
                  </a:lnTo>
                  <a:lnTo>
                    <a:pt x="45" y="0"/>
                  </a:lnTo>
                  <a:lnTo>
                    <a:pt x="49" y="0"/>
                  </a:lnTo>
                  <a:lnTo>
                    <a:pt x="53" y="0"/>
                  </a:lnTo>
                  <a:lnTo>
                    <a:pt x="55" y="0"/>
                  </a:lnTo>
                  <a:lnTo>
                    <a:pt x="58" y="0"/>
                  </a:lnTo>
                  <a:lnTo>
                    <a:pt x="60" y="0"/>
                  </a:lnTo>
                  <a:lnTo>
                    <a:pt x="62" y="0"/>
                  </a:lnTo>
                  <a:lnTo>
                    <a:pt x="62" y="0"/>
                  </a:lnTo>
                  <a:lnTo>
                    <a:pt x="64" y="0"/>
                  </a:lnTo>
                  <a:lnTo>
                    <a:pt x="64" y="12"/>
                  </a:lnTo>
                  <a:lnTo>
                    <a:pt x="62" y="12"/>
                  </a:lnTo>
                  <a:lnTo>
                    <a:pt x="62" y="12"/>
                  </a:lnTo>
                  <a:lnTo>
                    <a:pt x="60" y="12"/>
                  </a:lnTo>
                  <a:lnTo>
                    <a:pt x="60" y="12"/>
                  </a:lnTo>
                  <a:lnTo>
                    <a:pt x="55" y="12"/>
                  </a:lnTo>
                  <a:lnTo>
                    <a:pt x="51" y="12"/>
                  </a:lnTo>
                  <a:lnTo>
                    <a:pt x="47" y="12"/>
                  </a:lnTo>
                  <a:lnTo>
                    <a:pt x="44" y="12"/>
                  </a:lnTo>
                  <a:lnTo>
                    <a:pt x="42" y="14"/>
                  </a:lnTo>
                  <a:lnTo>
                    <a:pt x="40" y="14"/>
                  </a:lnTo>
                  <a:lnTo>
                    <a:pt x="38" y="14"/>
                  </a:lnTo>
                  <a:lnTo>
                    <a:pt x="36" y="16"/>
                  </a:lnTo>
                  <a:lnTo>
                    <a:pt x="33" y="16"/>
                  </a:lnTo>
                  <a:lnTo>
                    <a:pt x="33" y="16"/>
                  </a:lnTo>
                  <a:lnTo>
                    <a:pt x="31" y="18"/>
                  </a:lnTo>
                  <a:lnTo>
                    <a:pt x="29" y="18"/>
                  </a:lnTo>
                  <a:lnTo>
                    <a:pt x="27" y="20"/>
                  </a:lnTo>
                  <a:lnTo>
                    <a:pt x="25" y="20"/>
                  </a:lnTo>
                  <a:lnTo>
                    <a:pt x="24" y="21"/>
                  </a:lnTo>
                  <a:lnTo>
                    <a:pt x="22" y="23"/>
                  </a:lnTo>
                  <a:lnTo>
                    <a:pt x="22" y="23"/>
                  </a:lnTo>
                  <a:lnTo>
                    <a:pt x="20" y="25"/>
                  </a:lnTo>
                  <a:lnTo>
                    <a:pt x="18" y="27"/>
                  </a:lnTo>
                  <a:lnTo>
                    <a:pt x="18" y="29"/>
                  </a:lnTo>
                  <a:lnTo>
                    <a:pt x="16" y="31"/>
                  </a:lnTo>
                  <a:lnTo>
                    <a:pt x="16" y="32"/>
                  </a:lnTo>
                  <a:lnTo>
                    <a:pt x="15" y="34"/>
                  </a:lnTo>
                  <a:lnTo>
                    <a:pt x="15" y="36"/>
                  </a:lnTo>
                  <a:lnTo>
                    <a:pt x="15" y="38"/>
                  </a:lnTo>
                  <a:lnTo>
                    <a:pt x="13" y="40"/>
                  </a:lnTo>
                  <a:lnTo>
                    <a:pt x="13" y="43"/>
                  </a:lnTo>
                  <a:lnTo>
                    <a:pt x="13" y="45"/>
                  </a:lnTo>
                  <a:lnTo>
                    <a:pt x="13" y="107"/>
                  </a:lnTo>
                  <a:lnTo>
                    <a:pt x="0" y="107"/>
                  </a:lnTo>
                  <a:close/>
                </a:path>
              </a:pathLst>
            </a:custGeom>
            <a:solidFill>
              <a:srgbClr val="585858"/>
            </a:solidFill>
            <a:ln w="9525">
              <a:noFill/>
              <a:round/>
              <a:headEnd/>
              <a:tailEnd/>
            </a:ln>
          </p:spPr>
          <p:txBody>
            <a:bodyPr/>
            <a:lstStyle/>
            <a:p>
              <a:pPr eaLnBrk="0" hangingPunct="0">
                <a:spcBef>
                  <a:spcPct val="50000"/>
                </a:spcBef>
                <a:defRPr/>
              </a:pPr>
              <a:endParaRPr lang="en-US"/>
            </a:p>
          </p:txBody>
        </p:sp>
        <p:sp>
          <p:nvSpPr>
            <p:cNvPr id="451619" name="Freeform 35"/>
            <p:cNvSpPr>
              <a:spLocks noEditPoints="1"/>
            </p:cNvSpPr>
            <p:nvPr userDrawn="1"/>
          </p:nvSpPr>
          <p:spPr bwMode="auto">
            <a:xfrm>
              <a:off x="468" y="4221"/>
              <a:ext cx="60" cy="78"/>
            </a:xfrm>
            <a:custGeom>
              <a:avLst/>
              <a:gdLst/>
              <a:ahLst/>
              <a:cxnLst>
                <a:cxn ang="0">
                  <a:pos x="103" y="140"/>
                </a:cxn>
                <a:cxn ang="0">
                  <a:pos x="94" y="147"/>
                </a:cxn>
                <a:cxn ang="0">
                  <a:pos x="85" y="153"/>
                </a:cxn>
                <a:cxn ang="0">
                  <a:pos x="74" y="154"/>
                </a:cxn>
                <a:cxn ang="0">
                  <a:pos x="50" y="154"/>
                </a:cxn>
                <a:cxn ang="0">
                  <a:pos x="40" y="153"/>
                </a:cxn>
                <a:cxn ang="0">
                  <a:pos x="30" y="149"/>
                </a:cxn>
                <a:cxn ang="0">
                  <a:pos x="21" y="143"/>
                </a:cxn>
                <a:cxn ang="0">
                  <a:pos x="14" y="136"/>
                </a:cxn>
                <a:cxn ang="0">
                  <a:pos x="7" y="127"/>
                </a:cxn>
                <a:cxn ang="0">
                  <a:pos x="3" y="118"/>
                </a:cxn>
                <a:cxn ang="0">
                  <a:pos x="0" y="107"/>
                </a:cxn>
                <a:cxn ang="0">
                  <a:pos x="0" y="96"/>
                </a:cxn>
                <a:cxn ang="0">
                  <a:pos x="1" y="85"/>
                </a:cxn>
                <a:cxn ang="0">
                  <a:pos x="5" y="75"/>
                </a:cxn>
                <a:cxn ang="0">
                  <a:pos x="11" y="65"/>
                </a:cxn>
                <a:cxn ang="0">
                  <a:pos x="18" y="58"/>
                </a:cxn>
                <a:cxn ang="0">
                  <a:pos x="25" y="51"/>
                </a:cxn>
                <a:cxn ang="0">
                  <a:pos x="36" y="47"/>
                </a:cxn>
                <a:cxn ang="0">
                  <a:pos x="45" y="44"/>
                </a:cxn>
                <a:cxn ang="0">
                  <a:pos x="69" y="44"/>
                </a:cxn>
                <a:cxn ang="0">
                  <a:pos x="80" y="45"/>
                </a:cxn>
                <a:cxn ang="0">
                  <a:pos x="90" y="49"/>
                </a:cxn>
                <a:cxn ang="0">
                  <a:pos x="100" y="55"/>
                </a:cxn>
                <a:cxn ang="0">
                  <a:pos x="107" y="62"/>
                </a:cxn>
                <a:cxn ang="0">
                  <a:pos x="107" y="151"/>
                </a:cxn>
                <a:cxn ang="0">
                  <a:pos x="107" y="102"/>
                </a:cxn>
                <a:cxn ang="0">
                  <a:pos x="107" y="91"/>
                </a:cxn>
                <a:cxn ang="0">
                  <a:pos x="103" y="78"/>
                </a:cxn>
                <a:cxn ang="0">
                  <a:pos x="94" y="67"/>
                </a:cxn>
                <a:cxn ang="0">
                  <a:pos x="83" y="60"/>
                </a:cxn>
                <a:cxn ang="0">
                  <a:pos x="76" y="56"/>
                </a:cxn>
                <a:cxn ang="0">
                  <a:pos x="70" y="56"/>
                </a:cxn>
                <a:cxn ang="0">
                  <a:pos x="50" y="56"/>
                </a:cxn>
                <a:cxn ang="0">
                  <a:pos x="41" y="58"/>
                </a:cxn>
                <a:cxn ang="0">
                  <a:pos x="34" y="62"/>
                </a:cxn>
                <a:cxn ang="0">
                  <a:pos x="29" y="65"/>
                </a:cxn>
                <a:cxn ang="0">
                  <a:pos x="23" y="71"/>
                </a:cxn>
                <a:cxn ang="0">
                  <a:pos x="18" y="78"/>
                </a:cxn>
                <a:cxn ang="0">
                  <a:pos x="16" y="87"/>
                </a:cxn>
                <a:cxn ang="0">
                  <a:pos x="14" y="94"/>
                </a:cxn>
                <a:cxn ang="0">
                  <a:pos x="14" y="104"/>
                </a:cxn>
                <a:cxn ang="0">
                  <a:pos x="16" y="113"/>
                </a:cxn>
                <a:cxn ang="0">
                  <a:pos x="18" y="120"/>
                </a:cxn>
                <a:cxn ang="0">
                  <a:pos x="23" y="127"/>
                </a:cxn>
                <a:cxn ang="0">
                  <a:pos x="29" y="133"/>
                </a:cxn>
                <a:cxn ang="0">
                  <a:pos x="34" y="138"/>
                </a:cxn>
                <a:cxn ang="0">
                  <a:pos x="41" y="140"/>
                </a:cxn>
                <a:cxn ang="0">
                  <a:pos x="50" y="142"/>
                </a:cxn>
                <a:cxn ang="0">
                  <a:pos x="70" y="143"/>
                </a:cxn>
                <a:cxn ang="0">
                  <a:pos x="76" y="142"/>
                </a:cxn>
                <a:cxn ang="0">
                  <a:pos x="83" y="140"/>
                </a:cxn>
                <a:cxn ang="0">
                  <a:pos x="89" y="136"/>
                </a:cxn>
                <a:cxn ang="0">
                  <a:pos x="100" y="127"/>
                </a:cxn>
                <a:cxn ang="0">
                  <a:pos x="105" y="114"/>
                </a:cxn>
              </a:cxnLst>
              <a:rect l="0" t="0" r="r" b="b"/>
              <a:pathLst>
                <a:path w="119" h="154">
                  <a:moveTo>
                    <a:pt x="107" y="151"/>
                  </a:moveTo>
                  <a:lnTo>
                    <a:pt x="107" y="136"/>
                  </a:lnTo>
                  <a:lnTo>
                    <a:pt x="105" y="138"/>
                  </a:lnTo>
                  <a:lnTo>
                    <a:pt x="103" y="140"/>
                  </a:lnTo>
                  <a:lnTo>
                    <a:pt x="101" y="142"/>
                  </a:lnTo>
                  <a:lnTo>
                    <a:pt x="100" y="143"/>
                  </a:lnTo>
                  <a:lnTo>
                    <a:pt x="96" y="145"/>
                  </a:lnTo>
                  <a:lnTo>
                    <a:pt x="94" y="147"/>
                  </a:lnTo>
                  <a:lnTo>
                    <a:pt x="92" y="149"/>
                  </a:lnTo>
                  <a:lnTo>
                    <a:pt x="90" y="149"/>
                  </a:lnTo>
                  <a:lnTo>
                    <a:pt x="87" y="151"/>
                  </a:lnTo>
                  <a:lnTo>
                    <a:pt x="85" y="153"/>
                  </a:lnTo>
                  <a:lnTo>
                    <a:pt x="81" y="153"/>
                  </a:lnTo>
                  <a:lnTo>
                    <a:pt x="80" y="153"/>
                  </a:lnTo>
                  <a:lnTo>
                    <a:pt x="76" y="154"/>
                  </a:lnTo>
                  <a:lnTo>
                    <a:pt x="74" y="154"/>
                  </a:lnTo>
                  <a:lnTo>
                    <a:pt x="70" y="154"/>
                  </a:lnTo>
                  <a:lnTo>
                    <a:pt x="69" y="154"/>
                  </a:lnTo>
                  <a:lnTo>
                    <a:pt x="54" y="154"/>
                  </a:lnTo>
                  <a:lnTo>
                    <a:pt x="50" y="154"/>
                  </a:lnTo>
                  <a:lnTo>
                    <a:pt x="49" y="154"/>
                  </a:lnTo>
                  <a:lnTo>
                    <a:pt x="45" y="154"/>
                  </a:lnTo>
                  <a:lnTo>
                    <a:pt x="43" y="154"/>
                  </a:lnTo>
                  <a:lnTo>
                    <a:pt x="40" y="153"/>
                  </a:lnTo>
                  <a:lnTo>
                    <a:pt x="38" y="153"/>
                  </a:lnTo>
                  <a:lnTo>
                    <a:pt x="36" y="151"/>
                  </a:lnTo>
                  <a:lnTo>
                    <a:pt x="32" y="151"/>
                  </a:lnTo>
                  <a:lnTo>
                    <a:pt x="30" y="149"/>
                  </a:lnTo>
                  <a:lnTo>
                    <a:pt x="29" y="147"/>
                  </a:lnTo>
                  <a:lnTo>
                    <a:pt x="25" y="147"/>
                  </a:lnTo>
                  <a:lnTo>
                    <a:pt x="23" y="145"/>
                  </a:lnTo>
                  <a:lnTo>
                    <a:pt x="21" y="143"/>
                  </a:lnTo>
                  <a:lnTo>
                    <a:pt x="20" y="142"/>
                  </a:lnTo>
                  <a:lnTo>
                    <a:pt x="18" y="140"/>
                  </a:lnTo>
                  <a:lnTo>
                    <a:pt x="16" y="138"/>
                  </a:lnTo>
                  <a:lnTo>
                    <a:pt x="14" y="136"/>
                  </a:lnTo>
                  <a:lnTo>
                    <a:pt x="12" y="134"/>
                  </a:lnTo>
                  <a:lnTo>
                    <a:pt x="11" y="133"/>
                  </a:lnTo>
                  <a:lnTo>
                    <a:pt x="9" y="131"/>
                  </a:lnTo>
                  <a:lnTo>
                    <a:pt x="7" y="127"/>
                  </a:lnTo>
                  <a:lnTo>
                    <a:pt x="7" y="125"/>
                  </a:lnTo>
                  <a:lnTo>
                    <a:pt x="5" y="124"/>
                  </a:lnTo>
                  <a:lnTo>
                    <a:pt x="3" y="120"/>
                  </a:lnTo>
                  <a:lnTo>
                    <a:pt x="3" y="118"/>
                  </a:lnTo>
                  <a:lnTo>
                    <a:pt x="1" y="116"/>
                  </a:lnTo>
                  <a:lnTo>
                    <a:pt x="1" y="113"/>
                  </a:lnTo>
                  <a:lnTo>
                    <a:pt x="1" y="111"/>
                  </a:lnTo>
                  <a:lnTo>
                    <a:pt x="0" y="107"/>
                  </a:lnTo>
                  <a:lnTo>
                    <a:pt x="0" y="105"/>
                  </a:lnTo>
                  <a:lnTo>
                    <a:pt x="0" y="102"/>
                  </a:lnTo>
                  <a:lnTo>
                    <a:pt x="0" y="100"/>
                  </a:lnTo>
                  <a:lnTo>
                    <a:pt x="0" y="96"/>
                  </a:lnTo>
                  <a:lnTo>
                    <a:pt x="0" y="93"/>
                  </a:lnTo>
                  <a:lnTo>
                    <a:pt x="0" y="91"/>
                  </a:lnTo>
                  <a:lnTo>
                    <a:pt x="1" y="87"/>
                  </a:lnTo>
                  <a:lnTo>
                    <a:pt x="1" y="85"/>
                  </a:lnTo>
                  <a:lnTo>
                    <a:pt x="1" y="82"/>
                  </a:lnTo>
                  <a:lnTo>
                    <a:pt x="3" y="80"/>
                  </a:lnTo>
                  <a:lnTo>
                    <a:pt x="3" y="78"/>
                  </a:lnTo>
                  <a:lnTo>
                    <a:pt x="5" y="75"/>
                  </a:lnTo>
                  <a:lnTo>
                    <a:pt x="7" y="73"/>
                  </a:lnTo>
                  <a:lnTo>
                    <a:pt x="7" y="71"/>
                  </a:lnTo>
                  <a:lnTo>
                    <a:pt x="9" y="67"/>
                  </a:lnTo>
                  <a:lnTo>
                    <a:pt x="11" y="65"/>
                  </a:lnTo>
                  <a:lnTo>
                    <a:pt x="12" y="64"/>
                  </a:lnTo>
                  <a:lnTo>
                    <a:pt x="14" y="62"/>
                  </a:lnTo>
                  <a:lnTo>
                    <a:pt x="16" y="60"/>
                  </a:lnTo>
                  <a:lnTo>
                    <a:pt x="18" y="58"/>
                  </a:lnTo>
                  <a:lnTo>
                    <a:pt x="20" y="56"/>
                  </a:lnTo>
                  <a:lnTo>
                    <a:pt x="21" y="55"/>
                  </a:lnTo>
                  <a:lnTo>
                    <a:pt x="23" y="53"/>
                  </a:lnTo>
                  <a:lnTo>
                    <a:pt x="25" y="51"/>
                  </a:lnTo>
                  <a:lnTo>
                    <a:pt x="29" y="51"/>
                  </a:lnTo>
                  <a:lnTo>
                    <a:pt x="30" y="49"/>
                  </a:lnTo>
                  <a:lnTo>
                    <a:pt x="32" y="47"/>
                  </a:lnTo>
                  <a:lnTo>
                    <a:pt x="36" y="47"/>
                  </a:lnTo>
                  <a:lnTo>
                    <a:pt x="38" y="45"/>
                  </a:lnTo>
                  <a:lnTo>
                    <a:pt x="40" y="45"/>
                  </a:lnTo>
                  <a:lnTo>
                    <a:pt x="43" y="45"/>
                  </a:lnTo>
                  <a:lnTo>
                    <a:pt x="45" y="44"/>
                  </a:lnTo>
                  <a:lnTo>
                    <a:pt x="49" y="44"/>
                  </a:lnTo>
                  <a:lnTo>
                    <a:pt x="50" y="44"/>
                  </a:lnTo>
                  <a:lnTo>
                    <a:pt x="54" y="44"/>
                  </a:lnTo>
                  <a:lnTo>
                    <a:pt x="69" y="44"/>
                  </a:lnTo>
                  <a:lnTo>
                    <a:pt x="70" y="44"/>
                  </a:lnTo>
                  <a:lnTo>
                    <a:pt x="74" y="44"/>
                  </a:lnTo>
                  <a:lnTo>
                    <a:pt x="76" y="44"/>
                  </a:lnTo>
                  <a:lnTo>
                    <a:pt x="80" y="45"/>
                  </a:lnTo>
                  <a:lnTo>
                    <a:pt x="81" y="45"/>
                  </a:lnTo>
                  <a:lnTo>
                    <a:pt x="85" y="47"/>
                  </a:lnTo>
                  <a:lnTo>
                    <a:pt x="87" y="47"/>
                  </a:lnTo>
                  <a:lnTo>
                    <a:pt x="90" y="49"/>
                  </a:lnTo>
                  <a:lnTo>
                    <a:pt x="92" y="49"/>
                  </a:lnTo>
                  <a:lnTo>
                    <a:pt x="94" y="51"/>
                  </a:lnTo>
                  <a:lnTo>
                    <a:pt x="96" y="53"/>
                  </a:lnTo>
                  <a:lnTo>
                    <a:pt x="100" y="55"/>
                  </a:lnTo>
                  <a:lnTo>
                    <a:pt x="101" y="56"/>
                  </a:lnTo>
                  <a:lnTo>
                    <a:pt x="103" y="58"/>
                  </a:lnTo>
                  <a:lnTo>
                    <a:pt x="105" y="60"/>
                  </a:lnTo>
                  <a:lnTo>
                    <a:pt x="107" y="62"/>
                  </a:lnTo>
                  <a:lnTo>
                    <a:pt x="107" y="0"/>
                  </a:lnTo>
                  <a:lnTo>
                    <a:pt x="119" y="0"/>
                  </a:lnTo>
                  <a:lnTo>
                    <a:pt x="119" y="151"/>
                  </a:lnTo>
                  <a:lnTo>
                    <a:pt x="107" y="151"/>
                  </a:lnTo>
                  <a:close/>
                  <a:moveTo>
                    <a:pt x="107" y="111"/>
                  </a:moveTo>
                  <a:lnTo>
                    <a:pt x="107" y="109"/>
                  </a:lnTo>
                  <a:lnTo>
                    <a:pt x="107" y="105"/>
                  </a:lnTo>
                  <a:lnTo>
                    <a:pt x="107" y="102"/>
                  </a:lnTo>
                  <a:lnTo>
                    <a:pt x="109" y="100"/>
                  </a:lnTo>
                  <a:lnTo>
                    <a:pt x="107" y="96"/>
                  </a:lnTo>
                  <a:lnTo>
                    <a:pt x="107" y="93"/>
                  </a:lnTo>
                  <a:lnTo>
                    <a:pt x="107" y="91"/>
                  </a:lnTo>
                  <a:lnTo>
                    <a:pt x="107" y="87"/>
                  </a:lnTo>
                  <a:lnTo>
                    <a:pt x="105" y="84"/>
                  </a:lnTo>
                  <a:lnTo>
                    <a:pt x="103" y="80"/>
                  </a:lnTo>
                  <a:lnTo>
                    <a:pt x="103" y="78"/>
                  </a:lnTo>
                  <a:lnTo>
                    <a:pt x="101" y="75"/>
                  </a:lnTo>
                  <a:lnTo>
                    <a:pt x="100" y="71"/>
                  </a:lnTo>
                  <a:lnTo>
                    <a:pt x="96" y="69"/>
                  </a:lnTo>
                  <a:lnTo>
                    <a:pt x="94" y="67"/>
                  </a:lnTo>
                  <a:lnTo>
                    <a:pt x="92" y="64"/>
                  </a:lnTo>
                  <a:lnTo>
                    <a:pt x="89" y="62"/>
                  </a:lnTo>
                  <a:lnTo>
                    <a:pt x="87" y="60"/>
                  </a:lnTo>
                  <a:lnTo>
                    <a:pt x="83" y="60"/>
                  </a:lnTo>
                  <a:lnTo>
                    <a:pt x="81" y="58"/>
                  </a:lnTo>
                  <a:lnTo>
                    <a:pt x="80" y="58"/>
                  </a:lnTo>
                  <a:lnTo>
                    <a:pt x="78" y="56"/>
                  </a:lnTo>
                  <a:lnTo>
                    <a:pt x="76" y="56"/>
                  </a:lnTo>
                  <a:lnTo>
                    <a:pt x="74" y="56"/>
                  </a:lnTo>
                  <a:lnTo>
                    <a:pt x="72" y="56"/>
                  </a:lnTo>
                  <a:lnTo>
                    <a:pt x="70" y="56"/>
                  </a:lnTo>
                  <a:lnTo>
                    <a:pt x="70" y="56"/>
                  </a:lnTo>
                  <a:lnTo>
                    <a:pt x="69" y="56"/>
                  </a:lnTo>
                  <a:lnTo>
                    <a:pt x="54" y="56"/>
                  </a:lnTo>
                  <a:lnTo>
                    <a:pt x="52" y="56"/>
                  </a:lnTo>
                  <a:lnTo>
                    <a:pt x="50" y="56"/>
                  </a:lnTo>
                  <a:lnTo>
                    <a:pt x="49" y="56"/>
                  </a:lnTo>
                  <a:lnTo>
                    <a:pt x="45" y="56"/>
                  </a:lnTo>
                  <a:lnTo>
                    <a:pt x="43" y="56"/>
                  </a:lnTo>
                  <a:lnTo>
                    <a:pt x="41" y="58"/>
                  </a:lnTo>
                  <a:lnTo>
                    <a:pt x="40" y="58"/>
                  </a:lnTo>
                  <a:lnTo>
                    <a:pt x="38" y="60"/>
                  </a:lnTo>
                  <a:lnTo>
                    <a:pt x="36" y="60"/>
                  </a:lnTo>
                  <a:lnTo>
                    <a:pt x="34" y="62"/>
                  </a:lnTo>
                  <a:lnTo>
                    <a:pt x="32" y="62"/>
                  </a:lnTo>
                  <a:lnTo>
                    <a:pt x="32" y="64"/>
                  </a:lnTo>
                  <a:lnTo>
                    <a:pt x="30" y="64"/>
                  </a:lnTo>
                  <a:lnTo>
                    <a:pt x="29" y="65"/>
                  </a:lnTo>
                  <a:lnTo>
                    <a:pt x="27" y="67"/>
                  </a:lnTo>
                  <a:lnTo>
                    <a:pt x="25" y="69"/>
                  </a:lnTo>
                  <a:lnTo>
                    <a:pt x="25" y="71"/>
                  </a:lnTo>
                  <a:lnTo>
                    <a:pt x="23" y="71"/>
                  </a:lnTo>
                  <a:lnTo>
                    <a:pt x="21" y="73"/>
                  </a:lnTo>
                  <a:lnTo>
                    <a:pt x="21" y="75"/>
                  </a:lnTo>
                  <a:lnTo>
                    <a:pt x="20" y="76"/>
                  </a:lnTo>
                  <a:lnTo>
                    <a:pt x="18" y="78"/>
                  </a:lnTo>
                  <a:lnTo>
                    <a:pt x="18" y="80"/>
                  </a:lnTo>
                  <a:lnTo>
                    <a:pt x="18" y="82"/>
                  </a:lnTo>
                  <a:lnTo>
                    <a:pt x="16" y="84"/>
                  </a:lnTo>
                  <a:lnTo>
                    <a:pt x="16" y="87"/>
                  </a:lnTo>
                  <a:lnTo>
                    <a:pt x="16" y="89"/>
                  </a:lnTo>
                  <a:lnTo>
                    <a:pt x="14" y="91"/>
                  </a:lnTo>
                  <a:lnTo>
                    <a:pt x="14" y="93"/>
                  </a:lnTo>
                  <a:lnTo>
                    <a:pt x="14" y="94"/>
                  </a:lnTo>
                  <a:lnTo>
                    <a:pt x="14" y="96"/>
                  </a:lnTo>
                  <a:lnTo>
                    <a:pt x="14" y="100"/>
                  </a:lnTo>
                  <a:lnTo>
                    <a:pt x="14" y="102"/>
                  </a:lnTo>
                  <a:lnTo>
                    <a:pt x="14" y="104"/>
                  </a:lnTo>
                  <a:lnTo>
                    <a:pt x="14" y="105"/>
                  </a:lnTo>
                  <a:lnTo>
                    <a:pt x="14" y="107"/>
                  </a:lnTo>
                  <a:lnTo>
                    <a:pt x="16" y="111"/>
                  </a:lnTo>
                  <a:lnTo>
                    <a:pt x="16" y="113"/>
                  </a:lnTo>
                  <a:lnTo>
                    <a:pt x="16" y="114"/>
                  </a:lnTo>
                  <a:lnTo>
                    <a:pt x="18" y="116"/>
                  </a:lnTo>
                  <a:lnTo>
                    <a:pt x="18" y="118"/>
                  </a:lnTo>
                  <a:lnTo>
                    <a:pt x="18" y="120"/>
                  </a:lnTo>
                  <a:lnTo>
                    <a:pt x="20" y="122"/>
                  </a:lnTo>
                  <a:lnTo>
                    <a:pt x="21" y="124"/>
                  </a:lnTo>
                  <a:lnTo>
                    <a:pt x="21" y="125"/>
                  </a:lnTo>
                  <a:lnTo>
                    <a:pt x="23" y="127"/>
                  </a:lnTo>
                  <a:lnTo>
                    <a:pt x="25" y="129"/>
                  </a:lnTo>
                  <a:lnTo>
                    <a:pt x="25" y="129"/>
                  </a:lnTo>
                  <a:lnTo>
                    <a:pt x="27" y="131"/>
                  </a:lnTo>
                  <a:lnTo>
                    <a:pt x="29" y="133"/>
                  </a:lnTo>
                  <a:lnTo>
                    <a:pt x="30" y="134"/>
                  </a:lnTo>
                  <a:lnTo>
                    <a:pt x="32" y="134"/>
                  </a:lnTo>
                  <a:lnTo>
                    <a:pt x="32" y="136"/>
                  </a:lnTo>
                  <a:lnTo>
                    <a:pt x="34" y="138"/>
                  </a:lnTo>
                  <a:lnTo>
                    <a:pt x="36" y="138"/>
                  </a:lnTo>
                  <a:lnTo>
                    <a:pt x="38" y="140"/>
                  </a:lnTo>
                  <a:lnTo>
                    <a:pt x="40" y="140"/>
                  </a:lnTo>
                  <a:lnTo>
                    <a:pt x="41" y="140"/>
                  </a:lnTo>
                  <a:lnTo>
                    <a:pt x="43" y="142"/>
                  </a:lnTo>
                  <a:lnTo>
                    <a:pt x="45" y="142"/>
                  </a:lnTo>
                  <a:lnTo>
                    <a:pt x="49" y="142"/>
                  </a:lnTo>
                  <a:lnTo>
                    <a:pt x="50" y="142"/>
                  </a:lnTo>
                  <a:lnTo>
                    <a:pt x="52" y="142"/>
                  </a:lnTo>
                  <a:lnTo>
                    <a:pt x="54" y="143"/>
                  </a:lnTo>
                  <a:lnTo>
                    <a:pt x="69" y="143"/>
                  </a:lnTo>
                  <a:lnTo>
                    <a:pt x="70" y="143"/>
                  </a:lnTo>
                  <a:lnTo>
                    <a:pt x="70" y="142"/>
                  </a:lnTo>
                  <a:lnTo>
                    <a:pt x="72" y="142"/>
                  </a:lnTo>
                  <a:lnTo>
                    <a:pt x="74" y="142"/>
                  </a:lnTo>
                  <a:lnTo>
                    <a:pt x="76" y="142"/>
                  </a:lnTo>
                  <a:lnTo>
                    <a:pt x="78" y="142"/>
                  </a:lnTo>
                  <a:lnTo>
                    <a:pt x="80" y="142"/>
                  </a:lnTo>
                  <a:lnTo>
                    <a:pt x="81" y="140"/>
                  </a:lnTo>
                  <a:lnTo>
                    <a:pt x="83" y="140"/>
                  </a:lnTo>
                  <a:lnTo>
                    <a:pt x="83" y="140"/>
                  </a:lnTo>
                  <a:lnTo>
                    <a:pt x="85" y="138"/>
                  </a:lnTo>
                  <a:lnTo>
                    <a:pt x="87" y="138"/>
                  </a:lnTo>
                  <a:lnTo>
                    <a:pt x="89" y="136"/>
                  </a:lnTo>
                  <a:lnTo>
                    <a:pt x="92" y="134"/>
                  </a:lnTo>
                  <a:lnTo>
                    <a:pt x="94" y="131"/>
                  </a:lnTo>
                  <a:lnTo>
                    <a:pt x="96" y="129"/>
                  </a:lnTo>
                  <a:lnTo>
                    <a:pt x="100" y="127"/>
                  </a:lnTo>
                  <a:lnTo>
                    <a:pt x="101" y="124"/>
                  </a:lnTo>
                  <a:lnTo>
                    <a:pt x="103" y="122"/>
                  </a:lnTo>
                  <a:lnTo>
                    <a:pt x="103" y="118"/>
                  </a:lnTo>
                  <a:lnTo>
                    <a:pt x="105" y="114"/>
                  </a:lnTo>
                  <a:lnTo>
                    <a:pt x="107" y="111"/>
                  </a:lnTo>
                  <a:close/>
                </a:path>
              </a:pathLst>
            </a:custGeom>
            <a:solidFill>
              <a:srgbClr val="585858"/>
            </a:solidFill>
            <a:ln w="9525">
              <a:noFill/>
              <a:round/>
              <a:headEnd/>
              <a:tailEnd/>
            </a:ln>
          </p:spPr>
          <p:txBody>
            <a:bodyPr/>
            <a:lstStyle/>
            <a:p>
              <a:pPr eaLnBrk="0" hangingPunct="0">
                <a:spcBef>
                  <a:spcPct val="50000"/>
                </a:spcBef>
                <a:defRPr/>
              </a:pPr>
              <a:endParaRPr lang="en-US"/>
            </a:p>
          </p:txBody>
        </p:sp>
        <p:sp>
          <p:nvSpPr>
            <p:cNvPr id="451620" name="Freeform 36"/>
            <p:cNvSpPr>
              <a:spLocks/>
            </p:cNvSpPr>
            <p:nvPr userDrawn="1"/>
          </p:nvSpPr>
          <p:spPr bwMode="auto">
            <a:xfrm>
              <a:off x="377" y="4242"/>
              <a:ext cx="58" cy="56"/>
            </a:xfrm>
            <a:custGeom>
              <a:avLst/>
              <a:gdLst/>
              <a:ahLst/>
              <a:cxnLst>
                <a:cxn ang="0">
                  <a:pos x="16" y="83"/>
                </a:cxn>
                <a:cxn ang="0">
                  <a:pos x="20" y="89"/>
                </a:cxn>
                <a:cxn ang="0">
                  <a:pos x="27" y="94"/>
                </a:cxn>
                <a:cxn ang="0">
                  <a:pos x="40" y="98"/>
                </a:cxn>
                <a:cxn ang="0">
                  <a:pos x="53" y="101"/>
                </a:cxn>
                <a:cxn ang="0">
                  <a:pos x="65" y="100"/>
                </a:cxn>
                <a:cxn ang="0">
                  <a:pos x="80" y="98"/>
                </a:cxn>
                <a:cxn ang="0">
                  <a:pos x="89" y="94"/>
                </a:cxn>
                <a:cxn ang="0">
                  <a:pos x="94" y="91"/>
                </a:cxn>
                <a:cxn ang="0">
                  <a:pos x="98" y="87"/>
                </a:cxn>
                <a:cxn ang="0">
                  <a:pos x="100" y="82"/>
                </a:cxn>
                <a:cxn ang="0">
                  <a:pos x="100" y="72"/>
                </a:cxn>
                <a:cxn ang="0">
                  <a:pos x="91" y="65"/>
                </a:cxn>
                <a:cxn ang="0">
                  <a:pos x="78" y="62"/>
                </a:cxn>
                <a:cxn ang="0">
                  <a:pos x="53" y="60"/>
                </a:cxn>
                <a:cxn ang="0">
                  <a:pos x="34" y="58"/>
                </a:cxn>
                <a:cxn ang="0">
                  <a:pos x="20" y="54"/>
                </a:cxn>
                <a:cxn ang="0">
                  <a:pos x="9" y="47"/>
                </a:cxn>
                <a:cxn ang="0">
                  <a:pos x="5" y="33"/>
                </a:cxn>
                <a:cxn ang="0">
                  <a:pos x="5" y="23"/>
                </a:cxn>
                <a:cxn ang="0">
                  <a:pos x="9" y="18"/>
                </a:cxn>
                <a:cxn ang="0">
                  <a:pos x="14" y="13"/>
                </a:cxn>
                <a:cxn ang="0">
                  <a:pos x="22" y="7"/>
                </a:cxn>
                <a:cxn ang="0">
                  <a:pos x="29" y="3"/>
                </a:cxn>
                <a:cxn ang="0">
                  <a:pos x="38" y="2"/>
                </a:cxn>
                <a:cxn ang="0">
                  <a:pos x="58" y="0"/>
                </a:cxn>
                <a:cxn ang="0">
                  <a:pos x="73" y="2"/>
                </a:cxn>
                <a:cxn ang="0">
                  <a:pos x="89" y="5"/>
                </a:cxn>
                <a:cxn ang="0">
                  <a:pos x="96" y="9"/>
                </a:cxn>
                <a:cxn ang="0">
                  <a:pos x="102" y="13"/>
                </a:cxn>
                <a:cxn ang="0">
                  <a:pos x="107" y="18"/>
                </a:cxn>
                <a:cxn ang="0">
                  <a:pos x="111" y="25"/>
                </a:cxn>
                <a:cxn ang="0">
                  <a:pos x="94" y="25"/>
                </a:cxn>
                <a:cxn ang="0">
                  <a:pos x="91" y="22"/>
                </a:cxn>
                <a:cxn ang="0">
                  <a:pos x="82" y="16"/>
                </a:cxn>
                <a:cxn ang="0">
                  <a:pos x="71" y="14"/>
                </a:cxn>
                <a:cxn ang="0">
                  <a:pos x="60" y="13"/>
                </a:cxn>
                <a:cxn ang="0">
                  <a:pos x="47" y="13"/>
                </a:cxn>
                <a:cxn ang="0">
                  <a:pos x="34" y="16"/>
                </a:cxn>
                <a:cxn ang="0">
                  <a:pos x="25" y="20"/>
                </a:cxn>
                <a:cxn ang="0">
                  <a:pos x="22" y="23"/>
                </a:cxn>
                <a:cxn ang="0">
                  <a:pos x="20" y="27"/>
                </a:cxn>
                <a:cxn ang="0">
                  <a:pos x="20" y="34"/>
                </a:cxn>
                <a:cxn ang="0">
                  <a:pos x="25" y="42"/>
                </a:cxn>
                <a:cxn ang="0">
                  <a:pos x="38" y="45"/>
                </a:cxn>
                <a:cxn ang="0">
                  <a:pos x="58" y="47"/>
                </a:cxn>
                <a:cxn ang="0">
                  <a:pos x="82" y="49"/>
                </a:cxn>
                <a:cxn ang="0">
                  <a:pos x="96" y="52"/>
                </a:cxn>
                <a:cxn ang="0">
                  <a:pos x="109" y="60"/>
                </a:cxn>
                <a:cxn ang="0">
                  <a:pos x="114" y="72"/>
                </a:cxn>
                <a:cxn ang="0">
                  <a:pos x="114" y="85"/>
                </a:cxn>
                <a:cxn ang="0">
                  <a:pos x="111" y="92"/>
                </a:cxn>
                <a:cxn ang="0">
                  <a:pos x="105" y="100"/>
                </a:cxn>
                <a:cxn ang="0">
                  <a:pos x="98" y="105"/>
                </a:cxn>
                <a:cxn ang="0">
                  <a:pos x="89" y="109"/>
                </a:cxn>
                <a:cxn ang="0">
                  <a:pos x="73" y="112"/>
                </a:cxn>
                <a:cxn ang="0">
                  <a:pos x="54" y="112"/>
                </a:cxn>
                <a:cxn ang="0">
                  <a:pos x="38" y="111"/>
                </a:cxn>
                <a:cxn ang="0">
                  <a:pos x="27" y="107"/>
                </a:cxn>
                <a:cxn ang="0">
                  <a:pos x="18" y="103"/>
                </a:cxn>
                <a:cxn ang="0">
                  <a:pos x="11" y="100"/>
                </a:cxn>
                <a:cxn ang="0">
                  <a:pos x="5" y="92"/>
                </a:cxn>
                <a:cxn ang="0">
                  <a:pos x="2" y="85"/>
                </a:cxn>
              </a:cxnLst>
              <a:rect l="0" t="0" r="r" b="b"/>
              <a:pathLst>
                <a:path w="116" h="112">
                  <a:moveTo>
                    <a:pt x="0" y="83"/>
                  </a:moveTo>
                  <a:lnTo>
                    <a:pt x="14" y="82"/>
                  </a:lnTo>
                  <a:lnTo>
                    <a:pt x="14" y="83"/>
                  </a:lnTo>
                  <a:lnTo>
                    <a:pt x="16" y="83"/>
                  </a:lnTo>
                  <a:lnTo>
                    <a:pt x="16" y="85"/>
                  </a:lnTo>
                  <a:lnTo>
                    <a:pt x="18" y="87"/>
                  </a:lnTo>
                  <a:lnTo>
                    <a:pt x="18" y="87"/>
                  </a:lnTo>
                  <a:lnTo>
                    <a:pt x="20" y="89"/>
                  </a:lnTo>
                  <a:lnTo>
                    <a:pt x="22" y="91"/>
                  </a:lnTo>
                  <a:lnTo>
                    <a:pt x="22" y="91"/>
                  </a:lnTo>
                  <a:lnTo>
                    <a:pt x="25" y="92"/>
                  </a:lnTo>
                  <a:lnTo>
                    <a:pt x="27" y="94"/>
                  </a:lnTo>
                  <a:lnTo>
                    <a:pt x="31" y="96"/>
                  </a:lnTo>
                  <a:lnTo>
                    <a:pt x="33" y="96"/>
                  </a:lnTo>
                  <a:lnTo>
                    <a:pt x="36" y="98"/>
                  </a:lnTo>
                  <a:lnTo>
                    <a:pt x="40" y="98"/>
                  </a:lnTo>
                  <a:lnTo>
                    <a:pt x="44" y="100"/>
                  </a:lnTo>
                  <a:lnTo>
                    <a:pt x="45" y="100"/>
                  </a:lnTo>
                  <a:lnTo>
                    <a:pt x="49" y="100"/>
                  </a:lnTo>
                  <a:lnTo>
                    <a:pt x="53" y="101"/>
                  </a:lnTo>
                  <a:lnTo>
                    <a:pt x="56" y="101"/>
                  </a:lnTo>
                  <a:lnTo>
                    <a:pt x="58" y="101"/>
                  </a:lnTo>
                  <a:lnTo>
                    <a:pt x="62" y="101"/>
                  </a:lnTo>
                  <a:lnTo>
                    <a:pt x="65" y="100"/>
                  </a:lnTo>
                  <a:lnTo>
                    <a:pt x="69" y="100"/>
                  </a:lnTo>
                  <a:lnTo>
                    <a:pt x="73" y="100"/>
                  </a:lnTo>
                  <a:lnTo>
                    <a:pt x="76" y="100"/>
                  </a:lnTo>
                  <a:lnTo>
                    <a:pt x="80" y="98"/>
                  </a:lnTo>
                  <a:lnTo>
                    <a:pt x="84" y="98"/>
                  </a:lnTo>
                  <a:lnTo>
                    <a:pt x="87" y="96"/>
                  </a:lnTo>
                  <a:lnTo>
                    <a:pt x="87" y="94"/>
                  </a:lnTo>
                  <a:lnTo>
                    <a:pt x="89" y="94"/>
                  </a:lnTo>
                  <a:lnTo>
                    <a:pt x="91" y="94"/>
                  </a:lnTo>
                  <a:lnTo>
                    <a:pt x="93" y="92"/>
                  </a:lnTo>
                  <a:lnTo>
                    <a:pt x="93" y="92"/>
                  </a:lnTo>
                  <a:lnTo>
                    <a:pt x="94" y="91"/>
                  </a:lnTo>
                  <a:lnTo>
                    <a:pt x="96" y="91"/>
                  </a:lnTo>
                  <a:lnTo>
                    <a:pt x="96" y="89"/>
                  </a:lnTo>
                  <a:lnTo>
                    <a:pt x="98" y="89"/>
                  </a:lnTo>
                  <a:lnTo>
                    <a:pt x="98" y="87"/>
                  </a:lnTo>
                  <a:lnTo>
                    <a:pt x="98" y="85"/>
                  </a:lnTo>
                  <a:lnTo>
                    <a:pt x="100" y="85"/>
                  </a:lnTo>
                  <a:lnTo>
                    <a:pt x="100" y="83"/>
                  </a:lnTo>
                  <a:lnTo>
                    <a:pt x="100" y="82"/>
                  </a:lnTo>
                  <a:lnTo>
                    <a:pt x="100" y="80"/>
                  </a:lnTo>
                  <a:lnTo>
                    <a:pt x="100" y="80"/>
                  </a:lnTo>
                  <a:lnTo>
                    <a:pt x="100" y="76"/>
                  </a:lnTo>
                  <a:lnTo>
                    <a:pt x="100" y="72"/>
                  </a:lnTo>
                  <a:lnTo>
                    <a:pt x="98" y="71"/>
                  </a:lnTo>
                  <a:lnTo>
                    <a:pt x="96" y="69"/>
                  </a:lnTo>
                  <a:lnTo>
                    <a:pt x="94" y="67"/>
                  </a:lnTo>
                  <a:lnTo>
                    <a:pt x="91" y="65"/>
                  </a:lnTo>
                  <a:lnTo>
                    <a:pt x="89" y="65"/>
                  </a:lnTo>
                  <a:lnTo>
                    <a:pt x="85" y="63"/>
                  </a:lnTo>
                  <a:lnTo>
                    <a:pt x="82" y="63"/>
                  </a:lnTo>
                  <a:lnTo>
                    <a:pt x="78" y="62"/>
                  </a:lnTo>
                  <a:lnTo>
                    <a:pt x="74" y="62"/>
                  </a:lnTo>
                  <a:lnTo>
                    <a:pt x="71" y="62"/>
                  </a:lnTo>
                  <a:lnTo>
                    <a:pt x="62" y="60"/>
                  </a:lnTo>
                  <a:lnTo>
                    <a:pt x="53" y="60"/>
                  </a:lnTo>
                  <a:lnTo>
                    <a:pt x="47" y="60"/>
                  </a:lnTo>
                  <a:lnTo>
                    <a:pt x="44" y="60"/>
                  </a:lnTo>
                  <a:lnTo>
                    <a:pt x="40" y="60"/>
                  </a:lnTo>
                  <a:lnTo>
                    <a:pt x="34" y="58"/>
                  </a:lnTo>
                  <a:lnTo>
                    <a:pt x="31" y="58"/>
                  </a:lnTo>
                  <a:lnTo>
                    <a:pt x="27" y="56"/>
                  </a:lnTo>
                  <a:lnTo>
                    <a:pt x="24" y="56"/>
                  </a:lnTo>
                  <a:lnTo>
                    <a:pt x="20" y="54"/>
                  </a:lnTo>
                  <a:lnTo>
                    <a:pt x="16" y="52"/>
                  </a:lnTo>
                  <a:lnTo>
                    <a:pt x="14" y="51"/>
                  </a:lnTo>
                  <a:lnTo>
                    <a:pt x="11" y="49"/>
                  </a:lnTo>
                  <a:lnTo>
                    <a:pt x="9" y="47"/>
                  </a:lnTo>
                  <a:lnTo>
                    <a:pt x="7" y="43"/>
                  </a:lnTo>
                  <a:lnTo>
                    <a:pt x="5" y="40"/>
                  </a:lnTo>
                  <a:lnTo>
                    <a:pt x="5" y="36"/>
                  </a:lnTo>
                  <a:lnTo>
                    <a:pt x="5" y="33"/>
                  </a:lnTo>
                  <a:lnTo>
                    <a:pt x="5" y="31"/>
                  </a:lnTo>
                  <a:lnTo>
                    <a:pt x="5" y="27"/>
                  </a:lnTo>
                  <a:lnTo>
                    <a:pt x="5" y="25"/>
                  </a:lnTo>
                  <a:lnTo>
                    <a:pt x="5" y="23"/>
                  </a:lnTo>
                  <a:lnTo>
                    <a:pt x="7" y="22"/>
                  </a:lnTo>
                  <a:lnTo>
                    <a:pt x="7" y="20"/>
                  </a:lnTo>
                  <a:lnTo>
                    <a:pt x="9" y="18"/>
                  </a:lnTo>
                  <a:lnTo>
                    <a:pt x="9" y="18"/>
                  </a:lnTo>
                  <a:lnTo>
                    <a:pt x="11" y="16"/>
                  </a:lnTo>
                  <a:lnTo>
                    <a:pt x="11" y="14"/>
                  </a:lnTo>
                  <a:lnTo>
                    <a:pt x="13" y="13"/>
                  </a:lnTo>
                  <a:lnTo>
                    <a:pt x="14" y="13"/>
                  </a:lnTo>
                  <a:lnTo>
                    <a:pt x="16" y="11"/>
                  </a:lnTo>
                  <a:lnTo>
                    <a:pt x="18" y="9"/>
                  </a:lnTo>
                  <a:lnTo>
                    <a:pt x="20" y="9"/>
                  </a:lnTo>
                  <a:lnTo>
                    <a:pt x="22" y="7"/>
                  </a:lnTo>
                  <a:lnTo>
                    <a:pt x="24" y="7"/>
                  </a:lnTo>
                  <a:lnTo>
                    <a:pt x="25" y="5"/>
                  </a:lnTo>
                  <a:lnTo>
                    <a:pt x="27" y="5"/>
                  </a:lnTo>
                  <a:lnTo>
                    <a:pt x="29" y="3"/>
                  </a:lnTo>
                  <a:lnTo>
                    <a:pt x="31" y="3"/>
                  </a:lnTo>
                  <a:lnTo>
                    <a:pt x="34" y="3"/>
                  </a:lnTo>
                  <a:lnTo>
                    <a:pt x="36" y="3"/>
                  </a:lnTo>
                  <a:lnTo>
                    <a:pt x="38" y="2"/>
                  </a:lnTo>
                  <a:lnTo>
                    <a:pt x="44" y="2"/>
                  </a:lnTo>
                  <a:lnTo>
                    <a:pt x="47" y="2"/>
                  </a:lnTo>
                  <a:lnTo>
                    <a:pt x="53" y="0"/>
                  </a:lnTo>
                  <a:lnTo>
                    <a:pt x="58" y="0"/>
                  </a:lnTo>
                  <a:lnTo>
                    <a:pt x="62" y="0"/>
                  </a:lnTo>
                  <a:lnTo>
                    <a:pt x="65" y="2"/>
                  </a:lnTo>
                  <a:lnTo>
                    <a:pt x="69" y="2"/>
                  </a:lnTo>
                  <a:lnTo>
                    <a:pt x="73" y="2"/>
                  </a:lnTo>
                  <a:lnTo>
                    <a:pt x="76" y="2"/>
                  </a:lnTo>
                  <a:lnTo>
                    <a:pt x="80" y="3"/>
                  </a:lnTo>
                  <a:lnTo>
                    <a:pt x="85" y="3"/>
                  </a:lnTo>
                  <a:lnTo>
                    <a:pt x="89" y="5"/>
                  </a:lnTo>
                  <a:lnTo>
                    <a:pt x="91" y="7"/>
                  </a:lnTo>
                  <a:lnTo>
                    <a:pt x="93" y="7"/>
                  </a:lnTo>
                  <a:lnTo>
                    <a:pt x="94" y="7"/>
                  </a:lnTo>
                  <a:lnTo>
                    <a:pt x="96" y="9"/>
                  </a:lnTo>
                  <a:lnTo>
                    <a:pt x="98" y="11"/>
                  </a:lnTo>
                  <a:lnTo>
                    <a:pt x="100" y="11"/>
                  </a:lnTo>
                  <a:lnTo>
                    <a:pt x="100" y="13"/>
                  </a:lnTo>
                  <a:lnTo>
                    <a:pt x="102" y="13"/>
                  </a:lnTo>
                  <a:lnTo>
                    <a:pt x="103" y="14"/>
                  </a:lnTo>
                  <a:lnTo>
                    <a:pt x="105" y="16"/>
                  </a:lnTo>
                  <a:lnTo>
                    <a:pt x="107" y="16"/>
                  </a:lnTo>
                  <a:lnTo>
                    <a:pt x="107" y="18"/>
                  </a:lnTo>
                  <a:lnTo>
                    <a:pt x="109" y="20"/>
                  </a:lnTo>
                  <a:lnTo>
                    <a:pt x="109" y="22"/>
                  </a:lnTo>
                  <a:lnTo>
                    <a:pt x="111" y="23"/>
                  </a:lnTo>
                  <a:lnTo>
                    <a:pt x="111" y="25"/>
                  </a:lnTo>
                  <a:lnTo>
                    <a:pt x="98" y="29"/>
                  </a:lnTo>
                  <a:lnTo>
                    <a:pt x="96" y="27"/>
                  </a:lnTo>
                  <a:lnTo>
                    <a:pt x="96" y="25"/>
                  </a:lnTo>
                  <a:lnTo>
                    <a:pt x="94" y="25"/>
                  </a:lnTo>
                  <a:lnTo>
                    <a:pt x="94" y="23"/>
                  </a:lnTo>
                  <a:lnTo>
                    <a:pt x="93" y="23"/>
                  </a:lnTo>
                  <a:lnTo>
                    <a:pt x="93" y="22"/>
                  </a:lnTo>
                  <a:lnTo>
                    <a:pt x="91" y="22"/>
                  </a:lnTo>
                  <a:lnTo>
                    <a:pt x="91" y="20"/>
                  </a:lnTo>
                  <a:lnTo>
                    <a:pt x="87" y="18"/>
                  </a:lnTo>
                  <a:lnTo>
                    <a:pt x="85" y="18"/>
                  </a:lnTo>
                  <a:lnTo>
                    <a:pt x="82" y="16"/>
                  </a:lnTo>
                  <a:lnTo>
                    <a:pt x="80" y="16"/>
                  </a:lnTo>
                  <a:lnTo>
                    <a:pt x="76" y="14"/>
                  </a:lnTo>
                  <a:lnTo>
                    <a:pt x="74" y="14"/>
                  </a:lnTo>
                  <a:lnTo>
                    <a:pt x="71" y="14"/>
                  </a:lnTo>
                  <a:lnTo>
                    <a:pt x="69" y="13"/>
                  </a:lnTo>
                  <a:lnTo>
                    <a:pt x="65" y="13"/>
                  </a:lnTo>
                  <a:lnTo>
                    <a:pt x="62" y="13"/>
                  </a:lnTo>
                  <a:lnTo>
                    <a:pt x="60" y="13"/>
                  </a:lnTo>
                  <a:lnTo>
                    <a:pt x="56" y="13"/>
                  </a:lnTo>
                  <a:lnTo>
                    <a:pt x="53" y="13"/>
                  </a:lnTo>
                  <a:lnTo>
                    <a:pt x="49" y="13"/>
                  </a:lnTo>
                  <a:lnTo>
                    <a:pt x="47" y="13"/>
                  </a:lnTo>
                  <a:lnTo>
                    <a:pt x="44" y="14"/>
                  </a:lnTo>
                  <a:lnTo>
                    <a:pt x="40" y="14"/>
                  </a:lnTo>
                  <a:lnTo>
                    <a:pt x="36" y="14"/>
                  </a:lnTo>
                  <a:lnTo>
                    <a:pt x="34" y="16"/>
                  </a:lnTo>
                  <a:lnTo>
                    <a:pt x="31" y="16"/>
                  </a:lnTo>
                  <a:lnTo>
                    <a:pt x="29" y="18"/>
                  </a:lnTo>
                  <a:lnTo>
                    <a:pt x="25" y="20"/>
                  </a:lnTo>
                  <a:lnTo>
                    <a:pt x="25" y="20"/>
                  </a:lnTo>
                  <a:lnTo>
                    <a:pt x="24" y="20"/>
                  </a:lnTo>
                  <a:lnTo>
                    <a:pt x="24" y="22"/>
                  </a:lnTo>
                  <a:lnTo>
                    <a:pt x="22" y="22"/>
                  </a:lnTo>
                  <a:lnTo>
                    <a:pt x="22" y="23"/>
                  </a:lnTo>
                  <a:lnTo>
                    <a:pt x="20" y="23"/>
                  </a:lnTo>
                  <a:lnTo>
                    <a:pt x="20" y="25"/>
                  </a:lnTo>
                  <a:lnTo>
                    <a:pt x="20" y="25"/>
                  </a:lnTo>
                  <a:lnTo>
                    <a:pt x="20" y="27"/>
                  </a:lnTo>
                  <a:lnTo>
                    <a:pt x="20" y="29"/>
                  </a:lnTo>
                  <a:lnTo>
                    <a:pt x="18" y="29"/>
                  </a:lnTo>
                  <a:lnTo>
                    <a:pt x="18" y="31"/>
                  </a:lnTo>
                  <a:lnTo>
                    <a:pt x="20" y="34"/>
                  </a:lnTo>
                  <a:lnTo>
                    <a:pt x="20" y="36"/>
                  </a:lnTo>
                  <a:lnTo>
                    <a:pt x="22" y="38"/>
                  </a:lnTo>
                  <a:lnTo>
                    <a:pt x="24" y="40"/>
                  </a:lnTo>
                  <a:lnTo>
                    <a:pt x="25" y="42"/>
                  </a:lnTo>
                  <a:lnTo>
                    <a:pt x="29" y="43"/>
                  </a:lnTo>
                  <a:lnTo>
                    <a:pt x="31" y="43"/>
                  </a:lnTo>
                  <a:lnTo>
                    <a:pt x="34" y="45"/>
                  </a:lnTo>
                  <a:lnTo>
                    <a:pt x="38" y="45"/>
                  </a:lnTo>
                  <a:lnTo>
                    <a:pt x="42" y="45"/>
                  </a:lnTo>
                  <a:lnTo>
                    <a:pt x="45" y="47"/>
                  </a:lnTo>
                  <a:lnTo>
                    <a:pt x="49" y="47"/>
                  </a:lnTo>
                  <a:lnTo>
                    <a:pt x="58" y="47"/>
                  </a:lnTo>
                  <a:lnTo>
                    <a:pt x="67" y="47"/>
                  </a:lnTo>
                  <a:lnTo>
                    <a:pt x="73" y="49"/>
                  </a:lnTo>
                  <a:lnTo>
                    <a:pt x="76" y="49"/>
                  </a:lnTo>
                  <a:lnTo>
                    <a:pt x="82" y="49"/>
                  </a:lnTo>
                  <a:lnTo>
                    <a:pt x="85" y="49"/>
                  </a:lnTo>
                  <a:lnTo>
                    <a:pt x="89" y="51"/>
                  </a:lnTo>
                  <a:lnTo>
                    <a:pt x="93" y="51"/>
                  </a:lnTo>
                  <a:lnTo>
                    <a:pt x="96" y="52"/>
                  </a:lnTo>
                  <a:lnTo>
                    <a:pt x="100" y="54"/>
                  </a:lnTo>
                  <a:lnTo>
                    <a:pt x="103" y="56"/>
                  </a:lnTo>
                  <a:lnTo>
                    <a:pt x="107" y="58"/>
                  </a:lnTo>
                  <a:lnTo>
                    <a:pt x="109" y="60"/>
                  </a:lnTo>
                  <a:lnTo>
                    <a:pt x="111" y="63"/>
                  </a:lnTo>
                  <a:lnTo>
                    <a:pt x="113" y="65"/>
                  </a:lnTo>
                  <a:lnTo>
                    <a:pt x="114" y="69"/>
                  </a:lnTo>
                  <a:lnTo>
                    <a:pt x="114" y="72"/>
                  </a:lnTo>
                  <a:lnTo>
                    <a:pt x="116" y="78"/>
                  </a:lnTo>
                  <a:lnTo>
                    <a:pt x="116" y="80"/>
                  </a:lnTo>
                  <a:lnTo>
                    <a:pt x="114" y="82"/>
                  </a:lnTo>
                  <a:lnTo>
                    <a:pt x="114" y="85"/>
                  </a:lnTo>
                  <a:lnTo>
                    <a:pt x="114" y="87"/>
                  </a:lnTo>
                  <a:lnTo>
                    <a:pt x="113" y="89"/>
                  </a:lnTo>
                  <a:lnTo>
                    <a:pt x="113" y="91"/>
                  </a:lnTo>
                  <a:lnTo>
                    <a:pt x="111" y="92"/>
                  </a:lnTo>
                  <a:lnTo>
                    <a:pt x="111" y="94"/>
                  </a:lnTo>
                  <a:lnTo>
                    <a:pt x="109" y="96"/>
                  </a:lnTo>
                  <a:lnTo>
                    <a:pt x="107" y="98"/>
                  </a:lnTo>
                  <a:lnTo>
                    <a:pt x="105" y="100"/>
                  </a:lnTo>
                  <a:lnTo>
                    <a:pt x="103" y="101"/>
                  </a:lnTo>
                  <a:lnTo>
                    <a:pt x="102" y="101"/>
                  </a:lnTo>
                  <a:lnTo>
                    <a:pt x="100" y="103"/>
                  </a:lnTo>
                  <a:lnTo>
                    <a:pt x="98" y="105"/>
                  </a:lnTo>
                  <a:lnTo>
                    <a:pt x="96" y="105"/>
                  </a:lnTo>
                  <a:lnTo>
                    <a:pt x="94" y="107"/>
                  </a:lnTo>
                  <a:lnTo>
                    <a:pt x="91" y="107"/>
                  </a:lnTo>
                  <a:lnTo>
                    <a:pt x="89" y="109"/>
                  </a:lnTo>
                  <a:lnTo>
                    <a:pt x="87" y="109"/>
                  </a:lnTo>
                  <a:lnTo>
                    <a:pt x="82" y="111"/>
                  </a:lnTo>
                  <a:lnTo>
                    <a:pt x="78" y="111"/>
                  </a:lnTo>
                  <a:lnTo>
                    <a:pt x="73" y="112"/>
                  </a:lnTo>
                  <a:lnTo>
                    <a:pt x="69" y="112"/>
                  </a:lnTo>
                  <a:lnTo>
                    <a:pt x="64" y="112"/>
                  </a:lnTo>
                  <a:lnTo>
                    <a:pt x="60" y="112"/>
                  </a:lnTo>
                  <a:lnTo>
                    <a:pt x="54" y="112"/>
                  </a:lnTo>
                  <a:lnTo>
                    <a:pt x="51" y="112"/>
                  </a:lnTo>
                  <a:lnTo>
                    <a:pt x="47" y="112"/>
                  </a:lnTo>
                  <a:lnTo>
                    <a:pt x="42" y="112"/>
                  </a:lnTo>
                  <a:lnTo>
                    <a:pt x="38" y="111"/>
                  </a:lnTo>
                  <a:lnTo>
                    <a:pt x="33" y="111"/>
                  </a:lnTo>
                  <a:lnTo>
                    <a:pt x="31" y="109"/>
                  </a:lnTo>
                  <a:lnTo>
                    <a:pt x="29" y="109"/>
                  </a:lnTo>
                  <a:lnTo>
                    <a:pt x="27" y="107"/>
                  </a:lnTo>
                  <a:lnTo>
                    <a:pt x="25" y="107"/>
                  </a:lnTo>
                  <a:lnTo>
                    <a:pt x="24" y="105"/>
                  </a:lnTo>
                  <a:lnTo>
                    <a:pt x="20" y="105"/>
                  </a:lnTo>
                  <a:lnTo>
                    <a:pt x="18" y="103"/>
                  </a:lnTo>
                  <a:lnTo>
                    <a:pt x="16" y="103"/>
                  </a:lnTo>
                  <a:lnTo>
                    <a:pt x="14" y="101"/>
                  </a:lnTo>
                  <a:lnTo>
                    <a:pt x="13" y="100"/>
                  </a:lnTo>
                  <a:lnTo>
                    <a:pt x="11" y="100"/>
                  </a:lnTo>
                  <a:lnTo>
                    <a:pt x="11" y="98"/>
                  </a:lnTo>
                  <a:lnTo>
                    <a:pt x="9" y="96"/>
                  </a:lnTo>
                  <a:lnTo>
                    <a:pt x="7" y="94"/>
                  </a:lnTo>
                  <a:lnTo>
                    <a:pt x="5" y="92"/>
                  </a:lnTo>
                  <a:lnTo>
                    <a:pt x="4" y="91"/>
                  </a:lnTo>
                  <a:lnTo>
                    <a:pt x="4" y="89"/>
                  </a:lnTo>
                  <a:lnTo>
                    <a:pt x="2" y="87"/>
                  </a:lnTo>
                  <a:lnTo>
                    <a:pt x="2" y="85"/>
                  </a:lnTo>
                  <a:lnTo>
                    <a:pt x="0" y="83"/>
                  </a:lnTo>
                  <a:close/>
                </a:path>
              </a:pathLst>
            </a:custGeom>
            <a:solidFill>
              <a:srgbClr val="585858"/>
            </a:solidFill>
            <a:ln w="9525">
              <a:noFill/>
              <a:round/>
              <a:headEnd/>
              <a:tailEnd/>
            </a:ln>
          </p:spPr>
          <p:txBody>
            <a:bodyPr/>
            <a:lstStyle/>
            <a:p>
              <a:pPr eaLnBrk="0" hangingPunct="0">
                <a:spcBef>
                  <a:spcPct val="50000"/>
                </a:spcBef>
                <a:defRPr/>
              </a:pPr>
              <a:endParaRPr lang="en-US"/>
            </a:p>
          </p:txBody>
        </p:sp>
      </p:grpSp>
      <p:sp>
        <p:nvSpPr>
          <p:cNvPr id="451622" name="Text Box 38"/>
          <p:cNvSpPr txBox="1">
            <a:spLocks noChangeArrowheads="1"/>
          </p:cNvSpPr>
          <p:nvPr/>
        </p:nvSpPr>
        <p:spPr bwMode="auto">
          <a:xfrm>
            <a:off x="3503613" y="6643688"/>
            <a:ext cx="2112962" cy="214312"/>
          </a:xfrm>
          <a:prstGeom prst="rect">
            <a:avLst/>
          </a:prstGeom>
          <a:noFill/>
          <a:ln w="12700">
            <a:noFill/>
            <a:miter lim="800000"/>
            <a:headEnd/>
            <a:tailEnd/>
          </a:ln>
          <a:effectLst/>
        </p:spPr>
        <p:txBody>
          <a:bodyPr>
            <a:spAutoFit/>
          </a:bodyPr>
          <a:lstStyle/>
          <a:p>
            <a:pPr algn="ctr" eaLnBrk="0" hangingPunct="0">
              <a:defRPr/>
            </a:pPr>
            <a:r>
              <a:rPr lang="en-US" altLang="en-US" sz="800" b="1" dirty="0">
                <a:solidFill>
                  <a:schemeClr val="bg1"/>
                </a:solidFill>
              </a:rPr>
              <a:t>Confidential   © </a:t>
            </a:r>
            <a:r>
              <a:rPr lang="en-US" altLang="en-US" sz="800" b="1" dirty="0" smtClean="0">
                <a:solidFill>
                  <a:schemeClr val="bg1"/>
                </a:solidFill>
              </a:rPr>
              <a:t>2012  </a:t>
            </a:r>
            <a:r>
              <a:rPr lang="en-US" altLang="en-US" sz="800" b="1" dirty="0">
                <a:solidFill>
                  <a:schemeClr val="bg1"/>
                </a:solidFill>
              </a:rPr>
              <a:t>Syntel, Inc.</a:t>
            </a:r>
          </a:p>
        </p:txBody>
      </p:sp>
      <p:sp>
        <p:nvSpPr>
          <p:cNvPr id="451623" name="Text Box 39"/>
          <p:cNvSpPr txBox="1">
            <a:spLocks noChangeArrowheads="1"/>
          </p:cNvSpPr>
          <p:nvPr/>
        </p:nvSpPr>
        <p:spPr bwMode="auto">
          <a:xfrm>
            <a:off x="2751138" y="6403975"/>
            <a:ext cx="3613150" cy="304800"/>
          </a:xfrm>
          <a:prstGeom prst="rect">
            <a:avLst/>
          </a:prstGeom>
          <a:noFill/>
          <a:ln w="12700">
            <a:noFill/>
            <a:miter lim="800000"/>
            <a:headEnd/>
            <a:tailEnd/>
          </a:ln>
          <a:effectLst/>
        </p:spPr>
        <p:txBody>
          <a:bodyPr>
            <a:spAutoFit/>
          </a:bodyPr>
          <a:lstStyle/>
          <a:p>
            <a:pPr algn="ctr" eaLnBrk="0" hangingPunct="0">
              <a:spcBef>
                <a:spcPct val="50000"/>
              </a:spcBef>
              <a:defRPr/>
            </a:pPr>
            <a:r>
              <a:rPr lang="en-US" b="1" i="1" dirty="0">
                <a:solidFill>
                  <a:schemeClr val="bg1"/>
                </a:solidFill>
              </a:rPr>
              <a:t>Come, Grow with Us !!!</a:t>
            </a:r>
          </a:p>
        </p:txBody>
      </p:sp>
    </p:spTree>
  </p:cSld>
  <p:clrMap bg1="lt1" tx1="dk1" bg2="lt2" tx2="dk2" accent1="accent1" accent2="accent2" accent3="accent3" accent4="accent4" accent5="accent5" accent6="accent6" hlink="hlink" folHlink="folHlink"/>
  <p:sldLayoutIdLst>
    <p:sldLayoutId id="2147483865"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ransition>
    <p:fade thruBlk="1"/>
  </p:transition>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Arial" pitchFamily="34" charset="0"/>
        </a:defRPr>
      </a:lvl2pPr>
      <a:lvl3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Arial" pitchFamily="34" charset="0"/>
        </a:defRPr>
      </a:lvl3pPr>
      <a:lvl4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Arial" pitchFamily="34" charset="0"/>
        </a:defRPr>
      </a:lvl4pPr>
      <a:lvl5pPr algn="l" rtl="0" eaLnBrk="0" fontAlgn="base" hangingPunct="0">
        <a:spcBef>
          <a:spcPct val="0"/>
        </a:spcBef>
        <a:spcAft>
          <a:spcPct val="0"/>
        </a:spcAft>
        <a:defRPr sz="3200" b="1">
          <a:solidFill>
            <a:schemeClr val="bg1"/>
          </a:solidFill>
          <a:effectLst>
            <a:outerShdw blurRad="38100" dist="38100" dir="2700000" algn="tl">
              <a:srgbClr val="C0C0C0"/>
            </a:outerShdw>
          </a:effectLst>
          <a:latin typeface="Arial" pitchFamily="34" charset="0"/>
        </a:defRPr>
      </a:lvl5pPr>
      <a:lvl6pPr marL="457200" algn="l" rtl="0" fontAlgn="base">
        <a:spcBef>
          <a:spcPct val="0"/>
        </a:spcBef>
        <a:spcAft>
          <a:spcPct val="0"/>
        </a:spcAft>
        <a:defRPr sz="3200" b="1">
          <a:solidFill>
            <a:schemeClr val="bg1"/>
          </a:solidFill>
          <a:effectLst>
            <a:outerShdw blurRad="38100" dist="38100" dir="2700000" algn="tl">
              <a:srgbClr val="C0C0C0"/>
            </a:outerShdw>
          </a:effectLst>
          <a:latin typeface="Arial" pitchFamily="34" charset="0"/>
        </a:defRPr>
      </a:lvl6pPr>
      <a:lvl7pPr marL="914400" algn="l" rtl="0" fontAlgn="base">
        <a:spcBef>
          <a:spcPct val="0"/>
        </a:spcBef>
        <a:spcAft>
          <a:spcPct val="0"/>
        </a:spcAft>
        <a:defRPr sz="3200" b="1">
          <a:solidFill>
            <a:schemeClr val="bg1"/>
          </a:solidFill>
          <a:effectLst>
            <a:outerShdw blurRad="38100" dist="38100" dir="2700000" algn="tl">
              <a:srgbClr val="C0C0C0"/>
            </a:outerShdw>
          </a:effectLst>
          <a:latin typeface="Arial" pitchFamily="34" charset="0"/>
        </a:defRPr>
      </a:lvl7pPr>
      <a:lvl8pPr marL="1371600" algn="l" rtl="0" fontAlgn="base">
        <a:spcBef>
          <a:spcPct val="0"/>
        </a:spcBef>
        <a:spcAft>
          <a:spcPct val="0"/>
        </a:spcAft>
        <a:defRPr sz="3200" b="1">
          <a:solidFill>
            <a:schemeClr val="bg1"/>
          </a:solidFill>
          <a:effectLst>
            <a:outerShdw blurRad="38100" dist="38100" dir="2700000" algn="tl">
              <a:srgbClr val="C0C0C0"/>
            </a:outerShdw>
          </a:effectLst>
          <a:latin typeface="Arial" pitchFamily="34" charset="0"/>
        </a:defRPr>
      </a:lvl8pPr>
      <a:lvl9pPr marL="1828800" algn="l" rtl="0" fontAlgn="base">
        <a:spcBef>
          <a:spcPct val="0"/>
        </a:spcBef>
        <a:spcAft>
          <a:spcPct val="0"/>
        </a:spcAft>
        <a:defRPr sz="3200" b="1">
          <a:solidFill>
            <a:schemeClr val="bg1"/>
          </a:solidFill>
          <a:effectLst>
            <a:outerShdw blurRad="38100" dist="38100" dir="2700000" algn="tl">
              <a:srgbClr val="C0C0C0"/>
            </a:outerShdw>
          </a:effectLst>
          <a:latin typeface="Arial" pitchFamily="34" charset="0"/>
        </a:defRPr>
      </a:lvl9pPr>
    </p:titleStyle>
    <p:bodyStyle>
      <a:lvl1pPr marL="2286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cs typeface="+mn-cs"/>
        </a:defRPr>
      </a:lvl1pPr>
      <a:lvl2pPr marL="449263" indent="-219075" algn="l" rtl="0" eaLnBrk="0" fontAlgn="base" hangingPunct="0">
        <a:spcBef>
          <a:spcPct val="20000"/>
        </a:spcBef>
        <a:spcAft>
          <a:spcPct val="0"/>
        </a:spcAft>
        <a:buChar char="–"/>
        <a:defRPr sz="2800">
          <a:solidFill>
            <a:schemeClr val="tx1"/>
          </a:solidFill>
          <a:latin typeface="+mn-lt"/>
        </a:defRPr>
      </a:lvl2pPr>
      <a:lvl3pPr marL="679450" indent="-228600" algn="l" rtl="0" eaLnBrk="0" fontAlgn="base" hangingPunct="0">
        <a:spcBef>
          <a:spcPct val="20000"/>
        </a:spcBef>
        <a:spcAft>
          <a:spcPct val="0"/>
        </a:spcAft>
        <a:buChar char="•"/>
        <a:defRPr sz="1600">
          <a:solidFill>
            <a:schemeClr val="tx1"/>
          </a:solidFill>
          <a:latin typeface="+mn-lt"/>
        </a:defRPr>
      </a:lvl3pPr>
      <a:lvl4pPr marL="909638" indent="-228600" algn="l" rtl="0" eaLnBrk="0" fontAlgn="base" hangingPunct="0">
        <a:spcBef>
          <a:spcPct val="20000"/>
        </a:spcBef>
        <a:spcAft>
          <a:spcPct val="0"/>
        </a:spcAft>
        <a:buChar char="–"/>
        <a:defRPr sz="1400">
          <a:solidFill>
            <a:schemeClr val="tx1"/>
          </a:solidFill>
          <a:latin typeface="+mn-lt"/>
        </a:defRPr>
      </a:lvl4pPr>
      <a:lvl5pPr marL="1139825" indent="-228600" algn="l" rtl="0" eaLnBrk="0" fontAlgn="base" hangingPunct="0">
        <a:spcBef>
          <a:spcPct val="20000"/>
        </a:spcBef>
        <a:spcAft>
          <a:spcPct val="0"/>
        </a:spcAft>
        <a:buChar char="»"/>
        <a:defRPr sz="1200">
          <a:solidFill>
            <a:schemeClr val="tx1"/>
          </a:solidFill>
          <a:latin typeface="+mn-lt"/>
        </a:defRPr>
      </a:lvl5pPr>
      <a:lvl6pPr marL="1597025" indent="-228600" algn="l" rtl="0" fontAlgn="base">
        <a:spcBef>
          <a:spcPct val="20000"/>
        </a:spcBef>
        <a:spcAft>
          <a:spcPct val="0"/>
        </a:spcAft>
        <a:buChar char="»"/>
        <a:defRPr sz="1200">
          <a:solidFill>
            <a:schemeClr val="tx1"/>
          </a:solidFill>
          <a:latin typeface="+mn-lt"/>
        </a:defRPr>
      </a:lvl6pPr>
      <a:lvl7pPr marL="2054225" indent="-228600" algn="l" rtl="0" fontAlgn="base">
        <a:spcBef>
          <a:spcPct val="20000"/>
        </a:spcBef>
        <a:spcAft>
          <a:spcPct val="0"/>
        </a:spcAft>
        <a:buChar char="»"/>
        <a:defRPr sz="1200">
          <a:solidFill>
            <a:schemeClr val="tx1"/>
          </a:solidFill>
          <a:latin typeface="+mn-lt"/>
        </a:defRPr>
      </a:lvl7pPr>
      <a:lvl8pPr marL="2511425" indent="-228600" algn="l" rtl="0" fontAlgn="base">
        <a:spcBef>
          <a:spcPct val="20000"/>
        </a:spcBef>
        <a:spcAft>
          <a:spcPct val="0"/>
        </a:spcAft>
        <a:buChar char="»"/>
        <a:defRPr sz="1200">
          <a:solidFill>
            <a:schemeClr val="tx1"/>
          </a:solidFill>
          <a:latin typeface="+mn-lt"/>
        </a:defRPr>
      </a:lvl8pPr>
      <a:lvl9pPr marL="2968625" indent="-228600" algn="l" rtl="0" fontAlgn="base">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3" descr="temp_2_Text"/>
          <p:cNvPicPr>
            <a:picLocks noChangeArrowheads="1"/>
          </p:cNvPicPr>
          <p:nvPr/>
        </p:nvPicPr>
        <p:blipFill>
          <a:blip r:embed="rId14"/>
          <a:srcRect/>
          <a:stretch>
            <a:fillRect/>
          </a:stretch>
        </p:blipFill>
        <p:spPr bwMode="auto">
          <a:xfrm>
            <a:off x="0" y="0"/>
            <a:ext cx="9144000" cy="6864350"/>
          </a:xfrm>
          <a:prstGeom prst="rect">
            <a:avLst/>
          </a:prstGeom>
          <a:noFill/>
          <a:ln w="9525">
            <a:noFill/>
            <a:miter lim="800000"/>
            <a:headEnd/>
            <a:tailEnd/>
          </a:ln>
        </p:spPr>
      </p:pic>
      <p:sp>
        <p:nvSpPr>
          <p:cNvPr id="4099" name="Rectangle 3"/>
          <p:cNvSpPr>
            <a:spLocks noGrp="1" noChangeArrowheads="1"/>
          </p:cNvSpPr>
          <p:nvPr>
            <p:ph type="title"/>
          </p:nvPr>
        </p:nvSpPr>
        <p:spPr bwMode="auto">
          <a:xfrm>
            <a:off x="233363" y="28575"/>
            <a:ext cx="8682037" cy="828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100" name="Rectangle 4"/>
          <p:cNvSpPr>
            <a:spLocks noGrp="1" noChangeArrowheads="1"/>
          </p:cNvSpPr>
          <p:nvPr>
            <p:ph type="body" idx="1"/>
          </p:nvPr>
        </p:nvSpPr>
        <p:spPr bwMode="auto">
          <a:xfrm>
            <a:off x="233363" y="1036638"/>
            <a:ext cx="8674100" cy="5202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5653" name="Rectangle 5"/>
          <p:cNvSpPr>
            <a:spLocks noGrp="1" noChangeArrowheads="1"/>
          </p:cNvSpPr>
          <p:nvPr>
            <p:ph type="sldNum" sz="quarter" idx="4"/>
          </p:nvPr>
        </p:nvSpPr>
        <p:spPr bwMode="auto">
          <a:xfrm>
            <a:off x="8018463" y="6494463"/>
            <a:ext cx="1000125" cy="338137"/>
          </a:xfrm>
          <a:prstGeom prst="rect">
            <a:avLst/>
          </a:prstGeom>
          <a:noFill/>
          <a:ln w="12700" algn="ctr">
            <a:noFill/>
            <a:miter lim="800000"/>
            <a:headEnd/>
            <a:tailEnd/>
          </a:ln>
          <a:effectLst/>
        </p:spPr>
        <p:txBody>
          <a:bodyPr vert="horz" wrap="square" lIns="45720" tIns="0" rIns="0" bIns="0" numCol="1" anchor="ctr" anchorCtr="0" compatLnSpc="1">
            <a:prstTxWarp prst="textNoShape">
              <a:avLst/>
            </a:prstTxWarp>
          </a:bodyPr>
          <a:lstStyle>
            <a:lvl1pPr algn="r" eaLnBrk="0" hangingPunct="0">
              <a:lnSpc>
                <a:spcPct val="85000"/>
              </a:lnSpc>
              <a:spcBef>
                <a:spcPct val="50000"/>
              </a:spcBef>
              <a:tabLst>
                <a:tab pos="1770063" algn="r"/>
              </a:tabLst>
              <a:defRPr sz="1000" b="1">
                <a:solidFill>
                  <a:schemeClr val="bg1"/>
                </a:solidFill>
              </a:defRPr>
            </a:lvl1pPr>
          </a:lstStyle>
          <a:p>
            <a:pPr>
              <a:defRPr/>
            </a:pPr>
            <a:fld id="{34F6B6A7-1F41-49A5-8986-018024270B3C}" type="slidenum">
              <a:rPr lang="en-US" altLang="en-US"/>
              <a:pPr>
                <a:defRPr/>
              </a:pPr>
              <a:t>‹#›</a:t>
            </a:fld>
            <a:endParaRPr lang="en-US" altLang="en-US"/>
          </a:p>
        </p:txBody>
      </p:sp>
      <p:sp>
        <p:nvSpPr>
          <p:cNvPr id="155654" name="Text Box 6"/>
          <p:cNvSpPr txBox="1">
            <a:spLocks noChangeArrowheads="1"/>
          </p:cNvSpPr>
          <p:nvPr/>
        </p:nvSpPr>
        <p:spPr bwMode="auto">
          <a:xfrm>
            <a:off x="104775" y="6665913"/>
            <a:ext cx="2112963" cy="195262"/>
          </a:xfrm>
          <a:prstGeom prst="rect">
            <a:avLst/>
          </a:prstGeom>
          <a:noFill/>
          <a:ln w="12700">
            <a:noFill/>
            <a:miter lim="800000"/>
            <a:headEnd/>
            <a:tailEnd/>
          </a:ln>
          <a:effectLst/>
        </p:spPr>
        <p:txBody>
          <a:bodyPr lIns="45720" tIns="0" rIns="0" bIns="0" anchor="b"/>
          <a:lstStyle/>
          <a:p>
            <a:pPr eaLnBrk="0" hangingPunct="0">
              <a:lnSpc>
                <a:spcPct val="85000"/>
              </a:lnSpc>
              <a:spcBef>
                <a:spcPct val="50000"/>
              </a:spcBef>
              <a:tabLst>
                <a:tab pos="1598613" algn="r"/>
              </a:tabLst>
              <a:defRPr/>
            </a:pPr>
            <a:r>
              <a:rPr lang="en-US" altLang="en-US" sz="800" b="1" dirty="0">
                <a:solidFill>
                  <a:srgbClr val="969696"/>
                </a:solidFill>
              </a:rPr>
              <a:t>Confidential 	 ©</a:t>
            </a:r>
            <a:r>
              <a:rPr lang="en-US" altLang="en-US" sz="800" b="1" dirty="0" smtClean="0">
                <a:solidFill>
                  <a:srgbClr val="969696"/>
                </a:solidFill>
              </a:rPr>
              <a:t>2014 </a:t>
            </a:r>
            <a:r>
              <a:rPr lang="en-US" altLang="en-US" sz="800" b="1" dirty="0">
                <a:solidFill>
                  <a:srgbClr val="969696"/>
                </a:solidFill>
              </a:rPr>
              <a:t>Syntel, Inc.</a:t>
            </a:r>
          </a:p>
        </p:txBody>
      </p:sp>
      <p:sp>
        <p:nvSpPr>
          <p:cNvPr id="155655" name="Rectangle 7"/>
          <p:cNvSpPr>
            <a:spLocks noGrp="1" noChangeArrowheads="1"/>
          </p:cNvSpPr>
          <p:nvPr>
            <p:ph type="ftr" sz="quarter" idx="3"/>
          </p:nvPr>
        </p:nvSpPr>
        <p:spPr bwMode="auto">
          <a:xfrm>
            <a:off x="3113088" y="6564313"/>
            <a:ext cx="3338512" cy="230187"/>
          </a:xfrm>
          <a:prstGeom prst="rect">
            <a:avLst/>
          </a:prstGeom>
          <a:noFill/>
          <a:ln w="12700" algn="ctr">
            <a:noFill/>
            <a:miter lim="800000"/>
            <a:headEnd/>
            <a:tailEnd/>
          </a:ln>
          <a:effectLst/>
        </p:spPr>
        <p:txBody>
          <a:bodyPr vert="horz" wrap="square" lIns="45720" tIns="0" rIns="0" bIns="0" numCol="1" anchor="ctr" anchorCtr="0" compatLnSpc="1">
            <a:prstTxWarp prst="textNoShape">
              <a:avLst/>
            </a:prstTxWarp>
          </a:bodyPr>
          <a:lstStyle>
            <a:lvl1pPr algn="ctr" eaLnBrk="0" hangingPunct="0">
              <a:lnSpc>
                <a:spcPct val="85000"/>
              </a:lnSpc>
              <a:spcBef>
                <a:spcPct val="50000"/>
              </a:spcBef>
              <a:tabLst>
                <a:tab pos="1770063" algn="r"/>
              </a:tabLst>
              <a:defRPr sz="1000" b="1">
                <a:solidFill>
                  <a:schemeClr val="bg1"/>
                </a:solidFill>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66"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Lst>
  <p:transition>
    <p:fade thruBlk="1"/>
  </p:transition>
  <p:timing>
    <p:tnLst>
      <p:par>
        <p:cTn id="1" dur="indefinite" restart="never" nodeType="tmRoot"/>
      </p:par>
    </p:tnLst>
  </p:timing>
  <p:hf hdr="0" ftr="0" dt="0"/>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pitchFamily="34" charset="0"/>
        </a:defRPr>
      </a:lvl2pPr>
      <a:lvl3pPr algn="l" rtl="0" eaLnBrk="0" fontAlgn="base" hangingPunct="0">
        <a:spcBef>
          <a:spcPct val="0"/>
        </a:spcBef>
        <a:spcAft>
          <a:spcPct val="0"/>
        </a:spcAft>
        <a:defRPr sz="2600" b="1">
          <a:solidFill>
            <a:schemeClr val="tx1"/>
          </a:solidFill>
          <a:latin typeface="Arial" pitchFamily="34" charset="0"/>
        </a:defRPr>
      </a:lvl3pPr>
      <a:lvl4pPr algn="l" rtl="0" eaLnBrk="0" fontAlgn="base" hangingPunct="0">
        <a:spcBef>
          <a:spcPct val="0"/>
        </a:spcBef>
        <a:spcAft>
          <a:spcPct val="0"/>
        </a:spcAft>
        <a:defRPr sz="2600" b="1">
          <a:solidFill>
            <a:schemeClr val="tx1"/>
          </a:solidFill>
          <a:latin typeface="Arial" pitchFamily="34" charset="0"/>
        </a:defRPr>
      </a:lvl4pPr>
      <a:lvl5pPr algn="l" rtl="0" eaLnBrk="0" fontAlgn="base" hangingPunct="0">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600" b="1">
          <a:solidFill>
            <a:schemeClr val="tx1"/>
          </a:solidFill>
          <a:latin typeface="Arial" pitchFamily="34" charset="0"/>
        </a:defRPr>
      </a:lvl6pPr>
      <a:lvl7pPr marL="914400" algn="l" rtl="0" eaLnBrk="1" fontAlgn="base" hangingPunct="1">
        <a:spcBef>
          <a:spcPct val="0"/>
        </a:spcBef>
        <a:spcAft>
          <a:spcPct val="0"/>
        </a:spcAft>
        <a:defRPr sz="2600" b="1">
          <a:solidFill>
            <a:schemeClr val="tx1"/>
          </a:solidFill>
          <a:latin typeface="Arial" pitchFamily="34" charset="0"/>
        </a:defRPr>
      </a:lvl7pPr>
      <a:lvl8pPr marL="1371600" algn="l" rtl="0" eaLnBrk="1" fontAlgn="base" hangingPunct="1">
        <a:spcBef>
          <a:spcPct val="0"/>
        </a:spcBef>
        <a:spcAft>
          <a:spcPct val="0"/>
        </a:spcAft>
        <a:defRPr sz="2600" b="1">
          <a:solidFill>
            <a:schemeClr val="tx1"/>
          </a:solidFill>
          <a:latin typeface="Arial" pitchFamily="34" charset="0"/>
        </a:defRPr>
      </a:lvl8pPr>
      <a:lvl9pPr marL="1828800" algn="l" rtl="0" eaLnBrk="1" fontAlgn="base" hangingPunct="1">
        <a:spcBef>
          <a:spcPct val="0"/>
        </a:spcBef>
        <a:spcAft>
          <a:spcPct val="0"/>
        </a:spcAft>
        <a:defRPr sz="2600" b="1">
          <a:solidFill>
            <a:schemeClr val="tx1"/>
          </a:solidFill>
          <a:latin typeface="Arial" pitchFamily="34" charset="0"/>
        </a:defRPr>
      </a:lvl9pPr>
    </p:titleStyle>
    <p:bodyStyle>
      <a:lvl1pPr marL="342900" indent="-342900" algn="l" defTabSz="969963" rtl="0" eaLnBrk="0" fontAlgn="base" hangingPunct="0">
        <a:spcBef>
          <a:spcPct val="20000"/>
        </a:spcBef>
        <a:spcAft>
          <a:spcPct val="0"/>
        </a:spcAft>
        <a:buSzPct val="125000"/>
        <a:buFont typeface="Wingdings" pitchFamily="2" charset="2"/>
        <a:buBlip>
          <a:blip r:embed="rId15"/>
        </a:buBlip>
        <a:defRPr sz="2000" b="1">
          <a:solidFill>
            <a:schemeClr val="tx1"/>
          </a:solidFill>
          <a:latin typeface="+mn-lt"/>
          <a:ea typeface="+mn-ea"/>
          <a:cs typeface="+mn-cs"/>
        </a:defRPr>
      </a:lvl1pPr>
      <a:lvl2pPr marL="742950" indent="-285750" algn="l" defTabSz="969963" rtl="0" eaLnBrk="0" fontAlgn="base" hangingPunct="0">
        <a:spcBef>
          <a:spcPct val="20000"/>
        </a:spcBef>
        <a:spcAft>
          <a:spcPct val="0"/>
        </a:spcAft>
        <a:buFont typeface="Wingdings" pitchFamily="2" charset="2"/>
        <a:buChar char="§"/>
        <a:defRPr sz="2800" b="1">
          <a:solidFill>
            <a:schemeClr val="tx1"/>
          </a:solidFill>
          <a:latin typeface="+mn-lt"/>
        </a:defRPr>
      </a:lvl2pPr>
      <a:lvl3pPr marL="1147763" indent="-228600" algn="l" defTabSz="969963" rtl="0" eaLnBrk="0" fontAlgn="base" hangingPunct="0">
        <a:spcBef>
          <a:spcPct val="20000"/>
        </a:spcBef>
        <a:spcAft>
          <a:spcPct val="0"/>
        </a:spcAft>
        <a:buChar char="•"/>
        <a:defRPr sz="1600">
          <a:solidFill>
            <a:schemeClr val="tx1"/>
          </a:solidFill>
          <a:latin typeface="+mn-lt"/>
        </a:defRPr>
      </a:lvl3pPr>
      <a:lvl4pPr marL="1546225" indent="-228600" algn="l" defTabSz="969963" rtl="0" eaLnBrk="0" fontAlgn="base" hangingPunct="0">
        <a:spcBef>
          <a:spcPct val="20000"/>
        </a:spcBef>
        <a:spcAft>
          <a:spcPct val="0"/>
        </a:spcAft>
        <a:buChar char="–"/>
        <a:defRPr sz="1400">
          <a:solidFill>
            <a:schemeClr val="tx1"/>
          </a:solidFill>
          <a:latin typeface="+mn-lt"/>
        </a:defRPr>
      </a:lvl4pPr>
      <a:lvl5pPr marL="1935163" indent="-228600" algn="l" defTabSz="969963" rtl="0" eaLnBrk="0" fontAlgn="base" hangingPunct="0">
        <a:spcBef>
          <a:spcPct val="20000"/>
        </a:spcBef>
        <a:spcAft>
          <a:spcPct val="0"/>
        </a:spcAft>
        <a:buChar char="•"/>
        <a:defRPr sz="1200">
          <a:solidFill>
            <a:schemeClr val="tx1"/>
          </a:solidFill>
          <a:latin typeface="+mn-lt"/>
        </a:defRPr>
      </a:lvl5pPr>
      <a:lvl6pPr marL="2392363" indent="-228600" algn="l" defTabSz="969963" rtl="0" eaLnBrk="1" fontAlgn="base" hangingPunct="1">
        <a:spcBef>
          <a:spcPct val="20000"/>
        </a:spcBef>
        <a:spcAft>
          <a:spcPct val="0"/>
        </a:spcAft>
        <a:buChar char="•"/>
        <a:defRPr sz="1200">
          <a:solidFill>
            <a:schemeClr val="tx1"/>
          </a:solidFill>
          <a:latin typeface="+mn-lt"/>
        </a:defRPr>
      </a:lvl6pPr>
      <a:lvl7pPr marL="2849563" indent="-228600" algn="l" defTabSz="969963" rtl="0" eaLnBrk="1" fontAlgn="base" hangingPunct="1">
        <a:spcBef>
          <a:spcPct val="20000"/>
        </a:spcBef>
        <a:spcAft>
          <a:spcPct val="0"/>
        </a:spcAft>
        <a:buChar char="•"/>
        <a:defRPr sz="1200">
          <a:solidFill>
            <a:schemeClr val="tx1"/>
          </a:solidFill>
          <a:latin typeface="+mn-lt"/>
        </a:defRPr>
      </a:lvl7pPr>
      <a:lvl8pPr marL="3306763" indent="-228600" algn="l" defTabSz="969963" rtl="0" eaLnBrk="1" fontAlgn="base" hangingPunct="1">
        <a:spcBef>
          <a:spcPct val="20000"/>
        </a:spcBef>
        <a:spcAft>
          <a:spcPct val="0"/>
        </a:spcAft>
        <a:buChar char="•"/>
        <a:defRPr sz="1200">
          <a:solidFill>
            <a:schemeClr val="tx1"/>
          </a:solidFill>
          <a:latin typeface="+mn-lt"/>
        </a:defRPr>
      </a:lvl8pPr>
      <a:lvl9pPr marL="3763963" indent="-228600" algn="l" defTabSz="969963" rtl="0" eaLnBrk="1" fontAlgn="base" hangingPunct="1">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hyperlink" Target="http://www.cs.bgu.ac.il/~yoavg/publications/acl2014syntemb.pdf" TargetMode="External"/><Relationship Id="rId7" Type="http://schemas.openxmlformats.org/officeDocument/2006/relationships/hyperlink" Target="http://cs.stanford.edu/~quocle/paragraph_vector.pdf" TargetMode="External"/><Relationship Id="rId2" Type="http://schemas.openxmlformats.org/officeDocument/2006/relationships/hyperlink" Target="http://www-nlp.stanford.edu/pubs/glove.pdf" TargetMode="External"/><Relationship Id="rId1" Type="http://schemas.openxmlformats.org/officeDocument/2006/relationships/slideLayout" Target="../slideLayouts/slideLayout13.xml"/><Relationship Id="rId6" Type="http://schemas.openxmlformats.org/officeDocument/2006/relationships/hyperlink" Target="http://sentiment.christopherpotts.net/vectors.html" TargetMode="External"/><Relationship Id="rId5" Type="http://schemas.openxmlformats.org/officeDocument/2006/relationships/hyperlink" Target="http://ai.stanford.edu/~ang/papers/acl11-WordVectorsSentimentAnalysis.pdf" TargetMode="External"/><Relationship Id="rId4" Type="http://schemas.openxmlformats.org/officeDocument/2006/relationships/hyperlink" Target="http://arxiv.org/pdf/1301.3781.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43875" y="6494463"/>
            <a:ext cx="1000125" cy="338137"/>
          </a:xfrm>
        </p:spPr>
        <p:txBody>
          <a:bodyPr/>
          <a:lstStyle/>
          <a:p>
            <a:pPr>
              <a:defRPr/>
            </a:pPr>
            <a:fld id="{6DE6A88F-FB1C-4E70-A54F-430660B524E2}" type="slidenum">
              <a:rPr lang="en-US" altLang="en-US" smtClean="0"/>
              <a:pPr>
                <a:defRPr/>
              </a:pPr>
              <a:t>1</a:t>
            </a:fld>
            <a:endParaRPr lang="en-US" altLang="en-US"/>
          </a:p>
        </p:txBody>
      </p:sp>
      <p:sp>
        <p:nvSpPr>
          <p:cNvPr id="7" name="Title 6"/>
          <p:cNvSpPr>
            <a:spLocks noGrp="1"/>
          </p:cNvSpPr>
          <p:nvPr>
            <p:ph type="ctrTitle"/>
          </p:nvPr>
        </p:nvSpPr>
        <p:spPr/>
        <p:txBody>
          <a:bodyPr/>
          <a:lstStyle/>
          <a:p>
            <a:pPr algn="ctr"/>
            <a:r>
              <a:rPr lang="en-US" dirty="0" smtClean="0"/>
              <a:t>Analytics Internship </a:t>
            </a:r>
            <a:br>
              <a:rPr lang="en-US" dirty="0" smtClean="0"/>
            </a:br>
            <a:r>
              <a:rPr lang="en-US" dirty="0" smtClean="0"/>
              <a:t>First Evaluation</a:t>
            </a:r>
            <a:endParaRPr lang="en-US" dirty="0"/>
          </a:p>
        </p:txBody>
      </p:sp>
      <p:sp>
        <p:nvSpPr>
          <p:cNvPr id="8" name="Subtitle 7"/>
          <p:cNvSpPr>
            <a:spLocks noGrp="1"/>
          </p:cNvSpPr>
          <p:nvPr>
            <p:ph type="subTitle" idx="1"/>
          </p:nvPr>
        </p:nvSpPr>
        <p:spPr>
          <a:xfrm>
            <a:off x="2971800" y="6276182"/>
            <a:ext cx="5889625" cy="436562"/>
          </a:xfrm>
        </p:spPr>
        <p:txBody>
          <a:bodyPr/>
          <a:lstStyle/>
          <a:p>
            <a:r>
              <a:rPr lang="en-US" dirty="0" smtClean="0"/>
              <a:t>-By Priya Sarkar</a:t>
            </a:r>
          </a:p>
          <a:p>
            <a:r>
              <a:rPr lang="en-US" dirty="0" smtClean="0"/>
              <a:t>Data Science</a:t>
            </a:r>
          </a:p>
          <a:p>
            <a:r>
              <a:rPr lang="en-US" dirty="0" smtClean="0"/>
              <a:t>Mentor-Roopam Upadhyay</a:t>
            </a:r>
          </a:p>
          <a:p>
            <a:endParaRPr lang="en-US"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of Text Cleaning</a:t>
            </a:r>
            <a:endParaRPr lang="en-IN" dirty="0"/>
          </a:p>
        </p:txBody>
      </p:sp>
      <p:sp>
        <p:nvSpPr>
          <p:cNvPr id="3" name="Content Placeholder 2"/>
          <p:cNvSpPr>
            <a:spLocks noGrp="1"/>
          </p:cNvSpPr>
          <p:nvPr>
            <p:ph idx="1"/>
          </p:nvPr>
        </p:nvSpPr>
        <p:spPr/>
        <p:txBody>
          <a:bodyPr/>
          <a:lstStyle/>
          <a:p>
            <a:r>
              <a:rPr lang="en-IN" sz="2800" dirty="0" smtClean="0"/>
              <a:t>Step 1:Removing Punctuations</a:t>
            </a:r>
          </a:p>
          <a:p>
            <a:pPr marL="0" indent="0">
              <a:buNone/>
            </a:pPr>
            <a:r>
              <a:rPr lang="en-IN" sz="1400" b="0" dirty="0"/>
              <a:t>[[</a:t>
            </a:r>
            <a:r>
              <a:rPr lang="en-IN" sz="1400" b="0" dirty="0" err="1"/>
              <a:t>u'The</a:t>
            </a:r>
            <a:r>
              <a:rPr lang="en-IN" sz="1400" b="0" dirty="0"/>
              <a:t>', </a:t>
            </a:r>
            <a:r>
              <a:rPr lang="en-IN" sz="1400" b="0" dirty="0" err="1"/>
              <a:t>u'Classic</a:t>
            </a:r>
            <a:r>
              <a:rPr lang="en-IN" sz="1400" b="0" dirty="0"/>
              <a:t>', </a:t>
            </a:r>
            <a:r>
              <a:rPr lang="en-IN" sz="1400" b="0" dirty="0" err="1"/>
              <a:t>u'War</a:t>
            </a:r>
            <a:r>
              <a:rPr lang="en-IN" sz="1400" b="0" dirty="0"/>
              <a:t>', </a:t>
            </a:r>
            <a:r>
              <a:rPr lang="en-IN" sz="1400" b="0" dirty="0" err="1"/>
              <a:t>u'of</a:t>
            </a:r>
            <a:r>
              <a:rPr lang="en-IN" sz="1400" b="0" dirty="0"/>
              <a:t>', </a:t>
            </a:r>
            <a:r>
              <a:rPr lang="en-IN" sz="1400" b="0" dirty="0" err="1"/>
              <a:t>u'the</a:t>
            </a:r>
            <a:r>
              <a:rPr lang="en-IN" sz="1400" b="0" dirty="0"/>
              <a:t>', </a:t>
            </a:r>
            <a:r>
              <a:rPr lang="en-IN" sz="1400" b="0" dirty="0" err="1"/>
              <a:t>u'Worlds</a:t>
            </a:r>
            <a:r>
              <a:rPr lang="en-IN" sz="1400" b="0" dirty="0"/>
              <a:t>', </a:t>
            </a:r>
            <a:r>
              <a:rPr lang="en-IN" sz="1400" b="0" dirty="0" err="1"/>
              <a:t>u'by</a:t>
            </a:r>
            <a:r>
              <a:rPr lang="en-IN" sz="1400" b="0" dirty="0"/>
              <a:t>', </a:t>
            </a:r>
            <a:r>
              <a:rPr lang="en-IN" sz="1400" b="0" dirty="0" err="1"/>
              <a:t>u'Timothy</a:t>
            </a:r>
            <a:r>
              <a:rPr lang="en-IN" sz="1400" b="0" dirty="0"/>
              <a:t>', </a:t>
            </a:r>
            <a:r>
              <a:rPr lang="en-IN" sz="1400" b="0" dirty="0" err="1"/>
              <a:t>u'Hines</a:t>
            </a:r>
            <a:r>
              <a:rPr lang="en-IN" sz="1400" b="0" dirty="0"/>
              <a:t>', </a:t>
            </a:r>
            <a:r>
              <a:rPr lang="en-IN" sz="1400" b="0" dirty="0" err="1"/>
              <a:t>u'is</a:t>
            </a:r>
            <a:r>
              <a:rPr lang="en-IN" sz="1400" b="0" dirty="0"/>
              <a:t>', </a:t>
            </a:r>
            <a:r>
              <a:rPr lang="en-IN" sz="1400" b="0" dirty="0" err="1"/>
              <a:t>u'a</a:t>
            </a:r>
            <a:r>
              <a:rPr lang="en-IN" sz="1400" b="0" dirty="0"/>
              <a:t>', </a:t>
            </a:r>
            <a:r>
              <a:rPr lang="en-IN" sz="1400" b="0" dirty="0" err="1"/>
              <a:t>u'very</a:t>
            </a:r>
            <a:r>
              <a:rPr lang="en-IN" sz="1400" b="0" dirty="0"/>
              <a:t>', </a:t>
            </a:r>
            <a:r>
              <a:rPr lang="en-IN" sz="1400" b="0" dirty="0" err="1"/>
              <a:t>u'entertaining</a:t>
            </a:r>
            <a:r>
              <a:rPr lang="en-IN" sz="1400" b="0" dirty="0"/>
              <a:t>', </a:t>
            </a:r>
            <a:r>
              <a:rPr lang="en-IN" sz="1400" b="0" dirty="0" err="1"/>
              <a:t>u'film</a:t>
            </a:r>
            <a:r>
              <a:rPr lang="en-IN" sz="1400" b="0" dirty="0"/>
              <a:t>', </a:t>
            </a:r>
            <a:r>
              <a:rPr lang="en-IN" sz="1400" b="0" dirty="0" err="1"/>
              <a:t>u'that</a:t>
            </a:r>
            <a:r>
              <a:rPr lang="en-IN" sz="1400" b="0" dirty="0"/>
              <a:t>', </a:t>
            </a:r>
            <a:r>
              <a:rPr lang="en-IN" sz="1400" b="0" dirty="0" err="1"/>
              <a:t>u'obviously</a:t>
            </a:r>
            <a:r>
              <a:rPr lang="en-IN" sz="1400" b="0" dirty="0"/>
              <a:t>', </a:t>
            </a:r>
            <a:r>
              <a:rPr lang="en-IN" sz="1400" b="0" dirty="0" err="1"/>
              <a:t>u'goes</a:t>
            </a:r>
            <a:r>
              <a:rPr lang="en-IN" sz="1400" b="0" dirty="0"/>
              <a:t>', </a:t>
            </a:r>
            <a:r>
              <a:rPr lang="en-IN" sz="1400" b="0" dirty="0" err="1"/>
              <a:t>u'to</a:t>
            </a:r>
            <a:r>
              <a:rPr lang="en-IN" sz="1400" b="0" dirty="0"/>
              <a:t>', </a:t>
            </a:r>
            <a:r>
              <a:rPr lang="en-IN" sz="1400" b="0" dirty="0" err="1"/>
              <a:t>u'great</a:t>
            </a:r>
            <a:r>
              <a:rPr lang="en-IN" sz="1400" b="0" dirty="0"/>
              <a:t>', </a:t>
            </a:r>
            <a:r>
              <a:rPr lang="en-IN" sz="1400" b="0" dirty="0" err="1"/>
              <a:t>u'effort</a:t>
            </a:r>
            <a:r>
              <a:rPr lang="en-IN" sz="1400" b="0" dirty="0"/>
              <a:t>', </a:t>
            </a:r>
            <a:r>
              <a:rPr lang="en-IN" sz="1400" b="0" dirty="0" err="1"/>
              <a:t>u'and</a:t>
            </a:r>
            <a:r>
              <a:rPr lang="en-IN" sz="1400" b="0" dirty="0"/>
              <a:t>', </a:t>
            </a:r>
            <a:r>
              <a:rPr lang="en-IN" sz="1400" b="0" dirty="0" err="1"/>
              <a:t>u'lengths</a:t>
            </a:r>
            <a:r>
              <a:rPr lang="en-IN" sz="1400" b="0" dirty="0"/>
              <a:t>', </a:t>
            </a:r>
            <a:r>
              <a:rPr lang="en-IN" sz="1400" b="0" dirty="0" err="1"/>
              <a:t>u'to</a:t>
            </a:r>
            <a:r>
              <a:rPr lang="en-IN" sz="1400" b="0" dirty="0"/>
              <a:t>', </a:t>
            </a:r>
            <a:r>
              <a:rPr lang="en-IN" sz="1400" b="0" dirty="0" err="1"/>
              <a:t>u'faithfully</a:t>
            </a:r>
            <a:r>
              <a:rPr lang="en-IN" sz="1400" b="0" dirty="0"/>
              <a:t>', </a:t>
            </a:r>
            <a:r>
              <a:rPr lang="en-IN" sz="1400" b="0" dirty="0" err="1"/>
              <a:t>u'recreate</a:t>
            </a:r>
            <a:r>
              <a:rPr lang="en-IN" sz="1400" b="0" dirty="0"/>
              <a:t>', </a:t>
            </a:r>
            <a:r>
              <a:rPr lang="en-IN" sz="1400" b="0" dirty="0" err="1"/>
              <a:t>u'H</a:t>
            </a:r>
            <a:r>
              <a:rPr lang="en-IN" sz="1400" b="0" dirty="0"/>
              <a:t>', </a:t>
            </a:r>
            <a:r>
              <a:rPr lang="en-IN" sz="1400" b="0" dirty="0" err="1"/>
              <a:t>u'G</a:t>
            </a:r>
            <a:r>
              <a:rPr lang="en-IN" sz="1400" b="0" dirty="0"/>
              <a:t>', </a:t>
            </a:r>
            <a:r>
              <a:rPr lang="en-IN" sz="1400" b="0" dirty="0" err="1"/>
              <a:t>u'Wells</a:t>
            </a:r>
            <a:r>
              <a:rPr lang="en-IN" sz="1400" b="0" dirty="0"/>
              <a:t>', </a:t>
            </a:r>
            <a:r>
              <a:rPr lang="en-IN" sz="1400" b="0" dirty="0" err="1"/>
              <a:t>u'classic</a:t>
            </a:r>
            <a:r>
              <a:rPr lang="en-IN" sz="1400" b="0" dirty="0"/>
              <a:t>', </a:t>
            </a:r>
            <a:r>
              <a:rPr lang="en-IN" sz="1400" b="0" dirty="0" err="1"/>
              <a:t>u'book</a:t>
            </a:r>
            <a:r>
              <a:rPr lang="en-IN" sz="1400" b="0" dirty="0"/>
              <a:t>'], [</a:t>
            </a:r>
            <a:r>
              <a:rPr lang="en-IN" sz="1400" b="0" dirty="0" err="1"/>
              <a:t>u'Mr</a:t>
            </a:r>
            <a:r>
              <a:rPr lang="en-IN" sz="1400" b="0" dirty="0"/>
              <a:t>', </a:t>
            </a:r>
            <a:r>
              <a:rPr lang="en-IN" sz="1400" b="0" dirty="0" err="1"/>
              <a:t>u'Hines</a:t>
            </a:r>
            <a:r>
              <a:rPr lang="en-IN" sz="1400" b="0" dirty="0"/>
              <a:t>', </a:t>
            </a:r>
            <a:r>
              <a:rPr lang="en-IN" sz="1400" b="0" dirty="0" err="1"/>
              <a:t>u'succeeds</a:t>
            </a:r>
            <a:r>
              <a:rPr lang="en-IN" sz="1400" b="0" dirty="0"/>
              <a:t>', </a:t>
            </a:r>
            <a:r>
              <a:rPr lang="en-IN" sz="1400" b="0" dirty="0" err="1"/>
              <a:t>u'in</a:t>
            </a:r>
            <a:r>
              <a:rPr lang="en-IN" sz="1400" b="0" dirty="0"/>
              <a:t>', </a:t>
            </a:r>
            <a:r>
              <a:rPr lang="en-IN" sz="1400" b="0" dirty="0" err="1"/>
              <a:t>u'doing</a:t>
            </a:r>
            <a:r>
              <a:rPr lang="en-IN" sz="1400" b="0" dirty="0"/>
              <a:t>', </a:t>
            </a:r>
            <a:r>
              <a:rPr lang="en-IN" sz="1400" b="0" dirty="0" err="1"/>
              <a:t>u'so</a:t>
            </a:r>
            <a:r>
              <a:rPr lang="en-IN" sz="1400" b="0" dirty="0"/>
              <a:t>'], [</a:t>
            </a:r>
            <a:r>
              <a:rPr lang="en-IN" sz="1400" b="0" dirty="0" err="1"/>
              <a:t>u'I</a:t>
            </a:r>
            <a:r>
              <a:rPr lang="en-IN" sz="1400" b="0" dirty="0"/>
              <a:t>', </a:t>
            </a:r>
            <a:r>
              <a:rPr lang="en-IN" sz="1400" b="0" dirty="0" err="1"/>
              <a:t>u'and</a:t>
            </a:r>
            <a:r>
              <a:rPr lang="en-IN" sz="1400" b="0" dirty="0"/>
              <a:t>', </a:t>
            </a:r>
            <a:r>
              <a:rPr lang="en-IN" sz="1400" b="0" dirty="0" err="1"/>
              <a:t>u'those</a:t>
            </a:r>
            <a:r>
              <a:rPr lang="en-IN" sz="1400" b="0" dirty="0"/>
              <a:t>', </a:t>
            </a:r>
            <a:r>
              <a:rPr lang="en-IN" sz="1400" b="0" dirty="0" err="1"/>
              <a:t>u'who</a:t>
            </a:r>
            <a:r>
              <a:rPr lang="en-IN" sz="1400" b="0" dirty="0"/>
              <a:t>', </a:t>
            </a:r>
            <a:r>
              <a:rPr lang="en-IN" sz="1400" b="0" dirty="0" err="1"/>
              <a:t>u'watched</a:t>
            </a:r>
            <a:r>
              <a:rPr lang="en-IN" sz="1400" b="0" dirty="0"/>
              <a:t>', </a:t>
            </a:r>
            <a:r>
              <a:rPr lang="en-IN" sz="1400" b="0" dirty="0" err="1"/>
              <a:t>u'his</a:t>
            </a:r>
            <a:r>
              <a:rPr lang="en-IN" sz="1400" b="0" dirty="0"/>
              <a:t>', </a:t>
            </a:r>
            <a:r>
              <a:rPr lang="en-IN" sz="1400" b="0" dirty="0" err="1"/>
              <a:t>u'film</a:t>
            </a:r>
            <a:r>
              <a:rPr lang="en-IN" sz="1400" b="0" dirty="0"/>
              <a:t>', </a:t>
            </a:r>
            <a:r>
              <a:rPr lang="en-IN" sz="1400" b="0" dirty="0" err="1"/>
              <a:t>u'with</a:t>
            </a:r>
            <a:r>
              <a:rPr lang="en-IN" sz="1400" b="0" dirty="0"/>
              <a:t>', </a:t>
            </a:r>
            <a:r>
              <a:rPr lang="en-IN" sz="1400" b="0" dirty="0" err="1"/>
              <a:t>u'me</a:t>
            </a:r>
            <a:r>
              <a:rPr lang="en-IN" sz="1400" b="0" dirty="0"/>
              <a:t>', </a:t>
            </a:r>
            <a:r>
              <a:rPr lang="en-IN" sz="1400" b="0" dirty="0" err="1"/>
              <a:t>u'appreciated</a:t>
            </a:r>
            <a:r>
              <a:rPr lang="en-IN" sz="1400" b="0" dirty="0"/>
              <a:t>', </a:t>
            </a:r>
            <a:r>
              <a:rPr lang="en-IN" sz="1400" b="0" dirty="0" err="1"/>
              <a:t>u'the</a:t>
            </a:r>
            <a:r>
              <a:rPr lang="en-IN" sz="1400" b="0" dirty="0"/>
              <a:t>', </a:t>
            </a:r>
            <a:r>
              <a:rPr lang="en-IN" sz="1400" b="0" dirty="0" err="1"/>
              <a:t>u'fact</a:t>
            </a:r>
            <a:r>
              <a:rPr lang="en-IN" sz="1400" b="0" dirty="0"/>
              <a:t>', </a:t>
            </a:r>
            <a:r>
              <a:rPr lang="en-IN" sz="1400" b="0" dirty="0" err="1"/>
              <a:t>u'that</a:t>
            </a:r>
            <a:r>
              <a:rPr lang="en-IN" sz="1400" b="0" dirty="0"/>
              <a:t>', </a:t>
            </a:r>
            <a:r>
              <a:rPr lang="en-IN" sz="1400" b="0" dirty="0" err="1"/>
              <a:t>u'it</a:t>
            </a:r>
            <a:r>
              <a:rPr lang="en-IN" sz="1400" b="0" dirty="0"/>
              <a:t>', </a:t>
            </a:r>
            <a:r>
              <a:rPr lang="en-IN" sz="1400" b="0" dirty="0" err="1"/>
              <a:t>u'was</a:t>
            </a:r>
            <a:r>
              <a:rPr lang="en-IN" sz="1400" b="0" dirty="0"/>
              <a:t>', </a:t>
            </a:r>
            <a:r>
              <a:rPr lang="en-IN" sz="1400" b="0" dirty="0" err="1"/>
              <a:t>u'not</a:t>
            </a:r>
            <a:r>
              <a:rPr lang="en-IN" sz="1400" b="0" dirty="0"/>
              <a:t>', </a:t>
            </a:r>
            <a:r>
              <a:rPr lang="en-IN" sz="1400" b="0" dirty="0" err="1"/>
              <a:t>u'the</a:t>
            </a:r>
            <a:r>
              <a:rPr lang="en-IN" sz="1400" b="0" dirty="0"/>
              <a:t>', </a:t>
            </a:r>
            <a:r>
              <a:rPr lang="en-IN" sz="1400" b="0" dirty="0" err="1"/>
              <a:t>u'standard</a:t>
            </a:r>
            <a:r>
              <a:rPr lang="en-IN" sz="1400" b="0" dirty="0"/>
              <a:t>', </a:t>
            </a:r>
            <a:r>
              <a:rPr lang="en-IN" sz="1400" b="0" dirty="0" err="1"/>
              <a:t>u'predictable</a:t>
            </a:r>
            <a:r>
              <a:rPr lang="en-IN" sz="1400" b="0" dirty="0"/>
              <a:t>', </a:t>
            </a:r>
            <a:r>
              <a:rPr lang="en-IN" sz="1400" b="0" dirty="0" err="1"/>
              <a:t>u'Hollywood</a:t>
            </a:r>
            <a:r>
              <a:rPr lang="en-IN" sz="1400" b="0" dirty="0"/>
              <a:t>', </a:t>
            </a:r>
            <a:r>
              <a:rPr lang="en-IN" sz="1400" b="0" dirty="0" err="1"/>
              <a:t>u'fare</a:t>
            </a:r>
            <a:r>
              <a:rPr lang="en-IN" sz="1400" b="0" dirty="0"/>
              <a:t>', </a:t>
            </a:r>
            <a:r>
              <a:rPr lang="en-IN" sz="1400" b="0" dirty="0" err="1"/>
              <a:t>u'that</a:t>
            </a:r>
            <a:r>
              <a:rPr lang="en-IN" sz="1400" b="0" dirty="0"/>
              <a:t>', </a:t>
            </a:r>
            <a:r>
              <a:rPr lang="en-IN" sz="1400" b="0" dirty="0" err="1"/>
              <a:t>u'comes</a:t>
            </a:r>
            <a:r>
              <a:rPr lang="en-IN" sz="1400" b="0" dirty="0"/>
              <a:t>', </a:t>
            </a:r>
            <a:r>
              <a:rPr lang="en-IN" sz="1400" b="0" dirty="0" err="1"/>
              <a:t>u'out</a:t>
            </a:r>
            <a:r>
              <a:rPr lang="en-IN" sz="1400" b="0" dirty="0"/>
              <a:t>', </a:t>
            </a:r>
            <a:r>
              <a:rPr lang="en-IN" sz="1400" b="0" dirty="0" err="1"/>
              <a:t>u'every</a:t>
            </a:r>
            <a:r>
              <a:rPr lang="en-IN" sz="1400" b="0" dirty="0"/>
              <a:t>', </a:t>
            </a:r>
            <a:r>
              <a:rPr lang="en-IN" sz="1400" b="0" dirty="0" err="1"/>
              <a:t>u'year</a:t>
            </a:r>
            <a:r>
              <a:rPr lang="en-IN" sz="1400" b="0" dirty="0"/>
              <a:t>', </a:t>
            </a:r>
            <a:r>
              <a:rPr lang="en-IN" sz="1400" b="0" dirty="0" err="1"/>
              <a:t>u'eg</a:t>
            </a:r>
            <a:r>
              <a:rPr lang="en-IN" sz="1400" b="0" dirty="0"/>
              <a:t>'], [</a:t>
            </a:r>
            <a:r>
              <a:rPr lang="en-IN" sz="1400" b="0" dirty="0" err="1"/>
              <a:t>u'the</a:t>
            </a:r>
            <a:r>
              <a:rPr lang="en-IN" sz="1400" b="0" dirty="0"/>
              <a:t>', </a:t>
            </a:r>
            <a:r>
              <a:rPr lang="en-IN" sz="1400" b="0" dirty="0" err="1"/>
              <a:t>u'Spielberg</a:t>
            </a:r>
            <a:r>
              <a:rPr lang="en-IN" sz="1400" b="0" dirty="0"/>
              <a:t>', </a:t>
            </a:r>
            <a:r>
              <a:rPr lang="en-IN" sz="1400" b="0" dirty="0" err="1"/>
              <a:t>u'version</a:t>
            </a:r>
            <a:r>
              <a:rPr lang="en-IN" sz="1400" b="0" dirty="0"/>
              <a:t>', </a:t>
            </a:r>
            <a:r>
              <a:rPr lang="en-IN" sz="1400" b="0" dirty="0" err="1"/>
              <a:t>u'with</a:t>
            </a:r>
            <a:r>
              <a:rPr lang="en-IN" sz="1400" b="0" dirty="0"/>
              <a:t>', </a:t>
            </a:r>
            <a:r>
              <a:rPr lang="en-IN" sz="1400" b="0" dirty="0" err="1"/>
              <a:t>u'Tom</a:t>
            </a:r>
            <a:r>
              <a:rPr lang="en-IN" sz="1400" b="0" dirty="0"/>
              <a:t>', </a:t>
            </a:r>
            <a:r>
              <a:rPr lang="en-IN" sz="1400" b="0" dirty="0" err="1"/>
              <a:t>u'Cruise</a:t>
            </a:r>
            <a:r>
              <a:rPr lang="en-IN" sz="1400" b="0" dirty="0"/>
              <a:t>', </a:t>
            </a:r>
            <a:r>
              <a:rPr lang="en-IN" sz="1400" b="0" dirty="0" err="1"/>
              <a:t>u'that</a:t>
            </a:r>
            <a:r>
              <a:rPr lang="en-IN" sz="1400" b="0" dirty="0"/>
              <a:t>', </a:t>
            </a:r>
            <a:r>
              <a:rPr lang="en-IN" sz="1400" b="0" dirty="0" err="1"/>
              <a:t>u'had</a:t>
            </a:r>
            <a:r>
              <a:rPr lang="en-IN" sz="1400" b="0" dirty="0"/>
              <a:t>', </a:t>
            </a:r>
            <a:r>
              <a:rPr lang="en-IN" sz="1400" b="0" dirty="0" err="1"/>
              <a:t>u'only</a:t>
            </a:r>
            <a:r>
              <a:rPr lang="en-IN" sz="1400" b="0" dirty="0"/>
              <a:t>', </a:t>
            </a:r>
            <a:r>
              <a:rPr lang="en-IN" sz="1400" b="0" dirty="0" err="1"/>
              <a:t>u'the</a:t>
            </a:r>
            <a:r>
              <a:rPr lang="en-IN" sz="1400" b="0" dirty="0"/>
              <a:t>', </a:t>
            </a:r>
            <a:r>
              <a:rPr lang="en-IN" sz="1400" b="0" dirty="0" err="1"/>
              <a:t>u'slightest</a:t>
            </a:r>
            <a:r>
              <a:rPr lang="en-IN" sz="1400" b="0" dirty="0"/>
              <a:t>', </a:t>
            </a:r>
            <a:r>
              <a:rPr lang="en-IN" sz="1400" b="0" dirty="0" err="1"/>
              <a:t>u'resemblance</a:t>
            </a:r>
            <a:r>
              <a:rPr lang="en-IN" sz="1400" b="0" dirty="0"/>
              <a:t>', </a:t>
            </a:r>
            <a:r>
              <a:rPr lang="en-IN" sz="1400" b="0" dirty="0" err="1"/>
              <a:t>u'to</a:t>
            </a:r>
            <a:r>
              <a:rPr lang="en-IN" sz="1400" b="0" dirty="0"/>
              <a:t>', </a:t>
            </a:r>
            <a:r>
              <a:rPr lang="en-IN" sz="1400" b="0" dirty="0" err="1"/>
              <a:t>u'the</a:t>
            </a:r>
            <a:r>
              <a:rPr lang="en-IN" sz="1400" b="0" dirty="0"/>
              <a:t>', </a:t>
            </a:r>
            <a:r>
              <a:rPr lang="en-IN" sz="1400" b="0" dirty="0" err="1"/>
              <a:t>u'book</a:t>
            </a:r>
            <a:r>
              <a:rPr lang="en-IN" sz="1400" b="0" dirty="0"/>
              <a:t>'], [</a:t>
            </a:r>
            <a:r>
              <a:rPr lang="en-IN" sz="1400" b="0" dirty="0" err="1"/>
              <a:t>u'Obviously</a:t>
            </a:r>
            <a:r>
              <a:rPr lang="en-IN" sz="1400" b="0" dirty="0"/>
              <a:t>', </a:t>
            </a:r>
            <a:r>
              <a:rPr lang="en-IN" sz="1400" b="0" dirty="0" err="1"/>
              <a:t>u'everyone</a:t>
            </a:r>
            <a:r>
              <a:rPr lang="en-IN" sz="1400" b="0" dirty="0"/>
              <a:t>', </a:t>
            </a:r>
            <a:r>
              <a:rPr lang="en-IN" sz="1400" b="0" dirty="0" err="1"/>
              <a:t>u'looks</a:t>
            </a:r>
            <a:r>
              <a:rPr lang="en-IN" sz="1400" b="0" dirty="0"/>
              <a:t>', </a:t>
            </a:r>
            <a:r>
              <a:rPr lang="en-IN" sz="1400" b="0" dirty="0" err="1"/>
              <a:t>u'for</a:t>
            </a:r>
            <a:r>
              <a:rPr lang="en-IN" sz="1400" b="0" dirty="0"/>
              <a:t>', </a:t>
            </a:r>
            <a:r>
              <a:rPr lang="en-IN" sz="1400" b="0" dirty="0" err="1"/>
              <a:t>u'different</a:t>
            </a:r>
            <a:r>
              <a:rPr lang="en-IN" sz="1400" b="0" dirty="0"/>
              <a:t>', </a:t>
            </a:r>
            <a:r>
              <a:rPr lang="en-IN" sz="1400" b="0" dirty="0" err="1"/>
              <a:t>u'things</a:t>
            </a:r>
            <a:r>
              <a:rPr lang="en-IN" sz="1400" b="0" dirty="0"/>
              <a:t>', </a:t>
            </a:r>
            <a:r>
              <a:rPr lang="en-IN" sz="1400" b="0" dirty="0" err="1"/>
              <a:t>u'in</a:t>
            </a:r>
            <a:r>
              <a:rPr lang="en-IN" sz="1400" b="0" dirty="0"/>
              <a:t>', </a:t>
            </a:r>
            <a:r>
              <a:rPr lang="en-IN" sz="1400" b="0" dirty="0" err="1"/>
              <a:t>u'a</a:t>
            </a:r>
            <a:r>
              <a:rPr lang="en-IN" sz="1400" b="0" dirty="0"/>
              <a:t>', </a:t>
            </a:r>
            <a:r>
              <a:rPr lang="en-IN" sz="1400" b="0" dirty="0" err="1"/>
              <a:t>u'movie</a:t>
            </a:r>
            <a:r>
              <a:rPr lang="en-IN" sz="1400" b="0" dirty="0"/>
              <a:t>'], [</a:t>
            </a:r>
            <a:r>
              <a:rPr lang="en-IN" sz="1400" b="0" dirty="0" err="1"/>
              <a:t>u'Those</a:t>
            </a:r>
            <a:r>
              <a:rPr lang="en-IN" sz="1400" b="0" dirty="0"/>
              <a:t>', </a:t>
            </a:r>
            <a:r>
              <a:rPr lang="en-IN" sz="1400" b="0" dirty="0" err="1"/>
              <a:t>u'who</a:t>
            </a:r>
            <a:r>
              <a:rPr lang="en-IN" sz="1400" b="0" dirty="0"/>
              <a:t>', </a:t>
            </a:r>
            <a:r>
              <a:rPr lang="en-IN" sz="1400" b="0" dirty="0" err="1"/>
              <a:t>u'envision</a:t>
            </a:r>
            <a:r>
              <a:rPr lang="en-IN" sz="1400" b="0" dirty="0"/>
              <a:t>', </a:t>
            </a:r>
            <a:r>
              <a:rPr lang="en-IN" sz="1400" b="0" dirty="0" err="1"/>
              <a:t>u'themselves</a:t>
            </a:r>
            <a:r>
              <a:rPr lang="en-IN" sz="1400" b="0" dirty="0"/>
              <a:t>', </a:t>
            </a:r>
            <a:r>
              <a:rPr lang="en-IN" sz="1400" b="0" dirty="0" err="1"/>
              <a:t>u'as</a:t>
            </a:r>
            <a:r>
              <a:rPr lang="en-IN" sz="1400" b="0" dirty="0"/>
              <a:t>', </a:t>
            </a:r>
            <a:r>
              <a:rPr lang="en-IN" sz="1400" b="0" dirty="0" err="1"/>
              <a:t>u'amateur</a:t>
            </a:r>
            <a:r>
              <a:rPr lang="en-IN" sz="1400" b="0" dirty="0"/>
              <a:t>', </a:t>
            </a:r>
            <a:r>
              <a:rPr lang="en-IN" sz="1400" b="0" dirty="0" err="1"/>
              <a:t>u'critics</a:t>
            </a:r>
            <a:r>
              <a:rPr lang="en-IN" sz="1400" b="0" dirty="0"/>
              <a:t>', </a:t>
            </a:r>
            <a:r>
              <a:rPr lang="en-IN" sz="1400" b="0" dirty="0" err="1"/>
              <a:t>u'look</a:t>
            </a:r>
            <a:r>
              <a:rPr lang="en-IN" sz="1400" b="0" dirty="0"/>
              <a:t>', </a:t>
            </a:r>
            <a:r>
              <a:rPr lang="en-IN" sz="1400" b="0" dirty="0" err="1"/>
              <a:t>u'only</a:t>
            </a:r>
            <a:r>
              <a:rPr lang="en-IN" sz="1400" b="0" dirty="0"/>
              <a:t>', </a:t>
            </a:r>
            <a:r>
              <a:rPr lang="en-IN" sz="1400" b="0" dirty="0" err="1"/>
              <a:t>u'to</a:t>
            </a:r>
            <a:r>
              <a:rPr lang="en-IN" sz="1400" b="0" dirty="0"/>
              <a:t>', </a:t>
            </a:r>
            <a:r>
              <a:rPr lang="en-IN" sz="1400" b="0" dirty="0" err="1"/>
              <a:t>u'criticize</a:t>
            </a:r>
            <a:r>
              <a:rPr lang="en-IN" sz="1400" b="0" dirty="0"/>
              <a:t>', </a:t>
            </a:r>
            <a:r>
              <a:rPr lang="en-IN" sz="1400" b="0" dirty="0" err="1"/>
              <a:t>u'everything</a:t>
            </a:r>
            <a:r>
              <a:rPr lang="en-IN" sz="1400" b="0" dirty="0"/>
              <a:t>', </a:t>
            </a:r>
            <a:r>
              <a:rPr lang="en-IN" sz="1400" b="0" dirty="0" err="1"/>
              <a:t>u'they</a:t>
            </a:r>
            <a:r>
              <a:rPr lang="en-IN" sz="1400" b="0" dirty="0"/>
              <a:t>', </a:t>
            </a:r>
            <a:r>
              <a:rPr lang="en-IN" sz="1400" b="0" dirty="0" err="1"/>
              <a:t>u'can</a:t>
            </a:r>
            <a:r>
              <a:rPr lang="en-IN" sz="1400" b="0" dirty="0"/>
              <a:t>'], [</a:t>
            </a:r>
            <a:r>
              <a:rPr lang="en-IN" sz="1400" b="0" dirty="0" err="1"/>
              <a:t>u'Others</a:t>
            </a:r>
            <a:r>
              <a:rPr lang="en-IN" sz="1400" b="0" dirty="0"/>
              <a:t>', </a:t>
            </a:r>
            <a:r>
              <a:rPr lang="en-IN" sz="1400" b="0" dirty="0" err="1"/>
              <a:t>u'rate</a:t>
            </a:r>
            <a:r>
              <a:rPr lang="en-IN" sz="1400" b="0" dirty="0"/>
              <a:t>', </a:t>
            </a:r>
            <a:r>
              <a:rPr lang="en-IN" sz="1400" b="0" dirty="0" err="1"/>
              <a:t>u'a</a:t>
            </a:r>
            <a:r>
              <a:rPr lang="en-IN" sz="1400" b="0" dirty="0"/>
              <a:t>', </a:t>
            </a:r>
            <a:r>
              <a:rPr lang="en-IN" sz="1400" b="0" dirty="0" err="1"/>
              <a:t>u'movie</a:t>
            </a:r>
            <a:r>
              <a:rPr lang="en-IN" sz="1400" b="0" dirty="0"/>
              <a:t>', </a:t>
            </a:r>
            <a:r>
              <a:rPr lang="en-IN" sz="1400" b="0" dirty="0" err="1"/>
              <a:t>u'on</a:t>
            </a:r>
            <a:r>
              <a:rPr lang="en-IN" sz="1400" b="0" dirty="0"/>
              <a:t>', </a:t>
            </a:r>
            <a:r>
              <a:rPr lang="en-IN" sz="1400" b="0" dirty="0" err="1"/>
              <a:t>u'more</a:t>
            </a:r>
            <a:r>
              <a:rPr lang="en-IN" sz="1400" b="0" dirty="0"/>
              <a:t>', </a:t>
            </a:r>
            <a:r>
              <a:rPr lang="en-IN" sz="1400" b="0" dirty="0" err="1"/>
              <a:t>u'important</a:t>
            </a:r>
            <a:r>
              <a:rPr lang="en-IN" sz="1400" b="0" dirty="0"/>
              <a:t>', </a:t>
            </a:r>
            <a:r>
              <a:rPr lang="en-IN" sz="1400" b="0" dirty="0" err="1"/>
              <a:t>u'baseslike</a:t>
            </a:r>
            <a:r>
              <a:rPr lang="en-IN" sz="1400" b="0" dirty="0"/>
              <a:t>', </a:t>
            </a:r>
            <a:r>
              <a:rPr lang="en-IN" sz="1400" b="0" dirty="0" err="1"/>
              <a:t>u'being</a:t>
            </a:r>
            <a:r>
              <a:rPr lang="en-IN" sz="1400" b="0" dirty="0"/>
              <a:t>', </a:t>
            </a:r>
            <a:r>
              <a:rPr lang="en-IN" sz="1400" b="0" dirty="0" err="1"/>
              <a:t>u'entertained</a:t>
            </a:r>
            <a:r>
              <a:rPr lang="en-IN" sz="1400" b="0" dirty="0"/>
              <a:t>', </a:t>
            </a:r>
            <a:r>
              <a:rPr lang="en-IN" sz="1400" b="0" dirty="0" err="1"/>
              <a:t>u'which</a:t>
            </a:r>
            <a:r>
              <a:rPr lang="en-IN" sz="1400" b="0" dirty="0"/>
              <a:t>', </a:t>
            </a:r>
            <a:r>
              <a:rPr lang="en-IN" sz="1400" b="0" dirty="0" err="1"/>
              <a:t>u'is</a:t>
            </a:r>
            <a:r>
              <a:rPr lang="en-IN" sz="1400" b="0" dirty="0"/>
              <a:t>', </a:t>
            </a:r>
            <a:r>
              <a:rPr lang="en-IN" sz="1400" b="0" dirty="0" err="1"/>
              <a:t>u'why</a:t>
            </a:r>
            <a:r>
              <a:rPr lang="en-IN" sz="1400" b="0" dirty="0"/>
              <a:t>', </a:t>
            </a:r>
            <a:r>
              <a:rPr lang="en-IN" sz="1400" b="0" dirty="0" err="1"/>
              <a:t>u'most</a:t>
            </a:r>
            <a:r>
              <a:rPr lang="en-IN" sz="1400" b="0" dirty="0"/>
              <a:t>', </a:t>
            </a:r>
            <a:r>
              <a:rPr lang="en-IN" sz="1400" b="0" dirty="0" err="1"/>
              <a:t>u'people</a:t>
            </a:r>
            <a:r>
              <a:rPr lang="en-IN" sz="1400" b="0" dirty="0"/>
              <a:t>', </a:t>
            </a:r>
            <a:r>
              <a:rPr lang="en-IN" sz="1400" b="0" dirty="0" err="1"/>
              <a:t>u'never</a:t>
            </a:r>
            <a:r>
              <a:rPr lang="en-IN" sz="1400" b="0" dirty="0"/>
              <a:t>', </a:t>
            </a:r>
            <a:r>
              <a:rPr lang="en-IN" sz="1400" b="0" dirty="0" err="1"/>
              <a:t>u'agree</a:t>
            </a:r>
            <a:r>
              <a:rPr lang="en-IN" sz="1400" b="0" dirty="0"/>
              <a:t>', </a:t>
            </a:r>
            <a:r>
              <a:rPr lang="en-IN" sz="1400" b="0" dirty="0" err="1"/>
              <a:t>u'with</a:t>
            </a:r>
            <a:r>
              <a:rPr lang="en-IN" sz="1400" b="0" dirty="0"/>
              <a:t>', </a:t>
            </a:r>
            <a:r>
              <a:rPr lang="en-IN" sz="1400" b="0" dirty="0" err="1"/>
              <a:t>u'the</a:t>
            </a:r>
            <a:r>
              <a:rPr lang="en-IN" sz="1400" b="0" dirty="0"/>
              <a:t>', </a:t>
            </a:r>
            <a:r>
              <a:rPr lang="en-IN" sz="1400" b="0" dirty="0" err="1"/>
              <a:t>u'critics</a:t>
            </a:r>
            <a:r>
              <a:rPr lang="en-IN" sz="1400" b="0" dirty="0"/>
              <a:t>'], [</a:t>
            </a:r>
            <a:r>
              <a:rPr lang="en-IN" sz="1400" b="0" dirty="0" err="1"/>
              <a:t>u'We</a:t>
            </a:r>
            <a:r>
              <a:rPr lang="en-IN" sz="1400" b="0" dirty="0"/>
              <a:t>', </a:t>
            </a:r>
            <a:r>
              <a:rPr lang="en-IN" sz="1400" b="0" dirty="0" err="1"/>
              <a:t>u'enjoyed</a:t>
            </a:r>
            <a:r>
              <a:rPr lang="en-IN" sz="1400" b="0" dirty="0"/>
              <a:t>', </a:t>
            </a:r>
            <a:r>
              <a:rPr lang="en-IN" sz="1400" b="0" dirty="0" err="1"/>
              <a:t>u'the</a:t>
            </a:r>
            <a:r>
              <a:rPr lang="en-IN" sz="1400" b="0" dirty="0"/>
              <a:t>', </a:t>
            </a:r>
            <a:r>
              <a:rPr lang="en-IN" sz="1400" b="0" dirty="0" err="1"/>
              <a:t>u'effort</a:t>
            </a:r>
            <a:r>
              <a:rPr lang="en-IN" sz="1400" b="0" dirty="0"/>
              <a:t>', </a:t>
            </a:r>
            <a:r>
              <a:rPr lang="en-IN" sz="1400" b="0" dirty="0" err="1"/>
              <a:t>u'Mr</a:t>
            </a:r>
            <a:r>
              <a:rPr lang="en-IN" sz="1400" b="0" dirty="0"/>
              <a:t>', </a:t>
            </a:r>
            <a:r>
              <a:rPr lang="en-IN" sz="1400" b="0" dirty="0" err="1"/>
              <a:t>u'Hines</a:t>
            </a:r>
            <a:r>
              <a:rPr lang="en-IN" sz="1400" b="0" dirty="0"/>
              <a:t>', </a:t>
            </a:r>
            <a:r>
              <a:rPr lang="en-IN" sz="1400" b="0" dirty="0" err="1"/>
              <a:t>u'put</a:t>
            </a:r>
            <a:r>
              <a:rPr lang="en-IN" sz="1400" b="0" dirty="0"/>
              <a:t>', </a:t>
            </a:r>
            <a:r>
              <a:rPr lang="en-IN" sz="1400" b="0" dirty="0" err="1"/>
              <a:t>u'into</a:t>
            </a:r>
            <a:r>
              <a:rPr lang="en-IN" sz="1400" b="0" dirty="0"/>
              <a:t>', </a:t>
            </a:r>
            <a:r>
              <a:rPr lang="en-IN" sz="1400" b="0" dirty="0" err="1"/>
              <a:t>u'being</a:t>
            </a:r>
            <a:r>
              <a:rPr lang="en-IN" sz="1400" b="0" dirty="0"/>
              <a:t>', </a:t>
            </a:r>
            <a:r>
              <a:rPr lang="en-IN" sz="1400" b="0" dirty="0" err="1"/>
              <a:t>u'faithful</a:t>
            </a:r>
            <a:r>
              <a:rPr lang="en-IN" sz="1400" b="0" dirty="0"/>
              <a:t>', </a:t>
            </a:r>
            <a:r>
              <a:rPr lang="en-IN" sz="1400" b="0" dirty="0" err="1"/>
              <a:t>u'to</a:t>
            </a:r>
            <a:r>
              <a:rPr lang="en-IN" sz="1400" b="0" dirty="0"/>
              <a:t>', </a:t>
            </a:r>
            <a:r>
              <a:rPr lang="en-IN" sz="1400" b="0" dirty="0" err="1"/>
              <a:t>u'HG</a:t>
            </a:r>
            <a:r>
              <a:rPr lang="en-IN" sz="1400" b="0" dirty="0"/>
              <a:t>'], [</a:t>
            </a:r>
            <a:r>
              <a:rPr lang="en-IN" sz="1400" b="0" dirty="0" err="1"/>
              <a:t>u'Wells</a:t>
            </a:r>
            <a:r>
              <a:rPr lang="en-IN" sz="1400" b="0" dirty="0"/>
              <a:t>', </a:t>
            </a:r>
            <a:r>
              <a:rPr lang="en-IN" sz="1400" b="0" dirty="0" err="1"/>
              <a:t>u'classic</a:t>
            </a:r>
            <a:r>
              <a:rPr lang="en-IN" sz="1400" b="0" dirty="0"/>
              <a:t>', </a:t>
            </a:r>
            <a:r>
              <a:rPr lang="en-IN" sz="1400" b="0" dirty="0" err="1"/>
              <a:t>u'novel</a:t>
            </a:r>
            <a:r>
              <a:rPr lang="en-IN" sz="1400" b="0" dirty="0"/>
              <a:t>', </a:t>
            </a:r>
            <a:r>
              <a:rPr lang="en-IN" sz="1400" b="0" dirty="0" err="1"/>
              <a:t>u'and</a:t>
            </a:r>
            <a:r>
              <a:rPr lang="en-IN" sz="1400" b="0" dirty="0"/>
              <a:t>', </a:t>
            </a:r>
            <a:r>
              <a:rPr lang="en-IN" sz="1400" b="0" dirty="0" err="1"/>
              <a:t>u'we</a:t>
            </a:r>
            <a:r>
              <a:rPr lang="en-IN" sz="1400" b="0" dirty="0"/>
              <a:t>', </a:t>
            </a:r>
            <a:r>
              <a:rPr lang="en-IN" sz="1400" b="0" dirty="0" err="1"/>
              <a:t>u'found</a:t>
            </a:r>
            <a:r>
              <a:rPr lang="en-IN" sz="1400" b="0" dirty="0"/>
              <a:t>', </a:t>
            </a:r>
            <a:r>
              <a:rPr lang="en-IN" sz="1400" b="0" dirty="0" err="1"/>
              <a:t>u'it</a:t>
            </a:r>
            <a:r>
              <a:rPr lang="en-IN" sz="1400" b="0" dirty="0"/>
              <a:t>', </a:t>
            </a:r>
            <a:r>
              <a:rPr lang="en-IN" sz="1400" b="0" dirty="0" err="1"/>
              <a:t>u'to</a:t>
            </a:r>
            <a:r>
              <a:rPr lang="en-IN" sz="1400" b="0" dirty="0"/>
              <a:t>', </a:t>
            </a:r>
            <a:r>
              <a:rPr lang="en-IN" sz="1400" b="0" dirty="0" err="1"/>
              <a:t>u'be</a:t>
            </a:r>
            <a:r>
              <a:rPr lang="en-IN" sz="1400" b="0" dirty="0"/>
              <a:t>', </a:t>
            </a:r>
            <a:r>
              <a:rPr lang="en-IN" sz="1400" b="0" dirty="0" err="1"/>
              <a:t>u'very</a:t>
            </a:r>
            <a:r>
              <a:rPr lang="en-IN" sz="1400" b="0" dirty="0"/>
              <a:t>', </a:t>
            </a:r>
            <a:r>
              <a:rPr lang="en-IN" sz="1400" b="0" dirty="0" err="1"/>
              <a:t>u'entertaining</a:t>
            </a:r>
            <a:r>
              <a:rPr lang="en-IN" sz="1400" b="0" dirty="0"/>
              <a:t>'], [</a:t>
            </a:r>
            <a:r>
              <a:rPr lang="en-IN" sz="1400" b="0" dirty="0" err="1"/>
              <a:t>u'This</a:t>
            </a:r>
            <a:r>
              <a:rPr lang="en-IN" sz="1400" b="0" dirty="0"/>
              <a:t>', </a:t>
            </a:r>
            <a:r>
              <a:rPr lang="en-IN" sz="1400" b="0" dirty="0" err="1"/>
              <a:t>u'made</a:t>
            </a:r>
            <a:r>
              <a:rPr lang="en-IN" sz="1400" b="0" dirty="0"/>
              <a:t>', </a:t>
            </a:r>
            <a:r>
              <a:rPr lang="en-IN" sz="1400" b="0" dirty="0" err="1"/>
              <a:t>u'it</a:t>
            </a:r>
            <a:r>
              <a:rPr lang="en-IN" sz="1400" b="0" dirty="0"/>
              <a:t>', </a:t>
            </a:r>
            <a:r>
              <a:rPr lang="en-IN" sz="1400" b="0" dirty="0" err="1"/>
              <a:t>u'easy</a:t>
            </a:r>
            <a:r>
              <a:rPr lang="en-IN" sz="1400" b="0" dirty="0"/>
              <a:t>', </a:t>
            </a:r>
            <a:r>
              <a:rPr lang="en-IN" sz="1400" b="0" dirty="0" err="1"/>
              <a:t>u'to</a:t>
            </a:r>
            <a:r>
              <a:rPr lang="en-IN" sz="1400" b="0" dirty="0"/>
              <a:t>', </a:t>
            </a:r>
            <a:r>
              <a:rPr lang="en-IN" sz="1400" b="0" dirty="0" err="1"/>
              <a:t>u'overlook</a:t>
            </a:r>
            <a:r>
              <a:rPr lang="en-IN" sz="1400" b="0" dirty="0"/>
              <a:t>', </a:t>
            </a:r>
            <a:r>
              <a:rPr lang="en-IN" sz="1400" b="0" dirty="0" err="1"/>
              <a:t>u'what</a:t>
            </a:r>
            <a:r>
              <a:rPr lang="en-IN" sz="1400" b="0" dirty="0"/>
              <a:t>', </a:t>
            </a:r>
            <a:r>
              <a:rPr lang="en-IN" sz="1400" b="0" dirty="0" err="1"/>
              <a:t>u'the</a:t>
            </a:r>
            <a:r>
              <a:rPr lang="en-IN" sz="1400" b="0" dirty="0"/>
              <a:t>', </a:t>
            </a:r>
            <a:r>
              <a:rPr lang="en-IN" sz="1400" b="0" dirty="0" err="1"/>
              <a:t>u'critics</a:t>
            </a:r>
            <a:r>
              <a:rPr lang="en-IN" sz="1400" b="0" dirty="0"/>
              <a:t>', </a:t>
            </a:r>
            <a:r>
              <a:rPr lang="en-IN" sz="1400" b="0" dirty="0" err="1"/>
              <a:t>u'perceive</a:t>
            </a:r>
            <a:r>
              <a:rPr lang="en-IN" sz="1400" b="0" dirty="0"/>
              <a:t>', </a:t>
            </a:r>
            <a:r>
              <a:rPr lang="en-IN" sz="1400" b="0" dirty="0" err="1"/>
              <a:t>u'to</a:t>
            </a:r>
            <a:r>
              <a:rPr lang="en-IN" sz="1400" b="0" dirty="0"/>
              <a:t>', </a:t>
            </a:r>
            <a:r>
              <a:rPr lang="en-IN" sz="1400" b="0" dirty="0" err="1"/>
              <a:t>u'be</a:t>
            </a:r>
            <a:r>
              <a:rPr lang="en-IN" sz="1400" b="0" dirty="0"/>
              <a:t>', </a:t>
            </a:r>
            <a:r>
              <a:rPr lang="en-IN" sz="1400" b="0" dirty="0" err="1"/>
              <a:t>u'its</a:t>
            </a:r>
            <a:r>
              <a:rPr lang="en-IN" sz="1400" b="0" dirty="0"/>
              <a:t>', </a:t>
            </a:r>
            <a:r>
              <a:rPr lang="en-IN" sz="1400" b="0" dirty="0" err="1"/>
              <a:t>u'shortcomings</a:t>
            </a:r>
            <a:r>
              <a:rPr lang="en-IN" sz="1400" b="0" dirty="0"/>
              <a:t>']]</a:t>
            </a:r>
          </a:p>
          <a:p>
            <a:pPr marL="0" indent="0">
              <a:buNone/>
            </a:pPr>
            <a:endParaRPr lang="en-IN" sz="1400" b="0" dirty="0" smtClean="0"/>
          </a:p>
          <a:p>
            <a:pPr marL="0" indent="0">
              <a:buNone/>
            </a:pPr>
            <a:endParaRPr lang="en-IN" sz="1400" b="0" dirty="0"/>
          </a:p>
          <a:p>
            <a:r>
              <a:rPr lang="en-IN" sz="2800" dirty="0"/>
              <a:t>Step 2:Changing to Lower Case</a:t>
            </a:r>
            <a:endParaRPr lang="en-IN" sz="2800"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10</a:t>
            </a:fld>
            <a:endParaRPr lang="en-US" altLang="en-US"/>
          </a:p>
        </p:txBody>
      </p:sp>
    </p:spTree>
    <p:extLst>
      <p:ext uri="{BB962C8B-B14F-4D97-AF65-F5344CB8AC3E}">
        <p14:creationId xmlns:p14="http://schemas.microsoft.com/office/powerpoint/2010/main" val="3288717707"/>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Step 3: Negation Handling</a:t>
            </a:r>
          </a:p>
          <a:p>
            <a:pPr marL="0" indent="0">
              <a:buNone/>
            </a:pPr>
            <a:r>
              <a:rPr lang="en-US" sz="1400" b="0" dirty="0"/>
              <a:t>[</a:t>
            </a:r>
            <a:r>
              <a:rPr lang="en-US" sz="1400" b="0" dirty="0" err="1"/>
              <a:t>u'the</a:t>
            </a:r>
            <a:r>
              <a:rPr lang="en-US" sz="1400" b="0" dirty="0"/>
              <a:t>', </a:t>
            </a:r>
            <a:r>
              <a:rPr lang="en-US" sz="1400" b="0" dirty="0" err="1"/>
              <a:t>u'classic</a:t>
            </a:r>
            <a:r>
              <a:rPr lang="en-US" sz="1400" b="0" dirty="0"/>
              <a:t>', </a:t>
            </a:r>
            <a:r>
              <a:rPr lang="en-US" sz="1400" b="0" dirty="0" err="1"/>
              <a:t>u'war</a:t>
            </a:r>
            <a:r>
              <a:rPr lang="en-US" sz="1400" b="0" dirty="0"/>
              <a:t>', </a:t>
            </a:r>
            <a:r>
              <a:rPr lang="en-US" sz="1400" b="0" dirty="0" err="1"/>
              <a:t>u'of</a:t>
            </a:r>
            <a:r>
              <a:rPr lang="en-US" sz="1400" b="0" dirty="0"/>
              <a:t>', </a:t>
            </a:r>
            <a:r>
              <a:rPr lang="en-US" sz="1400" b="0" dirty="0" err="1"/>
              <a:t>u'the</a:t>
            </a:r>
            <a:r>
              <a:rPr lang="en-US" sz="1400" b="0" dirty="0"/>
              <a:t>', </a:t>
            </a:r>
            <a:r>
              <a:rPr lang="en-US" sz="1400" b="0" dirty="0" err="1"/>
              <a:t>u'worlds</a:t>
            </a:r>
            <a:r>
              <a:rPr lang="en-US" sz="1400" b="0" dirty="0"/>
              <a:t>', </a:t>
            </a:r>
            <a:r>
              <a:rPr lang="en-US" sz="1400" b="0" dirty="0" err="1"/>
              <a:t>u'by</a:t>
            </a:r>
            <a:r>
              <a:rPr lang="en-US" sz="1400" b="0" dirty="0"/>
              <a:t>', </a:t>
            </a:r>
            <a:r>
              <a:rPr lang="en-US" sz="1400" b="0" dirty="0" err="1"/>
              <a:t>u'timothy</a:t>
            </a:r>
            <a:r>
              <a:rPr lang="en-US" sz="1400" b="0" dirty="0"/>
              <a:t>', </a:t>
            </a:r>
            <a:r>
              <a:rPr lang="en-US" sz="1400" b="0" dirty="0" err="1"/>
              <a:t>u'hines</a:t>
            </a:r>
            <a:r>
              <a:rPr lang="en-US" sz="1400" b="0" dirty="0"/>
              <a:t>', </a:t>
            </a:r>
            <a:r>
              <a:rPr lang="en-US" sz="1400" b="0" dirty="0" err="1"/>
              <a:t>u'is</a:t>
            </a:r>
            <a:r>
              <a:rPr lang="en-US" sz="1400" b="0" dirty="0"/>
              <a:t>', </a:t>
            </a:r>
            <a:r>
              <a:rPr lang="en-US" sz="1400" b="0" dirty="0" err="1"/>
              <a:t>u'a</a:t>
            </a:r>
            <a:r>
              <a:rPr lang="en-US" sz="1400" b="0" dirty="0"/>
              <a:t>', </a:t>
            </a:r>
            <a:r>
              <a:rPr lang="en-US" sz="1400" b="0" dirty="0" err="1"/>
              <a:t>u'very</a:t>
            </a:r>
            <a:r>
              <a:rPr lang="en-US" sz="1400" b="0" dirty="0"/>
              <a:t>', </a:t>
            </a:r>
            <a:r>
              <a:rPr lang="en-US" sz="1400" b="0" dirty="0" err="1"/>
              <a:t>u'entertaining</a:t>
            </a:r>
            <a:r>
              <a:rPr lang="en-US" sz="1400" b="0" dirty="0"/>
              <a:t>', </a:t>
            </a:r>
            <a:r>
              <a:rPr lang="en-US" sz="1400" b="0" dirty="0" err="1"/>
              <a:t>u'film</a:t>
            </a:r>
            <a:r>
              <a:rPr lang="en-US" sz="1400" b="0" dirty="0"/>
              <a:t>', </a:t>
            </a:r>
            <a:r>
              <a:rPr lang="en-US" sz="1400" b="0" dirty="0" err="1"/>
              <a:t>u'that</a:t>
            </a:r>
            <a:r>
              <a:rPr lang="en-US" sz="1400" b="0" dirty="0"/>
              <a:t>', </a:t>
            </a:r>
            <a:r>
              <a:rPr lang="en-US" sz="1400" b="0" dirty="0" err="1"/>
              <a:t>u'obviously</a:t>
            </a:r>
            <a:r>
              <a:rPr lang="en-US" sz="1400" b="0" dirty="0"/>
              <a:t>', </a:t>
            </a:r>
            <a:r>
              <a:rPr lang="en-US" sz="1400" b="0" dirty="0" err="1"/>
              <a:t>u'goes</a:t>
            </a:r>
            <a:r>
              <a:rPr lang="en-US" sz="1400" b="0" dirty="0"/>
              <a:t>', </a:t>
            </a:r>
            <a:r>
              <a:rPr lang="en-US" sz="1400" b="0" dirty="0" err="1"/>
              <a:t>u'to</a:t>
            </a:r>
            <a:r>
              <a:rPr lang="en-US" sz="1400" b="0" dirty="0"/>
              <a:t>', </a:t>
            </a:r>
            <a:r>
              <a:rPr lang="en-US" sz="1400" b="0" dirty="0" err="1"/>
              <a:t>u'great</a:t>
            </a:r>
            <a:r>
              <a:rPr lang="en-US" sz="1400" b="0" dirty="0"/>
              <a:t>', </a:t>
            </a:r>
            <a:r>
              <a:rPr lang="en-US" sz="1400" b="0" dirty="0" err="1"/>
              <a:t>u'effort</a:t>
            </a:r>
            <a:r>
              <a:rPr lang="en-US" sz="1400" b="0" dirty="0"/>
              <a:t>', </a:t>
            </a:r>
            <a:r>
              <a:rPr lang="en-US" sz="1400" b="0" dirty="0" err="1"/>
              <a:t>u'and</a:t>
            </a:r>
            <a:r>
              <a:rPr lang="en-US" sz="1400" b="0" dirty="0"/>
              <a:t>', </a:t>
            </a:r>
            <a:r>
              <a:rPr lang="en-US" sz="1400" b="0" dirty="0" err="1"/>
              <a:t>u'lengths</a:t>
            </a:r>
            <a:r>
              <a:rPr lang="en-US" sz="1400" b="0" dirty="0"/>
              <a:t>', </a:t>
            </a:r>
            <a:r>
              <a:rPr lang="en-US" sz="1400" b="0" dirty="0" err="1"/>
              <a:t>u'to</a:t>
            </a:r>
            <a:r>
              <a:rPr lang="en-US" sz="1400" b="0" dirty="0"/>
              <a:t>', </a:t>
            </a:r>
            <a:r>
              <a:rPr lang="en-US" sz="1400" b="0" dirty="0" err="1"/>
              <a:t>u'faithfully</a:t>
            </a:r>
            <a:r>
              <a:rPr lang="en-US" sz="1400" b="0" dirty="0"/>
              <a:t>', </a:t>
            </a:r>
            <a:r>
              <a:rPr lang="en-US" sz="1400" b="0" dirty="0" err="1"/>
              <a:t>u'recreate</a:t>
            </a:r>
            <a:r>
              <a:rPr lang="en-US" sz="1400" b="0" dirty="0"/>
              <a:t>', </a:t>
            </a:r>
            <a:r>
              <a:rPr lang="en-US" sz="1400" b="0" dirty="0" err="1"/>
              <a:t>u'h</a:t>
            </a:r>
            <a:r>
              <a:rPr lang="en-US" sz="1400" b="0" dirty="0"/>
              <a:t>', </a:t>
            </a:r>
            <a:r>
              <a:rPr lang="en-US" sz="1400" b="0" dirty="0" err="1"/>
              <a:t>u'g</a:t>
            </a:r>
            <a:r>
              <a:rPr lang="en-US" sz="1400" b="0" dirty="0"/>
              <a:t>', </a:t>
            </a:r>
            <a:r>
              <a:rPr lang="en-US" sz="1400" b="0" dirty="0" err="1"/>
              <a:t>u'wells</a:t>
            </a:r>
            <a:r>
              <a:rPr lang="en-US" sz="1400" b="0" dirty="0"/>
              <a:t>', </a:t>
            </a:r>
            <a:r>
              <a:rPr lang="en-US" sz="1400" b="0" dirty="0" err="1"/>
              <a:t>u'classic</a:t>
            </a:r>
            <a:r>
              <a:rPr lang="en-US" sz="1400" b="0" dirty="0"/>
              <a:t>', </a:t>
            </a:r>
            <a:r>
              <a:rPr lang="en-US" sz="1400" b="0" dirty="0" err="1"/>
              <a:t>u'book</a:t>
            </a:r>
            <a:r>
              <a:rPr lang="en-US" sz="1400" b="0" dirty="0"/>
              <a:t>', </a:t>
            </a:r>
            <a:r>
              <a:rPr lang="en-US" sz="1400" b="0" dirty="0" err="1"/>
              <a:t>u'mr</a:t>
            </a:r>
            <a:r>
              <a:rPr lang="en-US" sz="1400" b="0" dirty="0"/>
              <a:t>', </a:t>
            </a:r>
            <a:r>
              <a:rPr lang="en-US" sz="1400" b="0" dirty="0" err="1"/>
              <a:t>u'hines</a:t>
            </a:r>
            <a:r>
              <a:rPr lang="en-US" sz="1400" b="0" dirty="0"/>
              <a:t>', </a:t>
            </a:r>
            <a:r>
              <a:rPr lang="en-US" sz="1400" b="0" dirty="0" err="1"/>
              <a:t>u'succeeds</a:t>
            </a:r>
            <a:r>
              <a:rPr lang="en-US" sz="1400" b="0" dirty="0"/>
              <a:t>', </a:t>
            </a:r>
            <a:r>
              <a:rPr lang="en-US" sz="1400" b="0" dirty="0" err="1"/>
              <a:t>u'in</a:t>
            </a:r>
            <a:r>
              <a:rPr lang="en-US" sz="1400" b="0" dirty="0"/>
              <a:t>', </a:t>
            </a:r>
            <a:r>
              <a:rPr lang="en-US" sz="1400" b="0" dirty="0" err="1"/>
              <a:t>u'doing</a:t>
            </a:r>
            <a:r>
              <a:rPr lang="en-US" sz="1400" b="0" dirty="0"/>
              <a:t>', </a:t>
            </a:r>
            <a:r>
              <a:rPr lang="en-US" sz="1400" b="0" dirty="0" err="1"/>
              <a:t>u'so</a:t>
            </a:r>
            <a:r>
              <a:rPr lang="en-US" sz="1400" b="0" dirty="0"/>
              <a:t>', </a:t>
            </a:r>
            <a:r>
              <a:rPr lang="en-US" sz="1400" b="0" dirty="0" err="1"/>
              <a:t>u'i</a:t>
            </a:r>
            <a:r>
              <a:rPr lang="en-US" sz="1400" b="0" dirty="0"/>
              <a:t>', </a:t>
            </a:r>
            <a:r>
              <a:rPr lang="en-US" sz="1400" b="0" dirty="0" err="1"/>
              <a:t>u'and</a:t>
            </a:r>
            <a:r>
              <a:rPr lang="en-US" sz="1400" b="0" dirty="0"/>
              <a:t>', </a:t>
            </a:r>
            <a:r>
              <a:rPr lang="en-US" sz="1400" b="0" dirty="0" err="1"/>
              <a:t>u'those</a:t>
            </a:r>
            <a:r>
              <a:rPr lang="en-US" sz="1400" b="0" dirty="0"/>
              <a:t>', </a:t>
            </a:r>
            <a:r>
              <a:rPr lang="en-US" sz="1400" b="0" dirty="0" err="1"/>
              <a:t>u'who</a:t>
            </a:r>
            <a:r>
              <a:rPr lang="en-US" sz="1400" b="0" dirty="0"/>
              <a:t>', </a:t>
            </a:r>
            <a:r>
              <a:rPr lang="en-US" sz="1400" b="0" dirty="0" err="1"/>
              <a:t>u'watched</a:t>
            </a:r>
            <a:r>
              <a:rPr lang="en-US" sz="1400" b="0" dirty="0"/>
              <a:t>', </a:t>
            </a:r>
            <a:r>
              <a:rPr lang="en-US" sz="1400" b="0" dirty="0" err="1"/>
              <a:t>u'his</a:t>
            </a:r>
            <a:r>
              <a:rPr lang="en-US" sz="1400" b="0" dirty="0"/>
              <a:t>', </a:t>
            </a:r>
            <a:r>
              <a:rPr lang="en-US" sz="1400" b="0" dirty="0" err="1"/>
              <a:t>u'film</a:t>
            </a:r>
            <a:r>
              <a:rPr lang="en-US" sz="1400" b="0" dirty="0"/>
              <a:t>', </a:t>
            </a:r>
            <a:r>
              <a:rPr lang="en-US" sz="1400" b="0" dirty="0" err="1"/>
              <a:t>u'with</a:t>
            </a:r>
            <a:r>
              <a:rPr lang="en-US" sz="1400" b="0" dirty="0"/>
              <a:t>', </a:t>
            </a:r>
            <a:r>
              <a:rPr lang="en-US" sz="1400" b="0" dirty="0" err="1"/>
              <a:t>u'me</a:t>
            </a:r>
            <a:r>
              <a:rPr lang="en-US" sz="1400" b="0" dirty="0"/>
              <a:t>', </a:t>
            </a:r>
            <a:r>
              <a:rPr lang="en-US" sz="1400" b="0" dirty="0" err="1"/>
              <a:t>u'appreciated</a:t>
            </a:r>
            <a:r>
              <a:rPr lang="en-US" sz="1400" b="0" dirty="0"/>
              <a:t>', </a:t>
            </a:r>
            <a:r>
              <a:rPr lang="en-US" sz="1400" b="0" dirty="0" err="1"/>
              <a:t>u'the</a:t>
            </a:r>
            <a:r>
              <a:rPr lang="en-US" sz="1400" b="0" dirty="0"/>
              <a:t>', </a:t>
            </a:r>
            <a:r>
              <a:rPr lang="en-US" sz="1400" b="0" dirty="0" err="1"/>
              <a:t>u'fact</a:t>
            </a:r>
            <a:r>
              <a:rPr lang="en-US" sz="1400" b="0" dirty="0"/>
              <a:t>', </a:t>
            </a:r>
            <a:r>
              <a:rPr lang="en-US" sz="1400" b="0" dirty="0" err="1"/>
              <a:t>u'that</a:t>
            </a:r>
            <a:r>
              <a:rPr lang="en-US" sz="1400" b="0" dirty="0"/>
              <a:t>', </a:t>
            </a:r>
            <a:r>
              <a:rPr lang="en-US" sz="1400" b="0" dirty="0" err="1"/>
              <a:t>u'it</a:t>
            </a:r>
            <a:r>
              <a:rPr lang="en-US" sz="1400" b="0" dirty="0"/>
              <a:t>', </a:t>
            </a:r>
            <a:r>
              <a:rPr lang="en-US" sz="1400" b="0" dirty="0" err="1"/>
              <a:t>u'was</a:t>
            </a:r>
            <a:r>
              <a:rPr lang="en-US" sz="1400" b="0" dirty="0"/>
              <a:t>', </a:t>
            </a:r>
            <a:r>
              <a:rPr lang="en-US" sz="1400" b="0" dirty="0" smtClean="0"/>
              <a:t>'</a:t>
            </a:r>
            <a:r>
              <a:rPr lang="en-US" sz="1400" b="0" dirty="0" smtClean="0">
                <a:solidFill>
                  <a:srgbClr val="FF9933"/>
                </a:solidFill>
              </a:rPr>
              <a:t>not-good</a:t>
            </a:r>
            <a:r>
              <a:rPr lang="en-US" sz="1400" b="0" dirty="0" smtClean="0"/>
              <a:t>', </a:t>
            </a:r>
            <a:r>
              <a:rPr lang="en-US" sz="1400" b="0" dirty="0" err="1"/>
              <a:t>u'standard</a:t>
            </a:r>
            <a:r>
              <a:rPr lang="en-US" sz="1400" b="0" dirty="0"/>
              <a:t>', </a:t>
            </a:r>
            <a:r>
              <a:rPr lang="en-US" sz="1400" b="0" dirty="0" err="1"/>
              <a:t>u'predictable</a:t>
            </a:r>
            <a:r>
              <a:rPr lang="en-US" sz="1400" b="0" dirty="0"/>
              <a:t>', </a:t>
            </a:r>
            <a:r>
              <a:rPr lang="en-US" sz="1400" b="0" dirty="0" err="1"/>
              <a:t>u'hollywood</a:t>
            </a:r>
            <a:r>
              <a:rPr lang="en-US" sz="1400" b="0" dirty="0"/>
              <a:t>', </a:t>
            </a:r>
            <a:r>
              <a:rPr lang="en-US" sz="1400" b="0" dirty="0" err="1"/>
              <a:t>u'fare</a:t>
            </a:r>
            <a:r>
              <a:rPr lang="en-US" sz="1400" b="0" dirty="0"/>
              <a:t>', </a:t>
            </a:r>
            <a:r>
              <a:rPr lang="en-US" sz="1400" b="0" dirty="0" err="1"/>
              <a:t>u'that</a:t>
            </a:r>
            <a:r>
              <a:rPr lang="en-US" sz="1400" b="0" dirty="0"/>
              <a:t>', </a:t>
            </a:r>
            <a:r>
              <a:rPr lang="en-US" sz="1400" b="0" dirty="0" err="1"/>
              <a:t>u'comes</a:t>
            </a:r>
            <a:r>
              <a:rPr lang="en-US" sz="1400" b="0" dirty="0"/>
              <a:t>', </a:t>
            </a:r>
            <a:r>
              <a:rPr lang="en-US" sz="1400" b="0" dirty="0" err="1"/>
              <a:t>u'out</a:t>
            </a:r>
            <a:r>
              <a:rPr lang="en-US" sz="1400" b="0" dirty="0"/>
              <a:t>', </a:t>
            </a:r>
            <a:r>
              <a:rPr lang="en-US" sz="1400" b="0" dirty="0" err="1"/>
              <a:t>u'every</a:t>
            </a:r>
            <a:r>
              <a:rPr lang="en-US" sz="1400" b="0" dirty="0"/>
              <a:t>', </a:t>
            </a:r>
            <a:r>
              <a:rPr lang="en-US" sz="1400" b="0" dirty="0" err="1"/>
              <a:t>u'year</a:t>
            </a:r>
            <a:r>
              <a:rPr lang="en-US" sz="1400" b="0" dirty="0"/>
              <a:t>', </a:t>
            </a:r>
            <a:r>
              <a:rPr lang="en-US" sz="1400" b="0" dirty="0" err="1"/>
              <a:t>u'eg</a:t>
            </a:r>
            <a:r>
              <a:rPr lang="en-US" sz="1400" b="0" dirty="0"/>
              <a:t>', </a:t>
            </a:r>
            <a:r>
              <a:rPr lang="en-US" sz="1400" b="0" dirty="0" err="1"/>
              <a:t>u'the</a:t>
            </a:r>
            <a:r>
              <a:rPr lang="en-US" sz="1400" b="0" dirty="0"/>
              <a:t>', </a:t>
            </a:r>
            <a:r>
              <a:rPr lang="en-US" sz="1400" b="0" dirty="0" err="1"/>
              <a:t>u'spielberg</a:t>
            </a:r>
            <a:r>
              <a:rPr lang="en-US" sz="1400" b="0" dirty="0"/>
              <a:t>', </a:t>
            </a:r>
            <a:r>
              <a:rPr lang="en-US" sz="1400" b="0" dirty="0" err="1"/>
              <a:t>u'version</a:t>
            </a:r>
            <a:r>
              <a:rPr lang="en-US" sz="1400" b="0" dirty="0"/>
              <a:t>', </a:t>
            </a:r>
            <a:r>
              <a:rPr lang="en-US" sz="1400" b="0" dirty="0" err="1"/>
              <a:t>u'with</a:t>
            </a:r>
            <a:r>
              <a:rPr lang="en-US" sz="1400" b="0" dirty="0"/>
              <a:t>', </a:t>
            </a:r>
            <a:r>
              <a:rPr lang="en-US" sz="1400" b="0" dirty="0" err="1"/>
              <a:t>u'tom</a:t>
            </a:r>
            <a:r>
              <a:rPr lang="en-US" sz="1400" b="0" dirty="0"/>
              <a:t>', </a:t>
            </a:r>
            <a:r>
              <a:rPr lang="en-US" sz="1400" b="0" dirty="0" err="1"/>
              <a:t>u'cruise</a:t>
            </a:r>
            <a:r>
              <a:rPr lang="en-US" sz="1400" b="0" dirty="0"/>
              <a:t>', </a:t>
            </a:r>
            <a:r>
              <a:rPr lang="en-US" sz="1400" b="0" dirty="0" err="1"/>
              <a:t>u'that</a:t>
            </a:r>
            <a:r>
              <a:rPr lang="en-US" sz="1400" b="0" dirty="0"/>
              <a:t>', </a:t>
            </a:r>
            <a:r>
              <a:rPr lang="en-US" sz="1400" b="0" dirty="0" err="1"/>
              <a:t>u'had</a:t>
            </a:r>
            <a:r>
              <a:rPr lang="en-US" sz="1400" b="0" dirty="0"/>
              <a:t>', </a:t>
            </a:r>
            <a:r>
              <a:rPr lang="en-US" sz="1400" b="0" dirty="0" err="1"/>
              <a:t>u'only</a:t>
            </a:r>
            <a:r>
              <a:rPr lang="en-US" sz="1400" b="0" dirty="0"/>
              <a:t>', </a:t>
            </a:r>
            <a:r>
              <a:rPr lang="en-US" sz="1400" b="0" dirty="0" err="1"/>
              <a:t>u'the</a:t>
            </a:r>
            <a:r>
              <a:rPr lang="en-US" sz="1400" b="0" dirty="0"/>
              <a:t>', </a:t>
            </a:r>
            <a:r>
              <a:rPr lang="en-US" sz="1400" b="0" dirty="0" err="1"/>
              <a:t>u'slightest</a:t>
            </a:r>
            <a:r>
              <a:rPr lang="en-US" sz="1400" b="0" dirty="0"/>
              <a:t>', </a:t>
            </a:r>
            <a:r>
              <a:rPr lang="en-US" sz="1400" b="0" dirty="0" err="1"/>
              <a:t>u'resemblance</a:t>
            </a:r>
            <a:r>
              <a:rPr lang="en-US" sz="1400" b="0" dirty="0"/>
              <a:t>', </a:t>
            </a:r>
            <a:r>
              <a:rPr lang="en-US" sz="1400" b="0" dirty="0" err="1"/>
              <a:t>u'to</a:t>
            </a:r>
            <a:r>
              <a:rPr lang="en-US" sz="1400" b="0" dirty="0"/>
              <a:t>', </a:t>
            </a:r>
            <a:r>
              <a:rPr lang="en-US" sz="1400" b="0" dirty="0" err="1"/>
              <a:t>u'the</a:t>
            </a:r>
            <a:r>
              <a:rPr lang="en-US" sz="1400" b="0" dirty="0"/>
              <a:t>', </a:t>
            </a:r>
            <a:r>
              <a:rPr lang="en-US" sz="1400" b="0" dirty="0" err="1"/>
              <a:t>u'book</a:t>
            </a:r>
            <a:r>
              <a:rPr lang="en-US" sz="1400" b="0" dirty="0"/>
              <a:t>', </a:t>
            </a:r>
            <a:r>
              <a:rPr lang="en-US" sz="1400" b="0" dirty="0" err="1"/>
              <a:t>u'obviously</a:t>
            </a:r>
            <a:r>
              <a:rPr lang="en-US" sz="1400" b="0" dirty="0"/>
              <a:t>', </a:t>
            </a:r>
            <a:r>
              <a:rPr lang="en-US" sz="1400" b="0" dirty="0" err="1"/>
              <a:t>u'everyone</a:t>
            </a:r>
            <a:r>
              <a:rPr lang="en-US" sz="1400" b="0" dirty="0"/>
              <a:t>', </a:t>
            </a:r>
            <a:r>
              <a:rPr lang="en-US" sz="1400" b="0" dirty="0" err="1"/>
              <a:t>u'looks</a:t>
            </a:r>
            <a:r>
              <a:rPr lang="en-US" sz="1400" b="0" dirty="0"/>
              <a:t>', </a:t>
            </a:r>
            <a:r>
              <a:rPr lang="en-US" sz="1400" b="0" dirty="0" err="1"/>
              <a:t>u'for</a:t>
            </a:r>
            <a:r>
              <a:rPr lang="en-US" sz="1400" b="0" dirty="0"/>
              <a:t>', </a:t>
            </a:r>
            <a:r>
              <a:rPr lang="en-US" sz="1400" b="0" dirty="0" err="1"/>
              <a:t>u'different</a:t>
            </a:r>
            <a:r>
              <a:rPr lang="en-US" sz="1400" b="0" dirty="0"/>
              <a:t>', </a:t>
            </a:r>
            <a:r>
              <a:rPr lang="en-US" sz="1400" b="0" dirty="0" err="1"/>
              <a:t>u'things</a:t>
            </a:r>
            <a:r>
              <a:rPr lang="en-US" sz="1400" b="0" dirty="0"/>
              <a:t>', </a:t>
            </a:r>
            <a:r>
              <a:rPr lang="en-US" sz="1400" b="0" dirty="0" err="1"/>
              <a:t>u'in</a:t>
            </a:r>
            <a:r>
              <a:rPr lang="en-US" sz="1400" b="0" dirty="0"/>
              <a:t>', </a:t>
            </a:r>
            <a:r>
              <a:rPr lang="en-US" sz="1400" b="0" dirty="0" err="1"/>
              <a:t>u'a</a:t>
            </a:r>
            <a:r>
              <a:rPr lang="en-US" sz="1400" b="0" dirty="0"/>
              <a:t>', </a:t>
            </a:r>
            <a:r>
              <a:rPr lang="en-US" sz="1400" b="0" dirty="0" err="1"/>
              <a:t>u'movie</a:t>
            </a:r>
            <a:r>
              <a:rPr lang="en-US" sz="1400" b="0" dirty="0"/>
              <a:t>', </a:t>
            </a:r>
            <a:r>
              <a:rPr lang="en-US" sz="1400" b="0" dirty="0" err="1"/>
              <a:t>u'those</a:t>
            </a:r>
            <a:r>
              <a:rPr lang="en-US" sz="1400" b="0" dirty="0"/>
              <a:t>', </a:t>
            </a:r>
            <a:r>
              <a:rPr lang="en-US" sz="1400" b="0" dirty="0" err="1"/>
              <a:t>u'who</a:t>
            </a:r>
            <a:r>
              <a:rPr lang="en-US" sz="1400" b="0" dirty="0"/>
              <a:t>', </a:t>
            </a:r>
            <a:r>
              <a:rPr lang="en-US" sz="1400" b="0" dirty="0" err="1"/>
              <a:t>u'envision</a:t>
            </a:r>
            <a:r>
              <a:rPr lang="en-US" sz="1400" b="0" dirty="0"/>
              <a:t>', </a:t>
            </a:r>
            <a:r>
              <a:rPr lang="en-US" sz="1400" b="0" dirty="0" err="1"/>
              <a:t>u'themselves</a:t>
            </a:r>
            <a:r>
              <a:rPr lang="en-US" sz="1400" b="0" dirty="0"/>
              <a:t>', </a:t>
            </a:r>
            <a:r>
              <a:rPr lang="en-US" sz="1400" b="0" dirty="0" err="1"/>
              <a:t>u'as</a:t>
            </a:r>
            <a:r>
              <a:rPr lang="en-US" sz="1400" b="0" dirty="0"/>
              <a:t>', </a:t>
            </a:r>
            <a:r>
              <a:rPr lang="en-US" sz="1400" b="0" dirty="0" err="1"/>
              <a:t>u'amateur</a:t>
            </a:r>
            <a:r>
              <a:rPr lang="en-US" sz="1400" b="0" dirty="0"/>
              <a:t>', </a:t>
            </a:r>
            <a:r>
              <a:rPr lang="en-US" sz="1400" b="0" dirty="0" err="1"/>
              <a:t>u'critics</a:t>
            </a:r>
            <a:r>
              <a:rPr lang="en-US" sz="1400" b="0" dirty="0"/>
              <a:t>', </a:t>
            </a:r>
            <a:r>
              <a:rPr lang="en-US" sz="1400" b="0" dirty="0" err="1"/>
              <a:t>u'look</a:t>
            </a:r>
            <a:r>
              <a:rPr lang="en-US" sz="1400" b="0" dirty="0"/>
              <a:t>', </a:t>
            </a:r>
            <a:r>
              <a:rPr lang="en-US" sz="1400" b="0" dirty="0" err="1"/>
              <a:t>u'only</a:t>
            </a:r>
            <a:r>
              <a:rPr lang="en-US" sz="1400" b="0" dirty="0"/>
              <a:t>', </a:t>
            </a:r>
            <a:r>
              <a:rPr lang="en-US" sz="1400" b="0" dirty="0" err="1"/>
              <a:t>u'to</a:t>
            </a:r>
            <a:r>
              <a:rPr lang="en-US" sz="1400" b="0" dirty="0"/>
              <a:t>', </a:t>
            </a:r>
            <a:r>
              <a:rPr lang="en-US" sz="1400" b="0" dirty="0" err="1"/>
              <a:t>u'criticize</a:t>
            </a:r>
            <a:r>
              <a:rPr lang="en-US" sz="1400" b="0" dirty="0"/>
              <a:t>', </a:t>
            </a:r>
            <a:r>
              <a:rPr lang="en-US" sz="1400" b="0" dirty="0" err="1"/>
              <a:t>u'everything</a:t>
            </a:r>
            <a:r>
              <a:rPr lang="en-US" sz="1400" b="0" dirty="0"/>
              <a:t>', </a:t>
            </a:r>
            <a:r>
              <a:rPr lang="en-US" sz="1400" b="0" dirty="0" err="1"/>
              <a:t>u'they</a:t>
            </a:r>
            <a:r>
              <a:rPr lang="en-US" sz="1400" b="0" dirty="0"/>
              <a:t>', </a:t>
            </a:r>
            <a:r>
              <a:rPr lang="en-US" sz="1400" b="0" dirty="0" err="1"/>
              <a:t>u'can</a:t>
            </a:r>
            <a:r>
              <a:rPr lang="en-US" sz="1400" b="0" dirty="0"/>
              <a:t>', </a:t>
            </a:r>
            <a:r>
              <a:rPr lang="en-US" sz="1400" b="0" dirty="0" err="1"/>
              <a:t>u'others</a:t>
            </a:r>
            <a:r>
              <a:rPr lang="en-US" sz="1400" b="0" dirty="0"/>
              <a:t>', </a:t>
            </a:r>
            <a:r>
              <a:rPr lang="en-US" sz="1400" b="0" dirty="0" err="1"/>
              <a:t>u'rate</a:t>
            </a:r>
            <a:r>
              <a:rPr lang="en-US" sz="1400" b="0" dirty="0"/>
              <a:t>', </a:t>
            </a:r>
            <a:r>
              <a:rPr lang="en-US" sz="1400" b="0" dirty="0" err="1"/>
              <a:t>u'a</a:t>
            </a:r>
            <a:r>
              <a:rPr lang="en-US" sz="1400" b="0" dirty="0"/>
              <a:t>', </a:t>
            </a:r>
            <a:r>
              <a:rPr lang="en-US" sz="1400" b="0" dirty="0" err="1"/>
              <a:t>u'movie</a:t>
            </a:r>
            <a:r>
              <a:rPr lang="en-US" sz="1400" b="0" dirty="0"/>
              <a:t>', </a:t>
            </a:r>
            <a:r>
              <a:rPr lang="en-US" sz="1400" b="0" dirty="0" err="1"/>
              <a:t>u'on</a:t>
            </a:r>
            <a:r>
              <a:rPr lang="en-US" sz="1400" b="0" dirty="0"/>
              <a:t>', </a:t>
            </a:r>
            <a:r>
              <a:rPr lang="en-US" sz="1400" b="0" dirty="0" err="1"/>
              <a:t>u'more</a:t>
            </a:r>
            <a:r>
              <a:rPr lang="en-US" sz="1400" b="0" dirty="0"/>
              <a:t>', </a:t>
            </a:r>
            <a:r>
              <a:rPr lang="en-US" sz="1400" b="0" dirty="0" err="1"/>
              <a:t>u'important</a:t>
            </a:r>
            <a:r>
              <a:rPr lang="en-US" sz="1400" b="0" dirty="0"/>
              <a:t>', </a:t>
            </a:r>
            <a:r>
              <a:rPr lang="en-US" sz="1400" b="0" dirty="0" err="1"/>
              <a:t>u'baseslike</a:t>
            </a:r>
            <a:r>
              <a:rPr lang="en-US" sz="1400" b="0" dirty="0"/>
              <a:t>', </a:t>
            </a:r>
            <a:r>
              <a:rPr lang="en-US" sz="1400" b="0" dirty="0" err="1"/>
              <a:t>u'being</a:t>
            </a:r>
            <a:r>
              <a:rPr lang="en-US" sz="1400" b="0" dirty="0"/>
              <a:t>', </a:t>
            </a:r>
            <a:r>
              <a:rPr lang="en-US" sz="1400" b="0" dirty="0" err="1"/>
              <a:t>u'entertained</a:t>
            </a:r>
            <a:r>
              <a:rPr lang="en-US" sz="1400" b="0" dirty="0"/>
              <a:t>', </a:t>
            </a:r>
            <a:r>
              <a:rPr lang="en-US" sz="1400" b="0" dirty="0" err="1"/>
              <a:t>u'which</a:t>
            </a:r>
            <a:r>
              <a:rPr lang="en-US" sz="1400" b="0" dirty="0"/>
              <a:t>', </a:t>
            </a:r>
            <a:r>
              <a:rPr lang="en-US" sz="1400" b="0" dirty="0" err="1"/>
              <a:t>u'is</a:t>
            </a:r>
            <a:r>
              <a:rPr lang="en-US" sz="1400" b="0" dirty="0"/>
              <a:t>', </a:t>
            </a:r>
            <a:r>
              <a:rPr lang="en-US" sz="1400" b="0" dirty="0" err="1"/>
              <a:t>u'why</a:t>
            </a:r>
            <a:r>
              <a:rPr lang="en-US" sz="1400" b="0" dirty="0"/>
              <a:t>', </a:t>
            </a:r>
            <a:r>
              <a:rPr lang="en-US" sz="1400" b="0" dirty="0" err="1"/>
              <a:t>u'most</a:t>
            </a:r>
            <a:r>
              <a:rPr lang="en-US" sz="1400" b="0" dirty="0"/>
              <a:t>', </a:t>
            </a:r>
            <a:r>
              <a:rPr lang="en-US" sz="1400" b="0" dirty="0" err="1"/>
              <a:t>u'people</a:t>
            </a:r>
            <a:r>
              <a:rPr lang="en-US" sz="1400" b="0" dirty="0"/>
              <a:t>', '</a:t>
            </a:r>
            <a:r>
              <a:rPr lang="en-US" sz="1400" b="0" dirty="0">
                <a:solidFill>
                  <a:srgbClr val="FF9933"/>
                </a:solidFill>
              </a:rPr>
              <a:t>never-agree</a:t>
            </a:r>
            <a:r>
              <a:rPr lang="en-US" sz="1400" b="0" dirty="0"/>
              <a:t>', </a:t>
            </a:r>
            <a:r>
              <a:rPr lang="en-US" sz="1400" b="0" dirty="0" err="1"/>
              <a:t>u'with</a:t>
            </a:r>
            <a:r>
              <a:rPr lang="en-US" sz="1400" b="0" dirty="0"/>
              <a:t>', </a:t>
            </a:r>
            <a:r>
              <a:rPr lang="en-US" sz="1400" b="0" dirty="0" err="1"/>
              <a:t>u'the</a:t>
            </a:r>
            <a:r>
              <a:rPr lang="en-US" sz="1400" b="0" dirty="0"/>
              <a:t>', </a:t>
            </a:r>
            <a:r>
              <a:rPr lang="en-US" sz="1400" b="0" dirty="0" err="1"/>
              <a:t>u'critics</a:t>
            </a:r>
            <a:r>
              <a:rPr lang="en-US" sz="1400" b="0" dirty="0"/>
              <a:t>', </a:t>
            </a:r>
            <a:r>
              <a:rPr lang="en-US" sz="1400" b="0" dirty="0" err="1"/>
              <a:t>u'we</a:t>
            </a:r>
            <a:r>
              <a:rPr lang="en-US" sz="1400" b="0" dirty="0"/>
              <a:t>', </a:t>
            </a:r>
            <a:r>
              <a:rPr lang="en-US" sz="1400" b="0" dirty="0" err="1"/>
              <a:t>u'enjoyed</a:t>
            </a:r>
            <a:r>
              <a:rPr lang="en-US" sz="1400" b="0" dirty="0"/>
              <a:t>', </a:t>
            </a:r>
            <a:r>
              <a:rPr lang="en-US" sz="1400" b="0" dirty="0" err="1"/>
              <a:t>u'the</a:t>
            </a:r>
            <a:r>
              <a:rPr lang="en-US" sz="1400" b="0" dirty="0"/>
              <a:t>', </a:t>
            </a:r>
            <a:r>
              <a:rPr lang="en-US" sz="1400" b="0" dirty="0" err="1"/>
              <a:t>u'effort</a:t>
            </a:r>
            <a:r>
              <a:rPr lang="en-US" sz="1400" b="0" dirty="0"/>
              <a:t>', </a:t>
            </a:r>
            <a:r>
              <a:rPr lang="en-US" sz="1400" b="0" dirty="0" err="1"/>
              <a:t>u'mr</a:t>
            </a:r>
            <a:r>
              <a:rPr lang="en-US" sz="1400" b="0" dirty="0"/>
              <a:t>', </a:t>
            </a:r>
            <a:r>
              <a:rPr lang="en-US" sz="1400" b="0" dirty="0" err="1"/>
              <a:t>u'hines</a:t>
            </a:r>
            <a:r>
              <a:rPr lang="en-US" sz="1400" b="0" dirty="0"/>
              <a:t>', </a:t>
            </a:r>
            <a:r>
              <a:rPr lang="en-US" sz="1400" b="0" dirty="0" err="1"/>
              <a:t>u'put</a:t>
            </a:r>
            <a:r>
              <a:rPr lang="en-US" sz="1400" b="0" dirty="0"/>
              <a:t>', </a:t>
            </a:r>
            <a:r>
              <a:rPr lang="en-US" sz="1400" b="0" dirty="0" err="1"/>
              <a:t>u'into</a:t>
            </a:r>
            <a:r>
              <a:rPr lang="en-US" sz="1400" b="0" dirty="0"/>
              <a:t>', </a:t>
            </a:r>
            <a:r>
              <a:rPr lang="en-US" sz="1400" b="0" dirty="0" err="1"/>
              <a:t>u'being</a:t>
            </a:r>
            <a:r>
              <a:rPr lang="en-US" sz="1400" b="0" dirty="0"/>
              <a:t>', </a:t>
            </a:r>
            <a:r>
              <a:rPr lang="en-US" sz="1400" b="0" dirty="0" err="1"/>
              <a:t>u'faithful</a:t>
            </a:r>
            <a:r>
              <a:rPr lang="en-US" sz="1400" b="0" dirty="0"/>
              <a:t>', </a:t>
            </a:r>
            <a:r>
              <a:rPr lang="en-US" sz="1400" b="0" dirty="0" err="1"/>
              <a:t>u'to</a:t>
            </a:r>
            <a:r>
              <a:rPr lang="en-US" sz="1400" b="0" dirty="0"/>
              <a:t>', </a:t>
            </a:r>
            <a:r>
              <a:rPr lang="en-US" sz="1400" b="0" dirty="0" err="1"/>
              <a:t>u'hg</a:t>
            </a:r>
            <a:r>
              <a:rPr lang="en-US" sz="1400" b="0" dirty="0"/>
              <a:t>', </a:t>
            </a:r>
            <a:r>
              <a:rPr lang="en-US" sz="1400" b="0" dirty="0" err="1"/>
              <a:t>u'wells</a:t>
            </a:r>
            <a:r>
              <a:rPr lang="en-US" sz="1400" b="0" dirty="0"/>
              <a:t>', </a:t>
            </a:r>
            <a:r>
              <a:rPr lang="en-US" sz="1400" b="0" dirty="0" err="1"/>
              <a:t>u'classic</a:t>
            </a:r>
            <a:r>
              <a:rPr lang="en-US" sz="1400" b="0" dirty="0"/>
              <a:t>', </a:t>
            </a:r>
            <a:r>
              <a:rPr lang="en-US" sz="1400" b="0" dirty="0" err="1"/>
              <a:t>u'novel</a:t>
            </a:r>
            <a:r>
              <a:rPr lang="en-US" sz="1400" b="0" dirty="0"/>
              <a:t>', </a:t>
            </a:r>
            <a:r>
              <a:rPr lang="en-US" sz="1400" b="0" dirty="0" err="1"/>
              <a:t>u'and</a:t>
            </a:r>
            <a:r>
              <a:rPr lang="en-US" sz="1400" b="0" dirty="0"/>
              <a:t>', </a:t>
            </a:r>
            <a:r>
              <a:rPr lang="en-US" sz="1400" b="0" dirty="0" err="1"/>
              <a:t>u'we</a:t>
            </a:r>
            <a:r>
              <a:rPr lang="en-US" sz="1400" b="0" dirty="0"/>
              <a:t>', </a:t>
            </a:r>
            <a:r>
              <a:rPr lang="en-US" sz="1400" b="0" dirty="0" err="1"/>
              <a:t>u'found</a:t>
            </a:r>
            <a:r>
              <a:rPr lang="en-US" sz="1400" b="0" dirty="0"/>
              <a:t>', </a:t>
            </a:r>
            <a:r>
              <a:rPr lang="en-US" sz="1400" b="0" dirty="0" err="1"/>
              <a:t>u'it</a:t>
            </a:r>
            <a:r>
              <a:rPr lang="en-US" sz="1400" b="0" dirty="0"/>
              <a:t>', </a:t>
            </a:r>
            <a:r>
              <a:rPr lang="en-US" sz="1400" b="0" dirty="0" err="1"/>
              <a:t>u'to</a:t>
            </a:r>
            <a:r>
              <a:rPr lang="en-US" sz="1400" b="0" dirty="0"/>
              <a:t>', </a:t>
            </a:r>
            <a:r>
              <a:rPr lang="en-US" sz="1400" b="0" dirty="0" err="1"/>
              <a:t>u'be</a:t>
            </a:r>
            <a:r>
              <a:rPr lang="en-US" sz="1400" b="0" dirty="0"/>
              <a:t>', </a:t>
            </a:r>
            <a:r>
              <a:rPr lang="en-US" sz="1400" b="0" dirty="0" err="1"/>
              <a:t>u'very</a:t>
            </a:r>
            <a:r>
              <a:rPr lang="en-US" sz="1400" b="0" dirty="0"/>
              <a:t>', </a:t>
            </a:r>
            <a:r>
              <a:rPr lang="en-US" sz="1400" b="0" dirty="0" err="1"/>
              <a:t>u'entertaining</a:t>
            </a:r>
            <a:r>
              <a:rPr lang="en-US" sz="1400" b="0" dirty="0"/>
              <a:t>', </a:t>
            </a:r>
            <a:r>
              <a:rPr lang="en-US" sz="1400" b="0" dirty="0" err="1"/>
              <a:t>u'this</a:t>
            </a:r>
            <a:r>
              <a:rPr lang="en-US" sz="1400" b="0" dirty="0"/>
              <a:t>', </a:t>
            </a:r>
            <a:r>
              <a:rPr lang="en-US" sz="1400" b="0" dirty="0" err="1"/>
              <a:t>u'made</a:t>
            </a:r>
            <a:r>
              <a:rPr lang="en-US" sz="1400" b="0" dirty="0"/>
              <a:t>', </a:t>
            </a:r>
            <a:r>
              <a:rPr lang="en-US" sz="1400" b="0" dirty="0" err="1"/>
              <a:t>u'it</a:t>
            </a:r>
            <a:r>
              <a:rPr lang="en-US" sz="1400" b="0" dirty="0"/>
              <a:t>', </a:t>
            </a:r>
            <a:r>
              <a:rPr lang="en-US" sz="1400" b="0" dirty="0" err="1"/>
              <a:t>u'easy</a:t>
            </a:r>
            <a:r>
              <a:rPr lang="en-US" sz="1400" b="0" dirty="0"/>
              <a:t>', </a:t>
            </a:r>
            <a:r>
              <a:rPr lang="en-US" sz="1400" b="0" dirty="0" err="1"/>
              <a:t>u'to</a:t>
            </a:r>
            <a:r>
              <a:rPr lang="en-US" sz="1400" b="0" dirty="0"/>
              <a:t>', </a:t>
            </a:r>
            <a:r>
              <a:rPr lang="en-US" sz="1400" b="0" dirty="0" err="1"/>
              <a:t>u'overlook</a:t>
            </a:r>
            <a:r>
              <a:rPr lang="en-US" sz="1400" b="0" dirty="0"/>
              <a:t>', </a:t>
            </a:r>
            <a:r>
              <a:rPr lang="en-US" sz="1400" b="0" dirty="0" err="1"/>
              <a:t>u'what</a:t>
            </a:r>
            <a:r>
              <a:rPr lang="en-US" sz="1400" b="0" dirty="0"/>
              <a:t>', </a:t>
            </a:r>
            <a:r>
              <a:rPr lang="en-US" sz="1400" b="0" dirty="0" err="1"/>
              <a:t>u'the</a:t>
            </a:r>
            <a:r>
              <a:rPr lang="en-US" sz="1400" b="0" dirty="0"/>
              <a:t>', </a:t>
            </a:r>
            <a:r>
              <a:rPr lang="en-US" sz="1400" b="0" dirty="0" err="1"/>
              <a:t>u'critics</a:t>
            </a:r>
            <a:r>
              <a:rPr lang="en-US" sz="1400" b="0" dirty="0"/>
              <a:t>', </a:t>
            </a:r>
            <a:r>
              <a:rPr lang="en-US" sz="1400" b="0" dirty="0" err="1"/>
              <a:t>u'perceive</a:t>
            </a:r>
            <a:r>
              <a:rPr lang="en-US" sz="1400" b="0" dirty="0"/>
              <a:t>', </a:t>
            </a:r>
            <a:r>
              <a:rPr lang="en-US" sz="1400" b="0" dirty="0" err="1"/>
              <a:t>u'to</a:t>
            </a:r>
            <a:r>
              <a:rPr lang="en-US" sz="1400" b="0" dirty="0"/>
              <a:t>', </a:t>
            </a:r>
            <a:r>
              <a:rPr lang="en-US" sz="1400" b="0" dirty="0" err="1"/>
              <a:t>u'be</a:t>
            </a:r>
            <a:r>
              <a:rPr lang="en-US" sz="1400" b="0" dirty="0"/>
              <a:t>', </a:t>
            </a:r>
            <a:r>
              <a:rPr lang="en-US" sz="1400" b="0" dirty="0" err="1"/>
              <a:t>u'its</a:t>
            </a:r>
            <a:r>
              <a:rPr lang="en-US" sz="1400" b="0" dirty="0"/>
              <a:t>', </a:t>
            </a:r>
            <a:r>
              <a:rPr lang="en-US" sz="1400" b="0" dirty="0" err="1"/>
              <a:t>u'shortcomings</a:t>
            </a:r>
            <a:r>
              <a:rPr lang="en-US" sz="1400" b="0" dirty="0"/>
              <a:t>']</a:t>
            </a:r>
          </a:p>
          <a:p>
            <a:pPr marL="0" indent="0">
              <a:buNone/>
            </a:pPr>
            <a:endParaRPr lang="en-US" sz="1400" b="0"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11</a:t>
            </a:fld>
            <a:endParaRPr lang="en-US" altLang="en-US"/>
          </a:p>
        </p:txBody>
      </p:sp>
    </p:spTree>
    <p:extLst>
      <p:ext uri="{BB962C8B-B14F-4D97-AF65-F5344CB8AC3E}">
        <p14:creationId xmlns:p14="http://schemas.microsoft.com/office/powerpoint/2010/main" val="1614487022"/>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Step 4: Using Part of Speech Tags</a:t>
            </a:r>
          </a:p>
          <a:p>
            <a:pPr marL="0" indent="0">
              <a:buNone/>
            </a:pPr>
            <a:r>
              <a:rPr lang="en-US" b="0" dirty="0"/>
              <a:t>[</a:t>
            </a:r>
            <a:r>
              <a:rPr lang="en-US" b="0" dirty="0" err="1"/>
              <a:t>u'classic</a:t>
            </a:r>
            <a:r>
              <a:rPr lang="en-US" b="0" dirty="0"/>
              <a:t>', </a:t>
            </a:r>
            <a:r>
              <a:rPr lang="en-US" b="0" dirty="0" err="1" smtClean="0"/>
              <a:t>u'very</a:t>
            </a:r>
            <a:r>
              <a:rPr lang="en-US" b="0" dirty="0"/>
              <a:t>', </a:t>
            </a:r>
            <a:r>
              <a:rPr lang="en-US" b="0" dirty="0" err="1"/>
              <a:t>u'entertaining</a:t>
            </a:r>
            <a:r>
              <a:rPr lang="en-US" b="0" dirty="0"/>
              <a:t>', </a:t>
            </a:r>
            <a:r>
              <a:rPr lang="en-US" b="0" dirty="0" err="1"/>
              <a:t>u'obviously</a:t>
            </a:r>
            <a:r>
              <a:rPr lang="en-US" b="0" dirty="0"/>
              <a:t>', </a:t>
            </a:r>
            <a:r>
              <a:rPr lang="en-US" b="0" dirty="0" err="1"/>
              <a:t>u'great</a:t>
            </a:r>
            <a:r>
              <a:rPr lang="en-US" b="0" dirty="0"/>
              <a:t>', </a:t>
            </a:r>
            <a:r>
              <a:rPr lang="en-US" b="0" dirty="0" err="1"/>
              <a:t>u'faithfully</a:t>
            </a:r>
            <a:r>
              <a:rPr lang="en-US" b="0" dirty="0"/>
              <a:t>', </a:t>
            </a:r>
            <a:r>
              <a:rPr lang="en-US" b="0" dirty="0" err="1"/>
              <a:t>u'recreate</a:t>
            </a:r>
            <a:r>
              <a:rPr lang="en-US" b="0" dirty="0"/>
              <a:t>', </a:t>
            </a:r>
            <a:r>
              <a:rPr lang="en-US" b="0" dirty="0" err="1"/>
              <a:t>u'h</a:t>
            </a:r>
            <a:r>
              <a:rPr lang="en-US" b="0" dirty="0"/>
              <a:t>', </a:t>
            </a:r>
            <a:r>
              <a:rPr lang="en-US" b="0" dirty="0" err="1"/>
              <a:t>u'classic</a:t>
            </a:r>
            <a:r>
              <a:rPr lang="en-US" b="0" dirty="0"/>
              <a:t>', </a:t>
            </a:r>
            <a:r>
              <a:rPr lang="en-US" b="0" dirty="0" err="1"/>
              <a:t>u'watched</a:t>
            </a:r>
            <a:r>
              <a:rPr lang="en-US" b="0" dirty="0"/>
              <a:t>', </a:t>
            </a:r>
            <a:r>
              <a:rPr lang="en-US" b="0" dirty="0" err="1"/>
              <a:t>u'appreciated</a:t>
            </a:r>
            <a:r>
              <a:rPr lang="en-US" b="0" dirty="0"/>
              <a:t>', </a:t>
            </a:r>
            <a:r>
              <a:rPr lang="en-US" b="0" dirty="0" err="1"/>
              <a:t>u'was</a:t>
            </a:r>
            <a:r>
              <a:rPr lang="en-US" b="0" dirty="0"/>
              <a:t>', </a:t>
            </a:r>
            <a:r>
              <a:rPr lang="en-US" b="0" dirty="0" smtClean="0"/>
              <a:t>'not-good', </a:t>
            </a:r>
            <a:r>
              <a:rPr lang="en-US" b="0" dirty="0" err="1"/>
              <a:t>u'standard</a:t>
            </a:r>
            <a:r>
              <a:rPr lang="en-US" b="0" dirty="0"/>
              <a:t>', </a:t>
            </a:r>
            <a:r>
              <a:rPr lang="en-US" b="0" dirty="0" err="1"/>
              <a:t>u'predictable</a:t>
            </a:r>
            <a:r>
              <a:rPr lang="en-US" b="0" dirty="0"/>
              <a:t>', </a:t>
            </a:r>
            <a:r>
              <a:rPr lang="en-US" b="0" dirty="0" err="1"/>
              <a:t>u'had</a:t>
            </a:r>
            <a:r>
              <a:rPr lang="en-US" b="0" dirty="0"/>
              <a:t>', </a:t>
            </a:r>
            <a:r>
              <a:rPr lang="en-US" b="0" dirty="0" err="1"/>
              <a:t>u'only</a:t>
            </a:r>
            <a:r>
              <a:rPr lang="en-US" b="0" dirty="0"/>
              <a:t>', </a:t>
            </a:r>
            <a:r>
              <a:rPr lang="en-US" b="0" dirty="0" err="1"/>
              <a:t>u'slightest</a:t>
            </a:r>
            <a:r>
              <a:rPr lang="en-US" b="0" dirty="0"/>
              <a:t>', </a:t>
            </a:r>
            <a:r>
              <a:rPr lang="en-US" b="0" dirty="0" err="1"/>
              <a:t>u'obviously</a:t>
            </a:r>
            <a:r>
              <a:rPr lang="en-US" b="0" dirty="0"/>
              <a:t>', </a:t>
            </a:r>
            <a:r>
              <a:rPr lang="en-US" b="0" dirty="0" err="1"/>
              <a:t>u'different</a:t>
            </a:r>
            <a:r>
              <a:rPr lang="en-US" b="0" dirty="0"/>
              <a:t>', </a:t>
            </a:r>
            <a:r>
              <a:rPr lang="en-US" b="0" dirty="0" err="1"/>
              <a:t>u'look</a:t>
            </a:r>
            <a:r>
              <a:rPr lang="en-US" b="0" dirty="0"/>
              <a:t>', </a:t>
            </a:r>
            <a:r>
              <a:rPr lang="en-US" b="0" dirty="0" err="1"/>
              <a:t>u'only</a:t>
            </a:r>
            <a:r>
              <a:rPr lang="en-US" b="0" dirty="0"/>
              <a:t>', </a:t>
            </a:r>
            <a:r>
              <a:rPr lang="en-US" b="0" dirty="0" err="1"/>
              <a:t>u'criticize</a:t>
            </a:r>
            <a:r>
              <a:rPr lang="en-US" b="0" dirty="0"/>
              <a:t>', </a:t>
            </a:r>
            <a:r>
              <a:rPr lang="en-US" b="0" dirty="0" err="1"/>
              <a:t>u'rate</a:t>
            </a:r>
            <a:r>
              <a:rPr lang="en-US" b="0" dirty="0"/>
              <a:t>', </a:t>
            </a:r>
            <a:r>
              <a:rPr lang="en-US" b="0" dirty="0" err="1"/>
              <a:t>u'more</a:t>
            </a:r>
            <a:r>
              <a:rPr lang="en-US" b="0" dirty="0"/>
              <a:t>', </a:t>
            </a:r>
            <a:r>
              <a:rPr lang="en-US" b="0" dirty="0" err="1"/>
              <a:t>u'important</a:t>
            </a:r>
            <a:r>
              <a:rPr lang="en-US" b="0" dirty="0"/>
              <a:t>', </a:t>
            </a:r>
            <a:r>
              <a:rPr lang="en-US" b="0" dirty="0" err="1"/>
              <a:t>u'being</a:t>
            </a:r>
            <a:r>
              <a:rPr lang="en-US" b="0" dirty="0"/>
              <a:t>', </a:t>
            </a:r>
            <a:r>
              <a:rPr lang="en-US" b="0" dirty="0" err="1"/>
              <a:t>u'entertained</a:t>
            </a:r>
            <a:r>
              <a:rPr lang="en-US" b="0" dirty="0"/>
              <a:t>', </a:t>
            </a:r>
            <a:r>
              <a:rPr lang="en-US" b="0" dirty="0" err="1"/>
              <a:t>u'most</a:t>
            </a:r>
            <a:r>
              <a:rPr lang="en-US" b="0" dirty="0"/>
              <a:t>', 'never-agree', </a:t>
            </a:r>
            <a:r>
              <a:rPr lang="en-US" b="0" dirty="0" err="1"/>
              <a:t>u'enjoyed</a:t>
            </a:r>
            <a:r>
              <a:rPr lang="en-US" b="0" dirty="0"/>
              <a:t>', </a:t>
            </a:r>
            <a:r>
              <a:rPr lang="en-US" b="0" dirty="0" err="1"/>
              <a:t>u'put</a:t>
            </a:r>
            <a:r>
              <a:rPr lang="en-US" b="0" dirty="0"/>
              <a:t>', </a:t>
            </a:r>
            <a:r>
              <a:rPr lang="en-US" b="0" dirty="0" err="1"/>
              <a:t>u'being</a:t>
            </a:r>
            <a:r>
              <a:rPr lang="en-US" b="0" dirty="0"/>
              <a:t>', </a:t>
            </a:r>
            <a:r>
              <a:rPr lang="en-US" b="0" dirty="0" err="1"/>
              <a:t>u'faithful</a:t>
            </a:r>
            <a:r>
              <a:rPr lang="en-US" b="0" dirty="0"/>
              <a:t>', </a:t>
            </a:r>
            <a:r>
              <a:rPr lang="en-US" b="0" dirty="0" err="1"/>
              <a:t>u'hg</a:t>
            </a:r>
            <a:r>
              <a:rPr lang="en-US" b="0" dirty="0"/>
              <a:t>', </a:t>
            </a:r>
            <a:r>
              <a:rPr lang="en-US" b="0" dirty="0" err="1"/>
              <a:t>u'classic</a:t>
            </a:r>
            <a:r>
              <a:rPr lang="en-US" b="0" dirty="0"/>
              <a:t>', </a:t>
            </a:r>
            <a:r>
              <a:rPr lang="en-US" b="0" dirty="0" err="1"/>
              <a:t>u'found</a:t>
            </a:r>
            <a:r>
              <a:rPr lang="en-US" b="0" dirty="0"/>
              <a:t>', </a:t>
            </a:r>
            <a:r>
              <a:rPr lang="en-US" b="0" dirty="0" err="1"/>
              <a:t>u'be</a:t>
            </a:r>
            <a:r>
              <a:rPr lang="en-US" b="0" dirty="0"/>
              <a:t>', </a:t>
            </a:r>
            <a:r>
              <a:rPr lang="en-US" b="0" dirty="0" err="1"/>
              <a:t>u'very</a:t>
            </a:r>
            <a:r>
              <a:rPr lang="en-US" b="0" dirty="0"/>
              <a:t>', </a:t>
            </a:r>
            <a:r>
              <a:rPr lang="en-US" b="0" dirty="0" err="1"/>
              <a:t>u'entertaining</a:t>
            </a:r>
            <a:r>
              <a:rPr lang="en-US" b="0" dirty="0"/>
              <a:t>', </a:t>
            </a:r>
            <a:r>
              <a:rPr lang="en-US" b="0" dirty="0" err="1"/>
              <a:t>u'easy</a:t>
            </a:r>
            <a:r>
              <a:rPr lang="en-US" b="0" dirty="0"/>
              <a:t>', </a:t>
            </a:r>
            <a:r>
              <a:rPr lang="en-US" b="0" dirty="0" err="1"/>
              <a:t>u'overlook</a:t>
            </a:r>
            <a:r>
              <a:rPr lang="en-US" b="0" dirty="0"/>
              <a:t>', </a:t>
            </a:r>
            <a:r>
              <a:rPr lang="en-US" b="0" dirty="0" err="1"/>
              <a:t>u'perceive</a:t>
            </a:r>
            <a:r>
              <a:rPr lang="en-US" b="0" dirty="0"/>
              <a:t>', </a:t>
            </a:r>
            <a:r>
              <a:rPr lang="en-US" b="0" dirty="0" err="1"/>
              <a:t>u'be</a:t>
            </a:r>
            <a:r>
              <a:rPr lang="en-US" b="0" dirty="0"/>
              <a:t>']</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12</a:t>
            </a:fld>
            <a:endParaRPr lang="en-US" altLang="en-US"/>
          </a:p>
        </p:txBody>
      </p:sp>
    </p:spTree>
    <p:extLst>
      <p:ext uri="{BB962C8B-B14F-4D97-AF65-F5344CB8AC3E}">
        <p14:creationId xmlns:p14="http://schemas.microsoft.com/office/powerpoint/2010/main" val="4080931898"/>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Step 5: Remove Stop Words</a:t>
            </a:r>
          </a:p>
          <a:p>
            <a:pPr marL="0" indent="0">
              <a:buNone/>
            </a:pPr>
            <a:r>
              <a:rPr lang="en-US" b="0" dirty="0"/>
              <a:t>[</a:t>
            </a:r>
            <a:r>
              <a:rPr lang="en-US" b="0" dirty="0" err="1"/>
              <a:t>u'classic</a:t>
            </a:r>
            <a:r>
              <a:rPr lang="en-US" b="0" dirty="0"/>
              <a:t>', </a:t>
            </a:r>
            <a:r>
              <a:rPr lang="en-US" b="0" dirty="0" err="1" smtClean="0"/>
              <a:t>u'entertaining</a:t>
            </a:r>
            <a:r>
              <a:rPr lang="en-US" b="0" dirty="0"/>
              <a:t>', </a:t>
            </a:r>
            <a:r>
              <a:rPr lang="en-US" b="0" dirty="0" err="1"/>
              <a:t>u'obviously</a:t>
            </a:r>
            <a:r>
              <a:rPr lang="en-US" b="0" dirty="0"/>
              <a:t>', </a:t>
            </a:r>
            <a:r>
              <a:rPr lang="en-US" b="0" dirty="0" err="1"/>
              <a:t>u'great</a:t>
            </a:r>
            <a:r>
              <a:rPr lang="en-US" b="0" dirty="0"/>
              <a:t>', </a:t>
            </a:r>
            <a:r>
              <a:rPr lang="en-US" b="0" dirty="0" err="1"/>
              <a:t>u'faithfully</a:t>
            </a:r>
            <a:r>
              <a:rPr lang="en-US" b="0" dirty="0"/>
              <a:t>', </a:t>
            </a:r>
            <a:r>
              <a:rPr lang="en-US" b="0" dirty="0" err="1"/>
              <a:t>u'recreate</a:t>
            </a:r>
            <a:r>
              <a:rPr lang="en-US" b="0" dirty="0"/>
              <a:t>', </a:t>
            </a:r>
            <a:r>
              <a:rPr lang="en-US" b="0" dirty="0" err="1"/>
              <a:t>u'h</a:t>
            </a:r>
            <a:r>
              <a:rPr lang="en-US" b="0" dirty="0"/>
              <a:t>', </a:t>
            </a:r>
            <a:r>
              <a:rPr lang="en-US" b="0" dirty="0" err="1"/>
              <a:t>u'classic</a:t>
            </a:r>
            <a:r>
              <a:rPr lang="en-US" b="0" dirty="0"/>
              <a:t>', </a:t>
            </a:r>
            <a:r>
              <a:rPr lang="en-US" b="0" dirty="0" err="1"/>
              <a:t>u'watched</a:t>
            </a:r>
            <a:r>
              <a:rPr lang="en-US" b="0" dirty="0"/>
              <a:t>', </a:t>
            </a:r>
            <a:r>
              <a:rPr lang="en-US" b="0" dirty="0" err="1"/>
              <a:t>u'appreciated</a:t>
            </a:r>
            <a:r>
              <a:rPr lang="en-US" b="0" dirty="0"/>
              <a:t>', </a:t>
            </a:r>
            <a:r>
              <a:rPr lang="en-US" b="0" dirty="0" smtClean="0"/>
              <a:t>'not-good', </a:t>
            </a:r>
            <a:r>
              <a:rPr lang="en-US" b="0" dirty="0" err="1"/>
              <a:t>u'standard</a:t>
            </a:r>
            <a:r>
              <a:rPr lang="en-US" b="0" dirty="0"/>
              <a:t>', </a:t>
            </a:r>
            <a:r>
              <a:rPr lang="en-US" b="0" dirty="0" err="1"/>
              <a:t>u'predictable</a:t>
            </a:r>
            <a:r>
              <a:rPr lang="en-US" b="0" dirty="0"/>
              <a:t>', </a:t>
            </a:r>
            <a:r>
              <a:rPr lang="en-US" b="0" dirty="0" err="1"/>
              <a:t>u'slightest</a:t>
            </a:r>
            <a:r>
              <a:rPr lang="en-US" b="0" dirty="0"/>
              <a:t>', </a:t>
            </a:r>
            <a:r>
              <a:rPr lang="en-US" b="0" dirty="0" err="1"/>
              <a:t>u'obviously</a:t>
            </a:r>
            <a:r>
              <a:rPr lang="en-US" b="0" dirty="0"/>
              <a:t>', </a:t>
            </a:r>
            <a:r>
              <a:rPr lang="en-US" b="0" dirty="0" err="1"/>
              <a:t>u'different</a:t>
            </a:r>
            <a:r>
              <a:rPr lang="en-US" b="0" dirty="0"/>
              <a:t>', </a:t>
            </a:r>
            <a:r>
              <a:rPr lang="en-US" b="0" dirty="0" err="1"/>
              <a:t>u'look</a:t>
            </a:r>
            <a:r>
              <a:rPr lang="en-US" b="0" dirty="0"/>
              <a:t>', </a:t>
            </a:r>
            <a:r>
              <a:rPr lang="en-US" b="0" dirty="0" err="1"/>
              <a:t>u'criticize</a:t>
            </a:r>
            <a:r>
              <a:rPr lang="en-US" b="0" dirty="0"/>
              <a:t>', </a:t>
            </a:r>
            <a:r>
              <a:rPr lang="en-US" b="0" dirty="0" err="1"/>
              <a:t>u'rate</a:t>
            </a:r>
            <a:r>
              <a:rPr lang="en-US" b="0" dirty="0"/>
              <a:t>', </a:t>
            </a:r>
            <a:r>
              <a:rPr lang="en-US" b="0" dirty="0" err="1"/>
              <a:t>u'important</a:t>
            </a:r>
            <a:r>
              <a:rPr lang="en-US" b="0" dirty="0"/>
              <a:t>', </a:t>
            </a:r>
            <a:r>
              <a:rPr lang="en-US" b="0" dirty="0" err="1"/>
              <a:t>u'entertained</a:t>
            </a:r>
            <a:r>
              <a:rPr lang="en-US" b="0" dirty="0"/>
              <a:t>', 'never-agree', </a:t>
            </a:r>
            <a:r>
              <a:rPr lang="en-US" b="0" dirty="0" err="1"/>
              <a:t>u'enjoyed</a:t>
            </a:r>
            <a:r>
              <a:rPr lang="en-US" b="0" dirty="0"/>
              <a:t>', </a:t>
            </a:r>
            <a:r>
              <a:rPr lang="en-US" b="0" dirty="0" err="1"/>
              <a:t>u'put</a:t>
            </a:r>
            <a:r>
              <a:rPr lang="en-US" b="0" dirty="0"/>
              <a:t>', </a:t>
            </a:r>
            <a:r>
              <a:rPr lang="en-US" b="0" dirty="0" err="1"/>
              <a:t>u'faithful</a:t>
            </a:r>
            <a:r>
              <a:rPr lang="en-US" b="0" dirty="0"/>
              <a:t>', </a:t>
            </a:r>
            <a:r>
              <a:rPr lang="en-US" b="0" dirty="0" err="1"/>
              <a:t>u'hg</a:t>
            </a:r>
            <a:r>
              <a:rPr lang="en-US" b="0" dirty="0"/>
              <a:t>', </a:t>
            </a:r>
            <a:r>
              <a:rPr lang="en-US" b="0" dirty="0" err="1"/>
              <a:t>u'classic</a:t>
            </a:r>
            <a:r>
              <a:rPr lang="en-US" b="0" dirty="0"/>
              <a:t>', </a:t>
            </a:r>
            <a:r>
              <a:rPr lang="en-US" b="0" dirty="0" err="1"/>
              <a:t>u'found</a:t>
            </a:r>
            <a:r>
              <a:rPr lang="en-US" b="0" dirty="0"/>
              <a:t>', </a:t>
            </a:r>
            <a:r>
              <a:rPr lang="en-US" b="0" dirty="0" err="1"/>
              <a:t>u'entertaining</a:t>
            </a:r>
            <a:r>
              <a:rPr lang="en-US" b="0" dirty="0"/>
              <a:t>', </a:t>
            </a:r>
            <a:r>
              <a:rPr lang="en-US" b="0" dirty="0" err="1"/>
              <a:t>u'easy</a:t>
            </a:r>
            <a:r>
              <a:rPr lang="en-US" b="0" dirty="0"/>
              <a:t>', </a:t>
            </a:r>
            <a:r>
              <a:rPr lang="en-US" b="0" dirty="0" err="1"/>
              <a:t>u'overlook</a:t>
            </a:r>
            <a:r>
              <a:rPr lang="en-US" b="0" dirty="0"/>
              <a:t>', </a:t>
            </a:r>
            <a:r>
              <a:rPr lang="en-US" b="0" dirty="0" err="1"/>
              <a:t>u'perceive</a:t>
            </a:r>
            <a:r>
              <a:rPr lang="en-US" b="0" dirty="0"/>
              <a:t>']</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13</a:t>
            </a:fld>
            <a:endParaRPr lang="en-US" altLang="en-US"/>
          </a:p>
        </p:txBody>
      </p:sp>
    </p:spTree>
    <p:extLst>
      <p:ext uri="{BB962C8B-B14F-4D97-AF65-F5344CB8AC3E}">
        <p14:creationId xmlns:p14="http://schemas.microsoft.com/office/powerpoint/2010/main" val="2953858840"/>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2800" dirty="0" smtClean="0"/>
              <a:t>Step 6: Synonym Replacer</a:t>
            </a:r>
          </a:p>
          <a:p>
            <a:pPr marL="0" indent="0">
              <a:buNone/>
            </a:pPr>
            <a:r>
              <a:rPr lang="en-US" sz="1400" b="0" dirty="0" smtClean="0"/>
              <a:t>classic['classic'] </a:t>
            </a:r>
          </a:p>
          <a:p>
            <a:pPr marL="0" indent="0">
              <a:buNone/>
            </a:pPr>
            <a:r>
              <a:rPr lang="en-US" sz="1400" b="0" dirty="0" smtClean="0"/>
              <a:t>obviously[</a:t>
            </a:r>
            <a:r>
              <a:rPr lang="en-US" sz="1400" b="0" dirty="0"/>
              <a:t>'obviously']</a:t>
            </a:r>
          </a:p>
          <a:p>
            <a:pPr marL="0" indent="0">
              <a:buNone/>
            </a:pPr>
            <a:r>
              <a:rPr lang="en-US" sz="1400" b="0" dirty="0" smtClean="0"/>
              <a:t>great[</a:t>
            </a:r>
            <a:r>
              <a:rPr lang="en-US" sz="1400" b="0" dirty="0"/>
              <a:t>'great']</a:t>
            </a:r>
          </a:p>
          <a:p>
            <a:pPr marL="0" indent="0">
              <a:buNone/>
            </a:pPr>
            <a:r>
              <a:rPr lang="en-US" sz="1400" b="0" dirty="0" smtClean="0"/>
              <a:t>faithfully[</a:t>
            </a:r>
            <a:r>
              <a:rPr lang="en-US" sz="1400" b="0" dirty="0"/>
              <a:t>'faithfully']</a:t>
            </a:r>
          </a:p>
          <a:p>
            <a:pPr marL="0" indent="0">
              <a:buNone/>
            </a:pPr>
            <a:r>
              <a:rPr lang="en-US" sz="1400" b="0" dirty="0" smtClean="0">
                <a:solidFill>
                  <a:srgbClr val="FF9933"/>
                </a:solidFill>
              </a:rPr>
              <a:t>recreate[</a:t>
            </a:r>
            <a:r>
              <a:rPr lang="en-US" sz="1400" b="0" dirty="0">
                <a:solidFill>
                  <a:srgbClr val="FF9933"/>
                </a:solidFill>
              </a:rPr>
              <a:t>'animate']</a:t>
            </a:r>
          </a:p>
          <a:p>
            <a:pPr marL="0" indent="0">
              <a:buNone/>
            </a:pPr>
            <a:r>
              <a:rPr lang="en-US" sz="1400" b="0" dirty="0" smtClean="0"/>
              <a:t>h[</a:t>
            </a:r>
            <a:r>
              <a:rPr lang="en-US" sz="1400" b="0" dirty="0"/>
              <a:t>'hydrogen']</a:t>
            </a:r>
          </a:p>
          <a:p>
            <a:pPr marL="0" indent="0">
              <a:buNone/>
            </a:pPr>
            <a:r>
              <a:rPr lang="en-US" sz="1400" b="0" dirty="0" smtClean="0"/>
              <a:t>different[</a:t>
            </a:r>
            <a:r>
              <a:rPr lang="en-US" sz="1400" b="0" dirty="0"/>
              <a:t>'different']</a:t>
            </a:r>
          </a:p>
          <a:p>
            <a:pPr marL="0" indent="0">
              <a:buNone/>
            </a:pPr>
            <a:r>
              <a:rPr lang="en-US" sz="1400" b="0" dirty="0" smtClean="0">
                <a:solidFill>
                  <a:srgbClr val="FF9933"/>
                </a:solidFill>
              </a:rPr>
              <a:t>look[</a:t>
            </a:r>
            <a:r>
              <a:rPr lang="en-US" sz="1400" b="0" dirty="0">
                <a:solidFill>
                  <a:srgbClr val="FF9933"/>
                </a:solidFill>
              </a:rPr>
              <a:t>'expression']</a:t>
            </a:r>
          </a:p>
          <a:p>
            <a:pPr marL="0" indent="0">
              <a:buNone/>
            </a:pPr>
            <a:r>
              <a:rPr lang="en-US" sz="1400" b="0" dirty="0" smtClean="0"/>
              <a:t>criticize[</a:t>
            </a:r>
            <a:r>
              <a:rPr lang="en-US" sz="1400" b="0" dirty="0"/>
              <a:t>'knock']</a:t>
            </a:r>
          </a:p>
          <a:p>
            <a:pPr marL="0" indent="0">
              <a:buNone/>
            </a:pPr>
            <a:r>
              <a:rPr lang="en-US" sz="1400" b="0" dirty="0" smtClean="0"/>
              <a:t>rate[</a:t>
            </a:r>
            <a:r>
              <a:rPr lang="en-US" sz="1400" b="0" dirty="0"/>
              <a:t>'rate']</a:t>
            </a:r>
          </a:p>
          <a:p>
            <a:pPr marL="0" indent="0">
              <a:buNone/>
            </a:pPr>
            <a:r>
              <a:rPr lang="en-US" sz="1400" b="0" dirty="0">
                <a:solidFill>
                  <a:srgbClr val="FF9933"/>
                </a:solidFill>
              </a:rPr>
              <a:t>entertained['amused']</a:t>
            </a:r>
          </a:p>
          <a:p>
            <a:pPr marL="0" indent="0">
              <a:buNone/>
            </a:pPr>
            <a:r>
              <a:rPr lang="en-US" sz="1400" b="0" dirty="0"/>
              <a:t>never-agree</a:t>
            </a:r>
          </a:p>
          <a:p>
            <a:pPr marL="0" indent="0">
              <a:buNone/>
            </a:pPr>
            <a:r>
              <a:rPr lang="en-US" sz="1400" b="0" dirty="0"/>
              <a:t>enjoyed</a:t>
            </a:r>
          </a:p>
          <a:p>
            <a:pPr marL="0" indent="0">
              <a:buNone/>
            </a:pPr>
            <a:r>
              <a:rPr lang="en-US" sz="1400" b="0" dirty="0"/>
              <a:t>put['</a:t>
            </a:r>
            <a:r>
              <a:rPr lang="en-US" sz="1400" b="0" dirty="0" err="1"/>
              <a:t>put_option</a:t>
            </a:r>
            <a:r>
              <a:rPr lang="en-US" sz="1400" b="0" dirty="0"/>
              <a:t>']</a:t>
            </a:r>
          </a:p>
          <a:p>
            <a:pPr marL="0" indent="0">
              <a:buNone/>
            </a:pPr>
            <a:r>
              <a:rPr lang="en-US" sz="1400" b="0" dirty="0"/>
              <a:t>faithful['faithful']</a:t>
            </a:r>
          </a:p>
          <a:p>
            <a:pPr marL="0" indent="0">
              <a:buNone/>
            </a:pPr>
            <a:r>
              <a:rPr lang="en-US" sz="1400" b="0" dirty="0"/>
              <a:t>hg['mercury']</a:t>
            </a:r>
          </a:p>
          <a:p>
            <a:pPr marL="0" indent="0">
              <a:buNone/>
            </a:pPr>
            <a:r>
              <a:rPr lang="en-US" sz="1400" b="0" dirty="0"/>
              <a:t>classic['classic']</a:t>
            </a:r>
          </a:p>
          <a:p>
            <a:pPr marL="0" indent="0">
              <a:buNone/>
            </a:pPr>
            <a:endParaRPr lang="en-US" sz="1400"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14</a:t>
            </a:fld>
            <a:endParaRPr lang="en-US" altLang="en-US"/>
          </a:p>
        </p:txBody>
      </p:sp>
    </p:spTree>
    <p:extLst>
      <p:ext uri="{BB962C8B-B14F-4D97-AF65-F5344CB8AC3E}">
        <p14:creationId xmlns:p14="http://schemas.microsoft.com/office/powerpoint/2010/main" val="1416982508"/>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Step 7: Stemming</a:t>
            </a:r>
          </a:p>
          <a:p>
            <a:pPr marL="0" indent="0">
              <a:buNone/>
            </a:pPr>
            <a:r>
              <a:rPr lang="en-US" sz="1400" b="0" dirty="0"/>
              <a:t>[</a:t>
            </a:r>
            <a:r>
              <a:rPr lang="en-US" sz="1400" b="0" dirty="0" err="1"/>
              <a:t>u'classic</a:t>
            </a:r>
            <a:r>
              <a:rPr lang="en-US" sz="1400" b="0" dirty="0"/>
              <a:t> </a:t>
            </a:r>
            <a:r>
              <a:rPr lang="en-US" sz="1400" b="0" dirty="0" err="1"/>
              <a:t>timothi</a:t>
            </a:r>
            <a:r>
              <a:rPr lang="en-US" sz="1400" b="0" dirty="0"/>
              <a:t> entertain obvious great faith </a:t>
            </a:r>
            <a:r>
              <a:rPr lang="en-US" sz="1400" b="0" dirty="0" err="1"/>
              <a:t>anim</a:t>
            </a:r>
            <a:r>
              <a:rPr lang="en-US" sz="1400" b="0" dirty="0"/>
              <a:t> hydrogen classic </a:t>
            </a:r>
            <a:r>
              <a:rPr lang="en-US" sz="1400" b="0" dirty="0" smtClean="0"/>
              <a:t>watched </a:t>
            </a:r>
            <a:r>
              <a:rPr lang="en-US" sz="1400" b="0" dirty="0" err="1"/>
              <a:t>appreci</a:t>
            </a:r>
            <a:r>
              <a:rPr lang="en-US" sz="1400" b="0" dirty="0"/>
              <a:t> </a:t>
            </a:r>
            <a:r>
              <a:rPr lang="en-US" sz="1400" b="0" dirty="0" smtClean="0"/>
              <a:t>not-the </a:t>
            </a:r>
            <a:r>
              <a:rPr lang="en-US" sz="1400" b="0" dirty="0"/>
              <a:t>standard predict </a:t>
            </a:r>
            <a:r>
              <a:rPr lang="en-US" sz="1400" b="0" dirty="0" smtClean="0"/>
              <a:t>slightest </a:t>
            </a:r>
            <a:r>
              <a:rPr lang="en-US" sz="1400" b="0" dirty="0"/>
              <a:t>obvious differ express knock rate import </a:t>
            </a:r>
            <a:r>
              <a:rPr lang="en-US" sz="1400" b="0" dirty="0" err="1"/>
              <a:t>amus</a:t>
            </a:r>
            <a:r>
              <a:rPr lang="en-US" sz="1400" b="0" dirty="0"/>
              <a:t> </a:t>
            </a:r>
            <a:r>
              <a:rPr lang="en-US" sz="1400" b="0" dirty="0" smtClean="0"/>
              <a:t>never-agree enjoyed </a:t>
            </a:r>
            <a:r>
              <a:rPr lang="en-US" sz="1400" b="0" dirty="0" err="1"/>
              <a:t>put_opt</a:t>
            </a:r>
            <a:r>
              <a:rPr lang="en-US" sz="1400" b="0" dirty="0"/>
              <a:t> faith </a:t>
            </a:r>
            <a:r>
              <a:rPr lang="en-US" sz="1400" b="0" dirty="0" err="1"/>
              <a:t>mercuri</a:t>
            </a:r>
            <a:r>
              <a:rPr lang="en-US" sz="1400" b="0" dirty="0"/>
              <a:t> classic found entertain </a:t>
            </a:r>
            <a:r>
              <a:rPr lang="en-US" sz="1400" b="0" dirty="0" err="1"/>
              <a:t>easi</a:t>
            </a:r>
            <a:r>
              <a:rPr lang="en-US" sz="1400" b="0" dirty="0"/>
              <a:t> overlook </a:t>
            </a:r>
            <a:r>
              <a:rPr lang="en-US" sz="1400" b="0" dirty="0" err="1"/>
              <a:t>perceiv</a:t>
            </a:r>
            <a:r>
              <a:rPr lang="en-US" sz="1400" b="0" dirty="0"/>
              <a:t>'</a:t>
            </a:r>
          </a:p>
          <a:p>
            <a:pPr marL="0" indent="0">
              <a:buNone/>
            </a:pPr>
            <a:endParaRPr lang="en-US" sz="1400" b="0" dirty="0" smtClean="0"/>
          </a:p>
          <a:p>
            <a:pPr marL="0" indent="0">
              <a:buNone/>
            </a:pPr>
            <a:endParaRPr lang="en-US" sz="1400" b="0" dirty="0"/>
          </a:p>
          <a:p>
            <a:pPr marL="0" indent="0">
              <a:buNone/>
            </a:pPr>
            <a:endParaRPr lang="en-US" sz="1400" b="0" dirty="0" smtClean="0"/>
          </a:p>
          <a:p>
            <a:pPr marL="0" indent="0">
              <a:buNone/>
            </a:pPr>
            <a:r>
              <a:rPr lang="en-US" sz="1400" dirty="0" smtClean="0"/>
              <a:t>Word count-33</a:t>
            </a:r>
            <a:endParaRPr lang="en-US" sz="1400"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15</a:t>
            </a:fld>
            <a:endParaRPr lang="en-US" altLang="en-US"/>
          </a:p>
        </p:txBody>
      </p:sp>
    </p:spTree>
    <p:extLst>
      <p:ext uri="{BB962C8B-B14F-4D97-AF65-F5344CB8AC3E}">
        <p14:creationId xmlns:p14="http://schemas.microsoft.com/office/powerpoint/2010/main" val="968451688"/>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Vocabulary plot</a:t>
            </a:r>
            <a:endParaRPr lang="en-IN" dirty="0"/>
          </a:p>
        </p:txBody>
      </p:sp>
      <p:sp>
        <p:nvSpPr>
          <p:cNvPr id="3" name="Content Placeholder 2"/>
          <p:cNvSpPr>
            <a:spLocks noGrp="1"/>
          </p:cNvSpPr>
          <p:nvPr>
            <p:ph idx="1"/>
          </p:nvPr>
        </p:nvSpPr>
        <p:spPr>
          <a:xfrm>
            <a:off x="344488" y="990600"/>
            <a:ext cx="8674100" cy="5202237"/>
          </a:xfrm>
        </p:spPr>
        <p:txBody>
          <a:bodyPr/>
          <a:lstStyle/>
          <a:p>
            <a:r>
              <a:rPr lang="en-US" dirty="0"/>
              <a:t>Creating Word Frequency Model from Training Data Set on </a:t>
            </a:r>
            <a:r>
              <a:rPr lang="en-US" dirty="0" smtClean="0"/>
              <a:t>1000 </a:t>
            </a:r>
            <a:r>
              <a:rPr lang="en-US" dirty="0"/>
              <a:t>reviews and words with frequency more than </a:t>
            </a:r>
            <a:r>
              <a:rPr lang="en-US" dirty="0" smtClean="0"/>
              <a:t>50</a:t>
            </a:r>
            <a:endParaRPr lang="en-IN" dirty="0"/>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16</a:t>
            </a:fld>
            <a:endParaRPr lang="en-US" altLang="en-US"/>
          </a:p>
        </p:txBody>
      </p:sp>
      <p:pic>
        <p:nvPicPr>
          <p:cNvPr id="7" name="Picture 6"/>
          <p:cNvPicPr>
            <a:picLocks noChangeAspect="1"/>
          </p:cNvPicPr>
          <p:nvPr/>
        </p:nvPicPr>
        <p:blipFill rotWithShape="1">
          <a:blip r:embed="rId2"/>
          <a:srcRect l="11875" t="25000" r="36875" b="35937"/>
          <a:stretch/>
        </p:blipFill>
        <p:spPr>
          <a:xfrm>
            <a:off x="1785614" y="1905000"/>
            <a:ext cx="6248400" cy="3810000"/>
          </a:xfrm>
          <a:prstGeom prst="rect">
            <a:avLst/>
          </a:prstGeom>
        </p:spPr>
      </p:pic>
    </p:spTree>
    <p:extLst>
      <p:ext uri="{BB962C8B-B14F-4D97-AF65-F5344CB8AC3E}">
        <p14:creationId xmlns:p14="http://schemas.microsoft.com/office/powerpoint/2010/main" val="989083495"/>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List formed</a:t>
            </a:r>
            <a:endParaRPr lang="en-US" dirty="0"/>
          </a:p>
        </p:txBody>
      </p:sp>
      <p:sp>
        <p:nvSpPr>
          <p:cNvPr id="3" name="Content Placeholder 2"/>
          <p:cNvSpPr>
            <a:spLocks noGrp="1"/>
          </p:cNvSpPr>
          <p:nvPr>
            <p:ph idx="1"/>
          </p:nvPr>
        </p:nvSpPr>
        <p:spPr/>
        <p:txBody>
          <a:bodyPr/>
          <a:lstStyle/>
          <a:p>
            <a:r>
              <a:rPr lang="en-US" dirty="0" smtClean="0"/>
              <a:t>Number of words found=171</a:t>
            </a:r>
          </a:p>
          <a:p>
            <a:endParaRPr lang="en-US" dirty="0"/>
          </a:p>
          <a:p>
            <a:pPr marL="0" indent="0">
              <a:buNone/>
            </a:pPr>
            <a:r>
              <a:rPr lang="en-US" sz="1600" b="0" dirty="0"/>
              <a:t>[</a:t>
            </a:r>
            <a:r>
              <a:rPr lang="en-US" sz="1600" b="0" dirty="0" err="1"/>
              <a:t>u'second</a:t>
            </a:r>
            <a:r>
              <a:rPr lang="en-US" sz="1600" b="0" dirty="0"/>
              <a:t>', </a:t>
            </a:r>
            <a:r>
              <a:rPr lang="en-US" sz="1600" b="0" dirty="0" err="1"/>
              <a:t>u'music</a:t>
            </a:r>
            <a:r>
              <a:rPr lang="en-US" sz="1600" b="0" dirty="0"/>
              <a:t>', </a:t>
            </a:r>
            <a:r>
              <a:rPr lang="en-US" sz="1600" b="0" dirty="0" err="1"/>
              <a:t>u'want</a:t>
            </a:r>
            <a:r>
              <a:rPr lang="en-US" sz="1600" b="0" dirty="0"/>
              <a:t>', </a:t>
            </a:r>
            <a:r>
              <a:rPr lang="en-US" sz="1600" b="0" dirty="0" err="1">
                <a:solidFill>
                  <a:srgbClr val="FF9933"/>
                </a:solidFill>
              </a:rPr>
              <a:t>u'beauti</a:t>
            </a:r>
            <a:r>
              <a:rPr lang="en-US" sz="1600" b="0" dirty="0">
                <a:solidFill>
                  <a:srgbClr val="FF9933"/>
                </a:solidFill>
              </a:rPr>
              <a:t>'</a:t>
            </a:r>
            <a:r>
              <a:rPr lang="en-US" sz="1600" b="0" dirty="0"/>
              <a:t>, </a:t>
            </a:r>
            <a:r>
              <a:rPr lang="en-US" sz="1600" b="0" dirty="0" err="1"/>
              <a:t>u'came</a:t>
            </a:r>
            <a:r>
              <a:rPr lang="en-US" sz="1600" b="0" dirty="0"/>
              <a:t>', </a:t>
            </a:r>
            <a:r>
              <a:rPr lang="en-US" sz="1600" b="0" dirty="0" err="1"/>
              <a:t>u'best</a:t>
            </a:r>
            <a:r>
              <a:rPr lang="en-US" sz="1600" b="0" dirty="0"/>
              <a:t>', </a:t>
            </a:r>
            <a:r>
              <a:rPr lang="en-US" sz="1600" b="0" dirty="0" err="1"/>
              <a:t>u'much</a:t>
            </a:r>
            <a:r>
              <a:rPr lang="en-US" sz="1600" b="0" dirty="0"/>
              <a:t>', </a:t>
            </a:r>
            <a:r>
              <a:rPr lang="en-US" sz="1600" b="0" dirty="0" err="1"/>
              <a:t>u'right</a:t>
            </a:r>
            <a:r>
              <a:rPr lang="en-US" sz="1600" b="0" dirty="0"/>
              <a:t>', </a:t>
            </a:r>
            <a:r>
              <a:rPr lang="en-US" sz="1600" b="0" dirty="0" err="1"/>
              <a:t>u'old</a:t>
            </a:r>
            <a:r>
              <a:rPr lang="en-US" sz="1600" b="0" dirty="0"/>
              <a:t>', </a:t>
            </a:r>
            <a:r>
              <a:rPr lang="en-US" sz="1600" b="0" dirty="0" err="1"/>
              <a:t>u'later</a:t>
            </a:r>
            <a:r>
              <a:rPr lang="en-US" sz="1600" b="0" dirty="0"/>
              <a:t>', </a:t>
            </a:r>
            <a:r>
              <a:rPr lang="en-US" sz="1600" b="0" dirty="0" err="1"/>
              <a:t>u'</a:t>
            </a:r>
            <a:r>
              <a:rPr lang="en-US" sz="1600" b="0" dirty="0" err="1">
                <a:solidFill>
                  <a:srgbClr val="FF9933"/>
                </a:solidFill>
              </a:rPr>
              <a:t>love</a:t>
            </a:r>
            <a:r>
              <a:rPr lang="en-US" sz="1600" b="0" dirty="0"/>
              <a:t>', </a:t>
            </a:r>
            <a:r>
              <a:rPr lang="en-US" sz="1600" b="0" dirty="0" err="1"/>
              <a:t>u'wrong</a:t>
            </a:r>
            <a:r>
              <a:rPr lang="en-US" sz="1600" b="0" dirty="0"/>
              <a:t>', </a:t>
            </a:r>
            <a:r>
              <a:rPr lang="en-US" sz="1600" b="0" dirty="0" err="1"/>
              <a:t>u'open</a:t>
            </a:r>
            <a:r>
              <a:rPr lang="en-US" sz="1600" b="0" dirty="0"/>
              <a:t>', </a:t>
            </a:r>
            <a:r>
              <a:rPr lang="en-US" sz="1600" b="0" dirty="0" err="1"/>
              <a:t>u'say</a:t>
            </a:r>
            <a:r>
              <a:rPr lang="en-US" sz="1600" b="0" dirty="0"/>
              <a:t>', </a:t>
            </a:r>
            <a:r>
              <a:rPr lang="en-US" sz="1600" b="0" dirty="0" err="1"/>
              <a:t>u'saw</a:t>
            </a:r>
            <a:r>
              <a:rPr lang="en-US" sz="1600" b="0" dirty="0"/>
              <a:t>', </a:t>
            </a:r>
            <a:r>
              <a:rPr lang="en-US" sz="1600" b="0" dirty="0" err="1"/>
              <a:t>u'take</a:t>
            </a:r>
            <a:r>
              <a:rPr lang="en-US" sz="1600" b="0" dirty="0"/>
              <a:t>', </a:t>
            </a:r>
            <a:r>
              <a:rPr lang="en-US" sz="1600" b="0" dirty="0" err="1"/>
              <a:t>u'ive</a:t>
            </a:r>
            <a:r>
              <a:rPr lang="en-US" sz="1600" b="0" dirty="0"/>
              <a:t>', </a:t>
            </a:r>
            <a:r>
              <a:rPr lang="en-US" sz="1600" b="0" dirty="0" err="1"/>
              <a:t>u'know</a:t>
            </a:r>
            <a:r>
              <a:rPr lang="en-US" sz="1600" b="0" dirty="0"/>
              <a:t>', </a:t>
            </a:r>
            <a:r>
              <a:rPr lang="en-US" sz="1600" b="0" dirty="0" err="1">
                <a:solidFill>
                  <a:srgbClr val="FF9933"/>
                </a:solidFill>
              </a:rPr>
              <a:t>u'littl</a:t>
            </a:r>
            <a:r>
              <a:rPr lang="en-US" sz="1600" b="0" dirty="0">
                <a:solidFill>
                  <a:srgbClr val="FF9933"/>
                </a:solidFill>
              </a:rPr>
              <a:t>'</a:t>
            </a:r>
            <a:r>
              <a:rPr lang="en-US" sz="1600" b="0" dirty="0"/>
              <a:t>, </a:t>
            </a:r>
            <a:r>
              <a:rPr lang="en-US" sz="1600" b="0" dirty="0" err="1"/>
              <a:t>u'definit</a:t>
            </a:r>
            <a:r>
              <a:rPr lang="en-US" sz="1600" b="0" dirty="0"/>
              <a:t>', </a:t>
            </a:r>
            <a:r>
              <a:rPr lang="en-US" sz="1600" b="0" dirty="0" err="1"/>
              <a:t>u'act</a:t>
            </a:r>
            <a:r>
              <a:rPr lang="en-US" sz="1600" b="0" dirty="0"/>
              <a:t>', </a:t>
            </a:r>
            <a:r>
              <a:rPr lang="en-US" sz="1600" b="0" dirty="0" err="1"/>
              <a:t>u'mean</a:t>
            </a:r>
            <a:r>
              <a:rPr lang="en-US" sz="1600" b="0" dirty="0"/>
              <a:t>', </a:t>
            </a:r>
            <a:r>
              <a:rPr lang="en-US" sz="1600" b="0" dirty="0" err="1"/>
              <a:t>u'creat</a:t>
            </a:r>
            <a:r>
              <a:rPr lang="en-US" sz="1600" b="0" dirty="0"/>
              <a:t>', </a:t>
            </a:r>
            <a:r>
              <a:rPr lang="en-US" sz="1600" b="0" dirty="0" err="1"/>
              <a:t>u'small</a:t>
            </a:r>
            <a:r>
              <a:rPr lang="en-US" sz="1600" b="0" dirty="0"/>
              <a:t>', </a:t>
            </a:r>
            <a:r>
              <a:rPr lang="en-US" sz="1600" b="0" dirty="0" err="1"/>
              <a:t>u'howev</a:t>
            </a:r>
            <a:r>
              <a:rPr lang="en-US" sz="1600" b="0" dirty="0"/>
              <a:t>', </a:t>
            </a:r>
            <a:r>
              <a:rPr lang="en-US" sz="1600" b="0" dirty="0" err="1"/>
              <a:t>u'found</a:t>
            </a:r>
            <a:r>
              <a:rPr lang="en-US" sz="1600" b="0" dirty="0"/>
              <a:t>', </a:t>
            </a:r>
            <a:r>
              <a:rPr lang="en-US" sz="1600" b="0" dirty="0" err="1"/>
              <a:t>u'realli</a:t>
            </a:r>
            <a:r>
              <a:rPr lang="en-US" sz="1600" b="0" dirty="0"/>
              <a:t>', </a:t>
            </a:r>
            <a:r>
              <a:rPr lang="en-US" sz="1600" b="0" dirty="0" err="1"/>
              <a:t>u'believ</a:t>
            </a:r>
            <a:r>
              <a:rPr lang="en-US" sz="1600" b="0" dirty="0"/>
              <a:t>', </a:t>
            </a:r>
            <a:r>
              <a:rPr lang="en-US" sz="1600" b="0" dirty="0" err="1">
                <a:solidFill>
                  <a:srgbClr val="FF9933"/>
                </a:solidFill>
              </a:rPr>
              <a:t>u'horribl</a:t>
            </a:r>
            <a:r>
              <a:rPr lang="en-US" sz="1600" b="0" dirty="0">
                <a:solidFill>
                  <a:srgbClr val="FF9933"/>
                </a:solidFill>
              </a:rPr>
              <a:t>', </a:t>
            </a:r>
            <a:r>
              <a:rPr lang="en-US" sz="1600" b="0" dirty="0" err="1"/>
              <a:t>u'differ</a:t>
            </a:r>
            <a:r>
              <a:rPr lang="en-US" sz="1600" b="0" dirty="0"/>
              <a:t>', </a:t>
            </a:r>
            <a:r>
              <a:rPr lang="en-US" sz="1600" b="0" dirty="0" err="1"/>
              <a:t>u'also</a:t>
            </a:r>
            <a:r>
              <a:rPr lang="en-US" sz="1600" b="0" dirty="0"/>
              <a:t>', </a:t>
            </a:r>
            <a:r>
              <a:rPr lang="en-US" sz="1600" b="0" dirty="0" err="1"/>
              <a:t>u'play</a:t>
            </a:r>
            <a:r>
              <a:rPr lang="en-US" sz="1600" b="0" dirty="0"/>
              <a:t>', </a:t>
            </a:r>
            <a:r>
              <a:rPr lang="en-US" sz="1600" b="0" dirty="0" err="1"/>
              <a:t>u'set</a:t>
            </a:r>
            <a:r>
              <a:rPr lang="en-US" sz="1600" b="0" dirty="0"/>
              <a:t>', </a:t>
            </a:r>
            <a:r>
              <a:rPr lang="en-US" sz="1600" b="0" dirty="0" err="1"/>
              <a:t>u'see</a:t>
            </a:r>
            <a:r>
              <a:rPr lang="en-US" sz="1600" b="0" dirty="0"/>
              <a:t>', </a:t>
            </a:r>
            <a:r>
              <a:rPr lang="en-US" sz="1600" b="0" dirty="0" err="1"/>
              <a:t>u'last</a:t>
            </a:r>
            <a:r>
              <a:rPr lang="en-US" sz="1600" b="0" dirty="0"/>
              <a:t>', </a:t>
            </a:r>
            <a:r>
              <a:rPr lang="en-US" sz="1600" b="0" dirty="0" err="1"/>
              <a:t>u'whole</a:t>
            </a:r>
            <a:r>
              <a:rPr lang="en-US" sz="1600" b="0" dirty="0"/>
              <a:t>', </a:t>
            </a:r>
            <a:r>
              <a:rPr lang="en-US" sz="1600" b="0" dirty="0" err="1"/>
              <a:t>u'real</a:t>
            </a:r>
            <a:r>
              <a:rPr lang="en-US" sz="1600" b="0" dirty="0"/>
              <a:t>', </a:t>
            </a:r>
            <a:r>
              <a:rPr lang="en-US" sz="1600" b="0" dirty="0" err="1">
                <a:solidFill>
                  <a:srgbClr val="FF9933"/>
                </a:solidFill>
              </a:rPr>
              <a:t>u'funni</a:t>
            </a:r>
            <a:r>
              <a:rPr lang="en-US" sz="1600" b="0" dirty="0">
                <a:solidFill>
                  <a:srgbClr val="FF9933"/>
                </a:solidFill>
              </a:rPr>
              <a:t>'</a:t>
            </a:r>
            <a:r>
              <a:rPr lang="en-US" sz="1600" b="0" dirty="0"/>
              <a:t>, </a:t>
            </a:r>
            <a:r>
              <a:rPr lang="en-US" sz="1600" b="0" dirty="0" err="1"/>
              <a:t>u'young</a:t>
            </a:r>
            <a:r>
              <a:rPr lang="en-US" sz="1600" b="0" dirty="0"/>
              <a:t>', </a:t>
            </a:r>
            <a:r>
              <a:rPr lang="en-US" sz="1600" b="0" dirty="0" err="1"/>
              <a:t>u'tri</a:t>
            </a:r>
            <a:r>
              <a:rPr lang="en-US" sz="1600" b="0" dirty="0"/>
              <a:t>', </a:t>
            </a:r>
            <a:r>
              <a:rPr lang="en-US" sz="1600" b="0" dirty="0" err="1"/>
              <a:t>u'great</a:t>
            </a:r>
            <a:r>
              <a:rPr lang="en-US" sz="1600" b="0" dirty="0"/>
              <a:t>', </a:t>
            </a:r>
            <a:r>
              <a:rPr lang="en-US" sz="1600" b="0" dirty="0" err="1"/>
              <a:t>u'next</a:t>
            </a:r>
            <a:r>
              <a:rPr lang="en-US" sz="1600" b="0" dirty="0"/>
              <a:t>', </a:t>
            </a:r>
            <a:r>
              <a:rPr lang="en-US" sz="1600" b="0" dirty="0" err="1"/>
              <a:t>u'high</a:t>
            </a:r>
            <a:r>
              <a:rPr lang="en-US" sz="1600" b="0" dirty="0"/>
              <a:t>', </a:t>
            </a:r>
            <a:r>
              <a:rPr lang="en-US" sz="1600" b="0" dirty="0" err="1"/>
              <a:t>u'terribl</a:t>
            </a:r>
            <a:r>
              <a:rPr lang="en-US" sz="1600" b="0" dirty="0"/>
              <a:t>', </a:t>
            </a:r>
            <a:r>
              <a:rPr lang="en-US" sz="1600" b="0" dirty="0" err="1"/>
              <a:t>u'hope</a:t>
            </a:r>
            <a:r>
              <a:rPr lang="en-US" sz="1600" b="0" dirty="0"/>
              <a:t>', </a:t>
            </a:r>
            <a:r>
              <a:rPr lang="en-US" sz="1600" b="0" dirty="0" err="1"/>
              <a:t>u'move</a:t>
            </a:r>
            <a:r>
              <a:rPr lang="en-US" sz="1600" b="0" dirty="0"/>
              <a:t>', </a:t>
            </a:r>
            <a:r>
              <a:rPr lang="en-US" sz="1600" b="0" dirty="0" err="1"/>
              <a:t>u'togeth</a:t>
            </a:r>
            <a:r>
              <a:rPr lang="en-US" sz="1600" b="0" dirty="0"/>
              <a:t>', </a:t>
            </a:r>
            <a:r>
              <a:rPr lang="en-US" sz="1600" b="0" dirty="0" err="1"/>
              <a:t>u'total</a:t>
            </a:r>
            <a:r>
              <a:rPr lang="en-US" sz="1600" b="0" dirty="0"/>
              <a:t>', </a:t>
            </a:r>
            <a:r>
              <a:rPr lang="en-US" sz="1600" b="0" dirty="0" err="1"/>
              <a:t>u'work</a:t>
            </a:r>
            <a:r>
              <a:rPr lang="en-US" sz="1600" b="0" dirty="0"/>
              <a:t>', </a:t>
            </a:r>
            <a:r>
              <a:rPr lang="en-US" sz="1600" b="0" dirty="0" err="1"/>
              <a:t>u'far</a:t>
            </a:r>
            <a:r>
              <a:rPr lang="en-US" sz="1600" b="0" dirty="0"/>
              <a:t>', </a:t>
            </a:r>
            <a:r>
              <a:rPr lang="en-US" sz="1600" b="0" dirty="0" err="1"/>
              <a:t>u'disappoint</a:t>
            </a:r>
            <a:r>
              <a:rPr lang="en-US" sz="1600" b="0" dirty="0"/>
              <a:t>', </a:t>
            </a:r>
            <a:r>
              <a:rPr lang="en-US" sz="1600" b="0" dirty="0" err="1"/>
              <a:t>u'worst</a:t>
            </a:r>
            <a:r>
              <a:rPr lang="en-US" sz="1600" b="0" dirty="0"/>
              <a:t>', </a:t>
            </a:r>
            <a:r>
              <a:rPr lang="en-US" sz="1600" b="0" dirty="0" err="1"/>
              <a:t>u'comic</a:t>
            </a:r>
            <a:r>
              <a:rPr lang="en-US" sz="1600" b="0" dirty="0"/>
              <a:t>', </a:t>
            </a:r>
            <a:r>
              <a:rPr lang="en-US" sz="1600" b="0" dirty="0" err="1"/>
              <a:t>u'involv</a:t>
            </a:r>
            <a:r>
              <a:rPr lang="en-US" sz="1600" b="0" dirty="0"/>
              <a:t>', </a:t>
            </a:r>
            <a:r>
              <a:rPr lang="en-US" sz="1600" b="0" dirty="0" err="1"/>
              <a:t>u'away</a:t>
            </a:r>
            <a:r>
              <a:rPr lang="en-US" sz="1600" b="0" dirty="0"/>
              <a:t>', </a:t>
            </a:r>
            <a:r>
              <a:rPr lang="en-US" sz="1600" b="0" dirty="0" err="1"/>
              <a:t>u'mayb</a:t>
            </a:r>
            <a:r>
              <a:rPr lang="en-US" sz="1600" b="0" dirty="0"/>
              <a:t>', </a:t>
            </a:r>
            <a:r>
              <a:rPr lang="en-US" sz="1600" b="0" dirty="0" err="1"/>
              <a:t>u'bore</a:t>
            </a:r>
            <a:r>
              <a:rPr lang="en-US" sz="1600" b="0" dirty="0"/>
              <a:t>', </a:t>
            </a:r>
            <a:r>
              <a:rPr lang="en-US" sz="1600" b="0" dirty="0" err="1"/>
              <a:t>u'true</a:t>
            </a:r>
            <a:r>
              <a:rPr lang="en-US" sz="1600" b="0" dirty="0"/>
              <a:t>', </a:t>
            </a:r>
            <a:r>
              <a:rPr lang="en-US" sz="1600" b="0" dirty="0" err="1"/>
              <a:t>u'gener</a:t>
            </a:r>
            <a:r>
              <a:rPr lang="en-US" sz="1600" b="0" dirty="0"/>
              <a:t>', </a:t>
            </a:r>
            <a:r>
              <a:rPr lang="en-US" sz="1600" b="0" dirty="0" err="1"/>
              <a:t>u'live</a:t>
            </a:r>
            <a:r>
              <a:rPr lang="en-US" sz="1600" b="0" dirty="0"/>
              <a:t>', </a:t>
            </a:r>
            <a:r>
              <a:rPr lang="en-US" sz="1600" b="0" dirty="0" err="1"/>
              <a:t>u'suppos</a:t>
            </a:r>
            <a:r>
              <a:rPr lang="en-US" sz="1600" b="0" dirty="0"/>
              <a:t>', </a:t>
            </a:r>
            <a:r>
              <a:rPr lang="en-US" sz="1600" b="0" dirty="0" err="1"/>
              <a:t>u'still</a:t>
            </a:r>
            <a:r>
              <a:rPr lang="en-US" sz="1600" b="0" dirty="0"/>
              <a:t>', </a:t>
            </a:r>
            <a:r>
              <a:rPr lang="en-US" sz="1600" b="0" dirty="0" err="1"/>
              <a:t>u'now</a:t>
            </a:r>
            <a:r>
              <a:rPr lang="en-US" sz="1600" b="0" dirty="0"/>
              <a:t>', </a:t>
            </a:r>
            <a:r>
              <a:rPr lang="en-US" sz="1600" b="0" dirty="0" err="1"/>
              <a:t>u'happen</a:t>
            </a:r>
            <a:r>
              <a:rPr lang="en-US" sz="1600" b="0" dirty="0"/>
              <a:t>', </a:t>
            </a:r>
            <a:r>
              <a:rPr lang="en-US" sz="1600" b="0" dirty="0" err="1"/>
              <a:t>u'care</a:t>
            </a:r>
            <a:r>
              <a:rPr lang="en-US" sz="1600" b="0" dirty="0"/>
              <a:t>', </a:t>
            </a:r>
            <a:r>
              <a:rPr lang="en-US" sz="1600" b="0" dirty="0" err="1"/>
              <a:t>u'especi</a:t>
            </a:r>
            <a:r>
              <a:rPr lang="en-US" sz="1600" b="0" dirty="0"/>
              <a:t>', </a:t>
            </a:r>
            <a:r>
              <a:rPr lang="en-US" sz="1600" b="0" dirty="0" err="1"/>
              <a:t>u'truli</a:t>
            </a:r>
            <a:r>
              <a:rPr lang="en-US" sz="1600" b="0" dirty="0"/>
              <a:t>', </a:t>
            </a:r>
            <a:r>
              <a:rPr lang="en-US" sz="1600" b="0" dirty="0" err="1"/>
              <a:t>u'earli</a:t>
            </a:r>
            <a:r>
              <a:rPr lang="en-US" sz="1600" b="0" dirty="0"/>
              <a:t>', </a:t>
            </a:r>
            <a:r>
              <a:rPr lang="en-US" sz="1600" b="0" dirty="0" err="1"/>
              <a:t>u'read</a:t>
            </a:r>
            <a:r>
              <a:rPr lang="en-US" sz="1600" b="0" dirty="0"/>
              <a:t>', </a:t>
            </a:r>
            <a:r>
              <a:rPr lang="en-US" sz="1600" b="0" dirty="0" err="1"/>
              <a:t>u'start</a:t>
            </a:r>
            <a:r>
              <a:rPr lang="en-US" sz="1600" b="0" dirty="0"/>
              <a:t>', </a:t>
            </a:r>
            <a:r>
              <a:rPr lang="en-US" sz="1600" b="0" dirty="0" err="1">
                <a:solidFill>
                  <a:srgbClr val="FF9933"/>
                </a:solidFill>
              </a:rPr>
              <a:t>u'low</a:t>
            </a:r>
            <a:r>
              <a:rPr lang="en-US" sz="1600" b="0" dirty="0">
                <a:solidFill>
                  <a:srgbClr val="FF9933"/>
                </a:solidFill>
              </a:rPr>
              <a:t>'</a:t>
            </a:r>
            <a:r>
              <a:rPr lang="en-US" sz="1600" b="0" dirty="0"/>
              <a:t>, </a:t>
            </a:r>
            <a:r>
              <a:rPr lang="en-US" sz="1600" b="0" dirty="0" err="1">
                <a:solidFill>
                  <a:srgbClr val="FF9933"/>
                </a:solidFill>
              </a:rPr>
              <a:t>u'poor</a:t>
            </a:r>
            <a:r>
              <a:rPr lang="en-US" sz="1600" b="0" dirty="0">
                <a:solidFill>
                  <a:srgbClr val="FF9933"/>
                </a:solidFill>
              </a:rPr>
              <a:t>'</a:t>
            </a:r>
            <a:r>
              <a:rPr lang="en-US" sz="1600" b="0" dirty="0"/>
              <a:t>, </a:t>
            </a:r>
            <a:r>
              <a:rPr lang="en-US" sz="1600" b="0" dirty="0" err="1"/>
              <a:t>u'put</a:t>
            </a:r>
            <a:r>
              <a:rPr lang="en-US" sz="1600" b="0" dirty="0"/>
              <a:t>', </a:t>
            </a:r>
            <a:r>
              <a:rPr lang="en-US" sz="1600" b="0" dirty="0" err="1" smtClean="0"/>
              <a:t>u'usual</a:t>
            </a:r>
            <a:r>
              <a:rPr lang="en-US" sz="1600" b="0" dirty="0"/>
              <a:t>', </a:t>
            </a:r>
            <a:r>
              <a:rPr lang="en-US" sz="1600" b="0" dirty="0" err="1"/>
              <a:t>u'pretti</a:t>
            </a:r>
            <a:r>
              <a:rPr lang="en-US" sz="1600" b="0" dirty="0"/>
              <a:t>', </a:t>
            </a:r>
            <a:r>
              <a:rPr lang="en-US" sz="1600" b="0" dirty="0" err="1"/>
              <a:t>u'look</a:t>
            </a:r>
            <a:r>
              <a:rPr lang="en-US" sz="1600" b="0" dirty="0"/>
              <a:t>', </a:t>
            </a:r>
            <a:r>
              <a:rPr lang="en-US" sz="1600" b="0" dirty="0" err="1"/>
              <a:t>u'run</a:t>
            </a:r>
            <a:r>
              <a:rPr lang="en-US" sz="1600" b="0" dirty="0"/>
              <a:t>', </a:t>
            </a:r>
            <a:r>
              <a:rPr lang="en-US" sz="1600" b="0" dirty="0" err="1"/>
              <a:t>u'go</a:t>
            </a:r>
            <a:r>
              <a:rPr lang="en-US" sz="1600" b="0" dirty="0"/>
              <a:t>', </a:t>
            </a:r>
            <a:r>
              <a:rPr lang="en-US" sz="1600" b="0" dirty="0" err="1"/>
              <a:t>u'becom</a:t>
            </a:r>
            <a:r>
              <a:rPr lang="en-US" sz="1600" b="0" dirty="0"/>
              <a:t>', </a:t>
            </a:r>
            <a:r>
              <a:rPr lang="en-US" sz="1600" b="0" dirty="0" err="1"/>
              <a:t>u'chang</a:t>
            </a:r>
            <a:r>
              <a:rPr lang="en-US" sz="1600" b="0" dirty="0"/>
              <a:t>', </a:t>
            </a:r>
            <a:r>
              <a:rPr lang="en-US" sz="1600" b="0" dirty="0" err="1"/>
              <a:t>u'special</a:t>
            </a:r>
            <a:r>
              <a:rPr lang="en-US" sz="1600" b="0" dirty="0"/>
              <a:t>', </a:t>
            </a:r>
            <a:r>
              <a:rPr lang="en-US" sz="1600" b="0" dirty="0" err="1"/>
              <a:t>u'keep</a:t>
            </a:r>
            <a:r>
              <a:rPr lang="en-US" sz="1600" b="0" dirty="0"/>
              <a:t>', </a:t>
            </a:r>
            <a:r>
              <a:rPr lang="en-US" sz="1600" b="0" dirty="0" err="1"/>
              <a:t>u'final</a:t>
            </a:r>
            <a:r>
              <a:rPr lang="en-US" sz="1600" b="0" dirty="0"/>
              <a:t>', </a:t>
            </a:r>
            <a:r>
              <a:rPr lang="en-US" sz="1600" b="0" dirty="0" err="1"/>
              <a:t>u'need</a:t>
            </a:r>
            <a:r>
              <a:rPr lang="en-US" sz="1600" b="0" dirty="0"/>
              <a:t>', </a:t>
            </a:r>
            <a:r>
              <a:rPr lang="en-US" sz="1600" b="0" dirty="0" err="1"/>
              <a:t>u'written</a:t>
            </a:r>
            <a:r>
              <a:rPr lang="en-US" sz="1600" b="0" dirty="0"/>
              <a:t>', </a:t>
            </a:r>
            <a:r>
              <a:rPr lang="en-US" sz="1600" b="0" dirty="0" err="1"/>
              <a:t>u'quit</a:t>
            </a:r>
            <a:r>
              <a:rPr lang="en-US" sz="1600" b="0" dirty="0"/>
              <a:t>', </a:t>
            </a:r>
            <a:r>
              <a:rPr lang="en-US" sz="1600" b="0" dirty="0" err="1"/>
              <a:t>u'well</a:t>
            </a:r>
            <a:r>
              <a:rPr lang="en-US" sz="1600" b="0" dirty="0"/>
              <a:t>', </a:t>
            </a:r>
            <a:r>
              <a:rPr lang="en-US" sz="1600" b="0" dirty="0" err="1"/>
              <a:t>u'even</a:t>
            </a:r>
            <a:r>
              <a:rPr lang="en-US" sz="1600" b="0" dirty="0"/>
              <a:t>', </a:t>
            </a:r>
            <a:r>
              <a:rPr lang="en-US" sz="1600" b="0" dirty="0" err="1"/>
              <a:t>u'new</a:t>
            </a:r>
            <a:r>
              <a:rPr lang="en-US" sz="1600" b="0" dirty="0"/>
              <a:t>', </a:t>
            </a:r>
            <a:r>
              <a:rPr lang="en-US" sz="1600" b="0" dirty="0" err="1"/>
              <a:t>u'ever</a:t>
            </a:r>
            <a:r>
              <a:rPr lang="en-US" sz="1600" b="0" dirty="0"/>
              <a:t>', </a:t>
            </a:r>
            <a:r>
              <a:rPr lang="en-US" sz="1600" b="0" dirty="0" err="1"/>
              <a:t>u'call</a:t>
            </a:r>
            <a:r>
              <a:rPr lang="en-US" sz="1600" b="0" dirty="0"/>
              <a:t>', </a:t>
            </a:r>
            <a:r>
              <a:rPr lang="en-US" sz="1600" b="0" dirty="0" err="1"/>
              <a:t>u'recommend</a:t>
            </a:r>
            <a:r>
              <a:rPr lang="en-US" sz="1600" b="0" dirty="0"/>
              <a:t>', </a:t>
            </a:r>
            <a:r>
              <a:rPr lang="en-US" sz="1600" b="0" dirty="0" err="1"/>
              <a:t>u'tell</a:t>
            </a:r>
            <a:r>
              <a:rPr lang="en-US" sz="1600" b="0" dirty="0"/>
              <a:t>', </a:t>
            </a:r>
            <a:r>
              <a:rPr lang="en-US" sz="1600" b="0" dirty="0" err="1"/>
              <a:t>u'give</a:t>
            </a:r>
            <a:r>
              <a:rPr lang="en-US" sz="1600" b="0" dirty="0"/>
              <a:t>', </a:t>
            </a:r>
            <a:r>
              <a:rPr lang="en-US" sz="1600" b="0" dirty="0" err="1"/>
              <a:t>u'better</a:t>
            </a:r>
            <a:r>
              <a:rPr lang="en-US" sz="1600" b="0" dirty="0"/>
              <a:t>', </a:t>
            </a:r>
            <a:r>
              <a:rPr lang="en-US" sz="1600" b="0" dirty="0" err="1"/>
              <a:t>u'sometim</a:t>
            </a:r>
            <a:r>
              <a:rPr lang="en-US" sz="1600" b="0" dirty="0"/>
              <a:t>', </a:t>
            </a:r>
            <a:r>
              <a:rPr lang="en-US" sz="1600" b="0" dirty="0" err="1"/>
              <a:t>u'seen</a:t>
            </a:r>
            <a:r>
              <a:rPr lang="en-US" sz="1600" b="0" dirty="0"/>
              <a:t>', </a:t>
            </a:r>
            <a:r>
              <a:rPr lang="en-US" sz="1600" b="0" dirty="0" err="1"/>
              <a:t>u'seem</a:t>
            </a:r>
            <a:r>
              <a:rPr lang="en-US" sz="1600" b="0" dirty="0"/>
              <a:t>', </a:t>
            </a:r>
            <a:r>
              <a:rPr lang="en-US" sz="1600" b="0" dirty="0" err="1"/>
              <a:t>u'bad</a:t>
            </a:r>
            <a:r>
              <a:rPr lang="en-US" sz="1600" b="0" dirty="0"/>
              <a:t>', </a:t>
            </a:r>
            <a:r>
              <a:rPr lang="en-US" sz="1600" b="0" dirty="0" err="1"/>
              <a:t>u'said</a:t>
            </a:r>
            <a:r>
              <a:rPr lang="en-US" sz="1600" b="0" dirty="0"/>
              <a:t>', </a:t>
            </a:r>
            <a:r>
              <a:rPr lang="en-US" sz="1600" b="0" dirty="0" err="1"/>
              <a:t>u'interest</a:t>
            </a:r>
            <a:r>
              <a:rPr lang="en-US" sz="1600" b="0" dirty="0"/>
              <a:t>', </a:t>
            </a:r>
            <a:r>
              <a:rPr lang="en-US" sz="1600" b="0" dirty="0" err="1"/>
              <a:t>u'sever</a:t>
            </a:r>
            <a:r>
              <a:rPr lang="en-US" sz="1600" b="0" dirty="0"/>
              <a:t>', </a:t>
            </a:r>
            <a:r>
              <a:rPr lang="en-US" sz="1600" b="0" dirty="0" err="1"/>
              <a:t>u'make</a:t>
            </a:r>
            <a:r>
              <a:rPr lang="en-US" sz="1600" b="0" dirty="0"/>
              <a:t>', </a:t>
            </a:r>
            <a:r>
              <a:rPr lang="en-US" sz="1600" b="0" dirty="0" err="1"/>
              <a:t>u'left</a:t>
            </a:r>
            <a:r>
              <a:rPr lang="en-US" sz="1600" b="0" dirty="0"/>
              <a:t>', </a:t>
            </a:r>
            <a:r>
              <a:rPr lang="en-US" sz="1600" b="0" dirty="0" err="1"/>
              <a:t>u'just</a:t>
            </a:r>
            <a:r>
              <a:rPr lang="en-US" sz="1600" b="0" dirty="0"/>
              <a:t>', </a:t>
            </a:r>
            <a:r>
              <a:rPr lang="en-US" sz="1600" b="0" dirty="0" err="1"/>
              <a:t>u'yet</a:t>
            </a:r>
            <a:r>
              <a:rPr lang="en-US" sz="1600" b="0" dirty="0"/>
              <a:t>', </a:t>
            </a:r>
            <a:r>
              <a:rPr lang="en-US" sz="1600" b="0" dirty="0" err="1"/>
              <a:t>u'save</a:t>
            </a:r>
            <a:r>
              <a:rPr lang="en-US" sz="1600" b="0" dirty="0"/>
              <a:t>', </a:t>
            </a:r>
            <a:r>
              <a:rPr lang="en-US" sz="1600" b="0" dirty="0" err="1"/>
              <a:t>u'classic</a:t>
            </a:r>
            <a:r>
              <a:rPr lang="en-US" sz="1600" b="0" dirty="0"/>
              <a:t>', </a:t>
            </a:r>
            <a:r>
              <a:rPr lang="en-US" sz="1600" b="0" dirty="0" err="1"/>
              <a:t>u'die</a:t>
            </a:r>
            <a:r>
              <a:rPr lang="en-US" sz="1600" b="0" dirty="0"/>
              <a:t>', </a:t>
            </a:r>
            <a:r>
              <a:rPr lang="en-US" sz="1600" b="0" dirty="0" err="1"/>
              <a:t>u'get</a:t>
            </a:r>
            <a:r>
              <a:rPr lang="en-US" sz="1600" b="0" dirty="0"/>
              <a:t>', </a:t>
            </a:r>
            <a:r>
              <a:rPr lang="en-US" sz="1600" b="0" dirty="0" err="1"/>
              <a:t>u'talk</a:t>
            </a:r>
            <a:r>
              <a:rPr lang="en-US" sz="1600" b="0" dirty="0"/>
              <a:t>', </a:t>
            </a:r>
            <a:r>
              <a:rPr lang="en-US" sz="1600" b="0" dirty="0" err="1"/>
              <a:t>u'main</a:t>
            </a:r>
            <a:r>
              <a:rPr lang="en-US" sz="1600" b="0" dirty="0"/>
              <a:t>', </a:t>
            </a:r>
            <a:r>
              <a:rPr lang="en-US" sz="1600" b="0" dirty="0" err="1"/>
              <a:t>u'think</a:t>
            </a:r>
            <a:r>
              <a:rPr lang="en-US" sz="1600" b="0" dirty="0"/>
              <a:t>', </a:t>
            </a:r>
            <a:r>
              <a:rPr lang="en-US" sz="1600" b="0" dirty="0" err="1"/>
              <a:t>u'first</a:t>
            </a:r>
            <a:r>
              <a:rPr lang="en-US" sz="1600" b="0" dirty="0"/>
              <a:t>', </a:t>
            </a:r>
            <a:r>
              <a:rPr lang="en-US" sz="1600" b="0" dirty="0" err="1"/>
              <a:t>u'show</a:t>
            </a:r>
            <a:r>
              <a:rPr lang="en-US" sz="1600" b="0" dirty="0"/>
              <a:t>', </a:t>
            </a:r>
            <a:r>
              <a:rPr lang="en-US" sz="1600" b="0" dirty="0" err="1"/>
              <a:t>u</a:t>
            </a:r>
            <a:r>
              <a:rPr lang="en-US" sz="1600" b="0" dirty="0" err="1">
                <a:solidFill>
                  <a:srgbClr val="FF9933"/>
                </a:solidFill>
              </a:rPr>
              <a:t>'wonder</a:t>
            </a:r>
            <a:r>
              <a:rPr lang="en-US" sz="1600" b="0" dirty="0"/>
              <a:t>', </a:t>
            </a:r>
            <a:r>
              <a:rPr lang="en-US" sz="1600" b="0" dirty="0" err="1"/>
              <a:t>u'enough</a:t>
            </a:r>
            <a:r>
              <a:rPr lang="en-US" sz="1600" b="0" dirty="0"/>
              <a:t>', </a:t>
            </a:r>
            <a:r>
              <a:rPr lang="en-US" sz="1600" b="0" dirty="0" err="1"/>
              <a:t>u'mani</a:t>
            </a:r>
            <a:r>
              <a:rPr lang="en-US" sz="1600" b="0" dirty="0"/>
              <a:t>', </a:t>
            </a:r>
            <a:r>
              <a:rPr lang="en-US" sz="1600" b="0" dirty="0" err="1"/>
              <a:t>u'possibl</a:t>
            </a:r>
            <a:r>
              <a:rPr lang="en-US" sz="1600" b="0" dirty="0"/>
              <a:t>', </a:t>
            </a:r>
            <a:r>
              <a:rPr lang="en-US" sz="1600" b="0" dirty="0" err="1"/>
              <a:t>u'film</a:t>
            </a:r>
            <a:r>
              <a:rPr lang="en-US" sz="1600" b="0" dirty="0"/>
              <a:t>', </a:t>
            </a:r>
            <a:r>
              <a:rPr lang="en-US" sz="1600" b="0" dirty="0" err="1"/>
              <a:t>u'good</a:t>
            </a:r>
            <a:r>
              <a:rPr lang="en-US" sz="1600" b="0" dirty="0"/>
              <a:t>', </a:t>
            </a:r>
            <a:r>
              <a:rPr lang="en-US" sz="1600" b="0" dirty="0" err="1"/>
              <a:t>u'hard</a:t>
            </a:r>
            <a:r>
              <a:rPr lang="en-US" sz="1600" b="0" dirty="0"/>
              <a:t>', </a:t>
            </a:r>
            <a:r>
              <a:rPr lang="en-US" sz="1600" b="0" dirty="0" err="1"/>
              <a:t>u'dont</a:t>
            </a:r>
            <a:r>
              <a:rPr lang="en-US" sz="1600" b="0" dirty="0"/>
              <a:t>', </a:t>
            </a:r>
            <a:r>
              <a:rPr lang="en-US" sz="1600" b="0" dirty="0" err="1"/>
              <a:t>u'done</a:t>
            </a:r>
            <a:r>
              <a:rPr lang="en-US" sz="1600" b="0" dirty="0"/>
              <a:t>', </a:t>
            </a:r>
            <a:r>
              <a:rPr lang="en-US" sz="1600" b="0" dirty="0" err="1"/>
              <a:t>u'least</a:t>
            </a:r>
            <a:r>
              <a:rPr lang="en-US" sz="1600" b="0" dirty="0"/>
              <a:t>', </a:t>
            </a:r>
            <a:r>
              <a:rPr lang="en-US" sz="1600" b="0" dirty="0" err="1"/>
              <a:t>u'find</a:t>
            </a:r>
            <a:r>
              <a:rPr lang="en-US" sz="1600" b="0" dirty="0"/>
              <a:t>', </a:t>
            </a:r>
            <a:r>
              <a:rPr lang="en-US" sz="1600" b="0" dirty="0" err="1"/>
              <a:t>u'simpli</a:t>
            </a:r>
            <a:r>
              <a:rPr lang="en-US" sz="1600" b="0" dirty="0"/>
              <a:t>', </a:t>
            </a:r>
            <a:r>
              <a:rPr lang="en-US" sz="1600" b="0" dirty="0" err="1"/>
              <a:t>u'big</a:t>
            </a:r>
            <a:r>
              <a:rPr lang="en-US" sz="1600" b="0" dirty="0"/>
              <a:t>', </a:t>
            </a:r>
            <a:r>
              <a:rPr lang="en-US" sz="1600" b="0" dirty="0" err="1"/>
              <a:t>u'often</a:t>
            </a:r>
            <a:r>
              <a:rPr lang="en-US" sz="1600" b="0" dirty="0"/>
              <a:t>', </a:t>
            </a:r>
            <a:r>
              <a:rPr lang="en-US" sz="1600" b="0" dirty="0" err="1"/>
              <a:t>u'back</a:t>
            </a:r>
            <a:r>
              <a:rPr lang="en-US" sz="1600" b="0" dirty="0"/>
              <a:t>', </a:t>
            </a:r>
            <a:r>
              <a:rPr lang="en-US" sz="1600" b="0" dirty="0" err="1"/>
              <a:t>u'use</a:t>
            </a:r>
            <a:r>
              <a:rPr lang="en-US" sz="1600" b="0" dirty="0"/>
              <a:t>', </a:t>
            </a:r>
            <a:r>
              <a:rPr lang="en-US" sz="1600" b="0" dirty="0" err="1"/>
              <a:t>u'includ</a:t>
            </a:r>
            <a:r>
              <a:rPr lang="en-US" sz="1600" b="0" dirty="0"/>
              <a:t>', </a:t>
            </a:r>
            <a:r>
              <a:rPr lang="en-US" sz="1600" b="0" dirty="0" err="1"/>
              <a:t>u'aw</a:t>
            </a:r>
            <a:r>
              <a:rPr lang="en-US" sz="1600" b="0" dirty="0"/>
              <a:t>', </a:t>
            </a:r>
            <a:r>
              <a:rPr lang="en-US" sz="1600" b="0" dirty="0" err="1"/>
              <a:t>u'almost</a:t>
            </a:r>
            <a:r>
              <a:rPr lang="en-US" sz="1600" b="0" dirty="0"/>
              <a:t>', </a:t>
            </a:r>
            <a:r>
              <a:rPr lang="en-US" sz="1600" b="0" dirty="0" err="1"/>
              <a:t>u'thought</a:t>
            </a:r>
            <a:r>
              <a:rPr lang="en-US" sz="1600" b="0" dirty="0"/>
              <a:t>', </a:t>
            </a:r>
            <a:r>
              <a:rPr lang="en-US" sz="1600" b="0" dirty="0" err="1"/>
              <a:t>u'like</a:t>
            </a:r>
            <a:r>
              <a:rPr lang="en-US" sz="1600" b="0" dirty="0"/>
              <a:t>', </a:t>
            </a:r>
            <a:r>
              <a:rPr lang="en-US" sz="1600" b="0" dirty="0" err="1"/>
              <a:t>u'actual</a:t>
            </a:r>
            <a:r>
              <a:rPr lang="en-US" sz="1600" b="0" dirty="0"/>
              <a:t>', </a:t>
            </a:r>
            <a:r>
              <a:rPr lang="en-US" sz="1600" b="0" dirty="0" err="1"/>
              <a:t>u'doesnt</a:t>
            </a:r>
            <a:r>
              <a:rPr lang="en-US" sz="1600" b="0" dirty="0"/>
              <a:t>', </a:t>
            </a:r>
            <a:r>
              <a:rPr lang="en-US" sz="1600" b="0" dirty="0" err="1"/>
              <a:t>u'probabl</a:t>
            </a:r>
            <a:r>
              <a:rPr lang="en-US" sz="1600" b="0" dirty="0"/>
              <a:t>', </a:t>
            </a:r>
            <a:r>
              <a:rPr lang="en-US" sz="1600" b="0" dirty="0" err="1"/>
              <a:t>u'enjoy</a:t>
            </a:r>
            <a:r>
              <a:rPr lang="en-US" sz="1600" b="0" dirty="0"/>
              <a:t>', </a:t>
            </a:r>
            <a:r>
              <a:rPr lang="en-US" sz="1600" b="0" dirty="0" err="1"/>
              <a:t>u'direct</a:t>
            </a:r>
            <a:r>
              <a:rPr lang="en-US" sz="1600" b="0" dirty="0"/>
              <a:t>', </a:t>
            </a:r>
            <a:r>
              <a:rPr lang="en-US" sz="1600" b="0" dirty="0" err="1"/>
              <a:t>u'end</a:t>
            </a:r>
            <a:r>
              <a:rPr lang="en-US" sz="1600" b="0" dirty="0"/>
              <a:t>', </a:t>
            </a:r>
            <a:r>
              <a:rPr lang="en-US" sz="1600" b="0" dirty="0" err="1"/>
              <a:t>u'got</a:t>
            </a:r>
            <a:r>
              <a:rPr lang="en-US" sz="1600" b="0" dirty="0"/>
              <a:t>', </a:t>
            </a:r>
            <a:r>
              <a:rPr lang="en-US" sz="1600" b="0" dirty="0" err="1"/>
              <a:t>u'top</a:t>
            </a:r>
            <a:r>
              <a:rPr lang="en-US" sz="1600" b="0" dirty="0"/>
              <a:t>', </a:t>
            </a:r>
            <a:r>
              <a:rPr lang="en-US" sz="1600" b="0" dirty="0" err="1"/>
              <a:t>u'absolut</a:t>
            </a:r>
            <a:r>
              <a:rPr lang="en-US" sz="1600" b="0" dirty="0"/>
              <a:t>', </a:t>
            </a:r>
            <a:r>
              <a:rPr lang="en-US" sz="1600" b="0" dirty="0" err="1"/>
              <a:t>u'watch</a:t>
            </a:r>
            <a:r>
              <a:rPr lang="en-US" sz="1600" b="0" dirty="0"/>
              <a:t>', </a:t>
            </a:r>
            <a:r>
              <a:rPr lang="en-US" sz="1600" b="0" dirty="0" err="1"/>
              <a:t>u'complet</a:t>
            </a:r>
            <a:r>
              <a:rPr lang="en-US" sz="1600" b="0" dirty="0"/>
              <a:t>', </a:t>
            </a:r>
            <a:r>
              <a:rPr lang="en-US" sz="1600" b="0" dirty="0" err="1"/>
              <a:t>u'els</a:t>
            </a:r>
            <a:r>
              <a:rPr lang="en-US" sz="1600" b="0" dirty="0"/>
              <a:t>', </a:t>
            </a:r>
            <a:r>
              <a:rPr lang="en-US" sz="1600" b="0" dirty="0" err="1"/>
              <a:t>u'entertain</a:t>
            </a:r>
            <a:r>
              <a:rPr lang="en-US" sz="1600" b="0" dirty="0"/>
              <a:t>', </a:t>
            </a:r>
            <a:r>
              <a:rPr lang="en-US" sz="1600" b="0" dirty="0" err="1"/>
              <a:t>u'alway</a:t>
            </a:r>
            <a:r>
              <a:rPr lang="en-US" sz="1600" b="0" dirty="0"/>
              <a:t>', </a:t>
            </a:r>
            <a:r>
              <a:rPr lang="en-US" sz="1600" b="0" dirty="0" err="1"/>
              <a:t>u'turn</a:t>
            </a:r>
            <a:r>
              <a:rPr lang="en-US" sz="1600" b="0" dirty="0"/>
              <a:t>', </a:t>
            </a:r>
            <a:r>
              <a:rPr lang="en-US" sz="1600" b="0" dirty="0" err="1"/>
              <a:t>u'origin</a:t>
            </a:r>
            <a:r>
              <a:rPr lang="en-US" sz="1600" b="0" dirty="0"/>
              <a:t>', </a:t>
            </a:r>
            <a:r>
              <a:rPr lang="en-US" sz="1600" b="0" dirty="0" err="1"/>
              <a:t>u'given</a:t>
            </a:r>
            <a:r>
              <a:rPr lang="en-US" sz="1600" b="0" dirty="0"/>
              <a:t>', </a:t>
            </a:r>
            <a:r>
              <a:rPr lang="en-US" sz="1600" b="0" dirty="0" err="1"/>
              <a:t>u'sure</a:t>
            </a:r>
            <a:r>
              <a:rPr lang="en-US" sz="1600" b="0" dirty="0"/>
              <a:t>', </a:t>
            </a:r>
            <a:r>
              <a:rPr lang="en-US" sz="1600" b="0" dirty="0" err="1"/>
              <a:t>u'come</a:t>
            </a:r>
            <a:r>
              <a:rPr lang="en-US" sz="1600" b="0" dirty="0"/>
              <a:t>', </a:t>
            </a:r>
            <a:r>
              <a:rPr lang="en-US" sz="1600" b="0" dirty="0" err="1"/>
              <a:t>u'cast</a:t>
            </a:r>
            <a:r>
              <a:rPr lang="en-US" sz="1600" b="0" dirty="0"/>
              <a:t>', </a:t>
            </a:r>
            <a:r>
              <a:rPr lang="en-US" sz="1600" b="0" dirty="0" err="1"/>
              <a:t>u'kill</a:t>
            </a:r>
            <a:r>
              <a:rPr lang="en-US" sz="1600" b="0" dirty="0"/>
              <a:t>', </a:t>
            </a:r>
            <a:r>
              <a:rPr lang="en-US" sz="1600" b="0" dirty="0" err="1"/>
              <a:t>u'follow</a:t>
            </a:r>
            <a:r>
              <a:rPr lang="en-US" sz="1600" b="0" dirty="0"/>
              <a:t>', </a:t>
            </a:r>
            <a:r>
              <a:rPr lang="en-US" sz="1600" b="0" dirty="0" err="1"/>
              <a:t>u'certainli</a:t>
            </a:r>
            <a:r>
              <a:rPr lang="en-US" sz="1600" b="0" dirty="0"/>
              <a:t>', </a:t>
            </a:r>
            <a:r>
              <a:rPr lang="en-US" sz="1600" b="0" dirty="0" err="1"/>
              <a:t>u'rather</a:t>
            </a:r>
            <a:r>
              <a:rPr lang="en-US" sz="1600" b="0" dirty="0"/>
              <a:t>', </a:t>
            </a:r>
            <a:r>
              <a:rPr lang="en-US" sz="1600" b="0" dirty="0" err="1"/>
              <a:t>u'short</a:t>
            </a:r>
            <a:r>
              <a:rPr lang="en-US" sz="1600" b="0" dirty="0"/>
              <a:t>', </a:t>
            </a:r>
            <a:r>
              <a:rPr lang="en-US" sz="1600" b="0" dirty="0" err="1"/>
              <a:t>u'expect</a:t>
            </a:r>
            <a:r>
              <a:rPr lang="en-US" sz="1600" b="0" dirty="0"/>
              <a:t>', </a:t>
            </a:r>
            <a:r>
              <a:rPr lang="en-US" sz="1600" b="0" dirty="0" err="1"/>
              <a:t>u'guess</a:t>
            </a:r>
            <a:r>
              <a:rPr lang="en-US" sz="1600" b="0" dirty="0"/>
              <a:t>', </a:t>
            </a:r>
            <a:r>
              <a:rPr lang="en-US" sz="1600" b="0" dirty="0" err="1"/>
              <a:t>u'perhap</a:t>
            </a:r>
            <a:r>
              <a:rPr lang="en-US" sz="1600" b="0" dirty="0"/>
              <a:t>', </a:t>
            </a:r>
            <a:r>
              <a:rPr lang="en-US" sz="1600" b="0" dirty="0" err="1"/>
              <a:t>u'feel</a:t>
            </a:r>
            <a:r>
              <a:rPr lang="en-US" sz="1600" b="0" dirty="0"/>
              <a:t>', </a:t>
            </a:r>
            <a:r>
              <a:rPr lang="en-US" sz="1600" b="0" dirty="0" err="1"/>
              <a:t>u'long</a:t>
            </a:r>
            <a:r>
              <a:rPr lang="en-US" sz="1600" b="0" dirty="0"/>
              <a:t>', </a:t>
            </a:r>
            <a:r>
              <a:rPr lang="en-US" sz="1600" b="0" dirty="0" err="1"/>
              <a:t>u'nice</a:t>
            </a:r>
            <a:r>
              <a:rPr lang="en-US" sz="1600" b="0" dirty="0"/>
              <a:t>', </a:t>
            </a:r>
            <a:r>
              <a:rPr lang="en-US" sz="1600" b="0" dirty="0" err="1"/>
              <a:t>u'instead</a:t>
            </a:r>
            <a:r>
              <a:rPr lang="en-US" sz="1600" b="0" dirty="0"/>
              <a:t>', </a:t>
            </a:r>
            <a:r>
              <a:rPr lang="en-US" sz="1600" b="0" dirty="0" err="1"/>
              <a:t>u'entir</a:t>
            </a:r>
            <a:r>
              <a:rPr lang="en-US" sz="1600" b="0" dirty="0"/>
              <a:t>', </a:t>
            </a:r>
            <a:r>
              <a:rPr lang="en-US" sz="1600" b="0" dirty="0" err="1"/>
              <a:t>u'made</a:t>
            </a:r>
            <a:r>
              <a:rPr lang="en-US" sz="1600" b="0" dirty="0"/>
              <a:t>']</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17</a:t>
            </a:fld>
            <a:endParaRPr lang="en-US" altLang="en-US"/>
          </a:p>
        </p:txBody>
      </p:sp>
    </p:spTree>
    <p:extLst>
      <p:ext uri="{BB962C8B-B14F-4D97-AF65-F5344CB8AC3E}">
        <p14:creationId xmlns:p14="http://schemas.microsoft.com/office/powerpoint/2010/main" val="927448855"/>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Frequency Matrix</a:t>
            </a:r>
            <a:endParaRPr lang="en-US"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18</a:t>
            </a:fld>
            <a:endParaRPr lang="en-US" altLang="en-US"/>
          </a:p>
        </p:txBody>
      </p:sp>
      <p:pic>
        <p:nvPicPr>
          <p:cNvPr id="7" name="Content Placeholder 6"/>
          <p:cNvPicPr>
            <a:picLocks noGrp="1" noChangeAspect="1"/>
          </p:cNvPicPr>
          <p:nvPr>
            <p:ph idx="1"/>
          </p:nvPr>
        </p:nvPicPr>
        <p:blipFill rotWithShape="1">
          <a:blip r:embed="rId2"/>
          <a:srcRect l="21901" t="19622" b="30576"/>
          <a:stretch/>
        </p:blipFill>
        <p:spPr>
          <a:xfrm>
            <a:off x="304800" y="1143000"/>
            <a:ext cx="8514142" cy="4800600"/>
          </a:xfrm>
          <a:prstGeom prst="rect">
            <a:avLst/>
          </a:prstGeom>
        </p:spPr>
      </p:pic>
    </p:spTree>
    <p:extLst>
      <p:ext uri="{BB962C8B-B14F-4D97-AF65-F5344CB8AC3E}">
        <p14:creationId xmlns:p14="http://schemas.microsoft.com/office/powerpoint/2010/main" val="2939891360"/>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Accuracy</a:t>
            </a:r>
            <a:endParaRPr lang="en-IN" dirty="0"/>
          </a:p>
        </p:txBody>
      </p:sp>
      <p:sp>
        <p:nvSpPr>
          <p:cNvPr id="3" name="Content Placeholder 2"/>
          <p:cNvSpPr>
            <a:spLocks noGrp="1"/>
          </p:cNvSpPr>
          <p:nvPr>
            <p:ph idx="1"/>
          </p:nvPr>
        </p:nvSpPr>
        <p:spPr/>
        <p:txBody>
          <a:bodyPr/>
          <a:lstStyle/>
          <a:p>
            <a:pPr marL="0" indent="0" algn="ctr">
              <a:buNone/>
            </a:pPr>
            <a:r>
              <a:rPr lang="en-IN" dirty="0" smtClean="0"/>
              <a:t>Naïve Bayes Classifier</a:t>
            </a:r>
          </a:p>
          <a:p>
            <a:pPr marL="0" indent="0" algn="ctr">
              <a:buNone/>
            </a:pPr>
            <a:r>
              <a:rPr lang="en-IN" sz="3600" dirty="0" smtClean="0"/>
              <a:t>0.76</a:t>
            </a:r>
          </a:p>
          <a:p>
            <a:pPr marL="0" indent="0" algn="ctr">
              <a:buNone/>
            </a:pPr>
            <a:endParaRPr lang="en-IN" sz="3600" dirty="0"/>
          </a:p>
          <a:p>
            <a:pPr marL="0" indent="0" algn="ctr">
              <a:buNone/>
            </a:pPr>
            <a:r>
              <a:rPr lang="en-IN" dirty="0"/>
              <a:t>Multinomial Naïve Bayes</a:t>
            </a:r>
          </a:p>
          <a:p>
            <a:pPr marL="0" indent="0" algn="ctr">
              <a:buNone/>
            </a:pPr>
            <a:r>
              <a:rPr lang="en-IN" sz="3600" dirty="0" smtClean="0"/>
              <a:t>0.78</a:t>
            </a:r>
            <a:endParaRPr lang="en-IN" sz="3600"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19</a:t>
            </a:fld>
            <a:endParaRPr lang="en-US" altLang="en-US"/>
          </a:p>
        </p:txBody>
      </p:sp>
    </p:spTree>
    <p:extLst>
      <p:ext uri="{BB962C8B-B14F-4D97-AF65-F5344CB8AC3E}">
        <p14:creationId xmlns:p14="http://schemas.microsoft.com/office/powerpoint/2010/main" val="1875413185"/>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2</a:t>
            </a:fld>
            <a:endParaRPr lang="en-US" altLang="en-US"/>
          </a:p>
        </p:txBody>
      </p:sp>
      <p:sp>
        <p:nvSpPr>
          <p:cNvPr id="5" name="Rectangle 2"/>
          <p:cNvSpPr>
            <a:spLocks noGrp="1" noChangeArrowheads="1"/>
          </p:cNvSpPr>
          <p:nvPr>
            <p:ph type="title"/>
          </p:nvPr>
        </p:nvSpPr>
        <p:spPr/>
        <p:txBody>
          <a:bodyPr/>
          <a:lstStyle/>
          <a:p>
            <a:r>
              <a:rPr lang="en-US" dirty="0"/>
              <a:t>Project(s) portfolio/Business case</a:t>
            </a:r>
          </a:p>
        </p:txBody>
      </p:sp>
      <p:sp>
        <p:nvSpPr>
          <p:cNvPr id="2" name="TextBox 1"/>
          <p:cNvSpPr txBox="1"/>
          <p:nvPr/>
        </p:nvSpPr>
        <p:spPr>
          <a:xfrm>
            <a:off x="755451" y="1600200"/>
            <a:ext cx="6629400" cy="400110"/>
          </a:xfrm>
          <a:prstGeom prst="rect">
            <a:avLst/>
          </a:prstGeom>
          <a:noFill/>
        </p:spPr>
        <p:txBody>
          <a:bodyPr wrap="square" rtlCol="0">
            <a:spAutoFit/>
          </a:bodyPr>
          <a:lstStyle/>
          <a:p>
            <a:pPr algn="ctr"/>
            <a:r>
              <a:rPr lang="en-US" sz="2000" b="1" dirty="0" smtClean="0"/>
              <a:t>           Sentiment Analysis</a:t>
            </a:r>
            <a:endParaRPr lang="en-US" sz="2000" b="1" dirty="0"/>
          </a:p>
        </p:txBody>
      </p:sp>
      <p:sp>
        <p:nvSpPr>
          <p:cNvPr id="7" name="TextBox 6"/>
          <p:cNvSpPr txBox="1"/>
          <p:nvPr/>
        </p:nvSpPr>
        <p:spPr>
          <a:xfrm>
            <a:off x="755450" y="2286897"/>
            <a:ext cx="7778949" cy="307777"/>
          </a:xfrm>
          <a:prstGeom prst="rect">
            <a:avLst/>
          </a:prstGeom>
          <a:noFill/>
        </p:spPr>
        <p:txBody>
          <a:bodyPr wrap="square" rtlCol="0">
            <a:spAutoFit/>
          </a:bodyPr>
          <a:lstStyle/>
          <a:p>
            <a:pPr algn="ctr"/>
            <a:r>
              <a:rPr lang="en-US" dirty="0" smtClean="0"/>
              <a:t>Training the machine to predict whether a movie review is positive or negative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128" y="3581400"/>
            <a:ext cx="2619375" cy="17526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3579238"/>
            <a:ext cx="1914525" cy="1907162"/>
          </a:xfrm>
          <a:prstGeom prst="rect">
            <a:avLst/>
          </a:prstGeom>
        </p:spPr>
      </p:pic>
    </p:spTree>
    <p:extLst>
      <p:ext uri="{BB962C8B-B14F-4D97-AF65-F5344CB8AC3E}">
        <p14:creationId xmlns:p14="http://schemas.microsoft.com/office/powerpoint/2010/main" val="832406775"/>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551" y="80169"/>
            <a:ext cx="8682037" cy="828675"/>
          </a:xfrm>
        </p:spPr>
        <p:txBody>
          <a:bodyPr/>
          <a:lstStyle/>
          <a:p>
            <a:r>
              <a:rPr lang="en-US" dirty="0" smtClean="0"/>
              <a:t>Model 2 &amp; 3 (Word2Vec)</a:t>
            </a:r>
            <a:endParaRPr lang="en-US" dirty="0"/>
          </a:p>
        </p:txBody>
      </p:sp>
      <p:sp>
        <p:nvSpPr>
          <p:cNvPr id="3" name="Content Placeholder 2"/>
          <p:cNvSpPr>
            <a:spLocks noGrp="1"/>
          </p:cNvSpPr>
          <p:nvPr>
            <p:ph idx="1"/>
          </p:nvPr>
        </p:nvSpPr>
        <p:spPr/>
        <p:txBody>
          <a:bodyPr/>
          <a:lstStyle/>
          <a:p>
            <a:r>
              <a:rPr lang="en-US" dirty="0" smtClean="0"/>
              <a:t>Why use Word2Vec??</a:t>
            </a:r>
          </a:p>
          <a:p>
            <a:pPr marL="0" indent="0">
              <a:buNone/>
            </a:pPr>
            <a:r>
              <a:rPr lang="en-US" dirty="0"/>
              <a:t> </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20</a:t>
            </a:fld>
            <a:endParaRPr lang="en-US" altLang="en-US"/>
          </a:p>
        </p:txBody>
      </p:sp>
      <p:sp>
        <p:nvSpPr>
          <p:cNvPr id="5" name="AutoShape 2" descr="data:image/jpeg;base64,/9j/4AAQSkZJRgABAQAAAQABAAD/2wCEAAkGBxAQEBUSEhQSFhUSDxYUGBUVFhUYEhIVFhEWFxQVFxUYHCggGBolGxQUITEhJikrLi4uFx8zODMsNygtLisBCgoKDg0OGxAQGiwlICUuLCw2LS4tLCwsLCwsLCwsLDcvLC8sLCwsLCwsLCwsLCwsLCwsLCwsLCwsLCwsLCw0N//AABEIAJYBTwMBIgACEQEDEQH/xAAcAAEAAgIDAQAAAAAAAAAAAAAABAYHCAECBQP/xABCEAACAQMABQcJBgQFBQAAAAAAAQIDBBEFBhIhMQcTMkFRcbEUIkJhcoGRobJEYoKSwtEjU8HwM1KDw9JDY4Sis//EABkBAQEBAQEBAAAAAAAAAAAAAAABAgMEBf/EACkRAQEAAQIEBgICAwAAAAAAAAABAgMREhMhUQQUMUFhkVLwoeEiQtH/2gAMAwEAAhEDEQA/AM4gAAAAAAAAAAAAAAAAAAAAAAAAAAAAAAAAAAAAAAAAAAAAAAAAAAAAAAAAAAAAAAAAAAAAAAAAAAAAAAAAAAAAAAAAAAAAAAAAAAAAAAAAAAAAAAAAAAAAAAAAAAAAAAAAAAAAAAAAAAAAAAAAAACHHSlBz2FUhtdmevszwyTCSy+i2WAAKgAdJVorjKK96A7g+DvaS41Kf5o/udfL6P8AMp/mj+5OKd12qSCN5fS/zr3b/A58th973Qm/6E48e5w3skAjeWw+/wDkn+xzG9g+G0/wy3fInMw7w4b2SAAbQAAAAAAAAAAAAAAAAAAAAAAfOdeEeMorvaRFq6ZtYdKvQj31ILxYE4HiVtbtGw6V5ar/AFYPwZEq8oGiY8buj+Hal9KY2FmBTK3KjoeP2hvupVn+kiVeV7RK4Sry7qT/AFNF2ovwMa1eWjRy6NK6l+Gmv1kOry3Wy6NtWffOC8MjhoysDDlxy4ZTULTDaeG62cPqeFDefbVbTt3eW3O85XypyjLZlUwmsNde7c4/E56ufLm9bwwuXRl0h6Xm1QqNZeINtLi0ulj14yYElrHpGlf+T1a9zKHP824ylPfGbSjld0ossut1pe0bGdSi7inzcoylsylDKctl5Saz0vkc8tabzHu1jp317L/bayWc4Kc3GFJ4UJyX8N53JbWNmMsrGy3lcCRJXrk9hU1SeHDFRqeNldOMqTw853Jmsz0pdPftTynnKeHnvR8qtzcT6Uqj75N+LOmPhc9trfouU36RszUoXfXVox751f0uJFqUJend20ffJ/8A0qM1qlTqPivjg4VvU7EXyUvrb905l9mxVWlbenpOhHuVkvnKLZ8J19Gx6Wlofhq2sfpia/K1qnPklT+8l8jh2OZl+7M9VL/Q/XpWq/Zu5L6CFVv9AelpG8fdd3z+lmE/IanacrR9Tt+RueDntE4smYa2ldWvSuryWP8Au6Qfz6yNPTGqvX5TPv8ALH9UjFL0bPrZx5A+uXgbng/hOKsl3GltVH9mrS/Bn65lVub7RlvcQr6P8sg4z2nt8zDZxwUJU8vDy8prxK75Cv8AN8zlWK7WdJ4DK/61Zne7OVtyvWnNQnUo1oqeV5mxNKUcZWW11NPh1lm1X10stIylChKSnCO04Tjsz2c42lvaazjg92V2mEtXNXXd2N1CnvlQqUay378NVITXwSf4T0tRtXru2vqFeKezGp529b6cvNnu69zb9xjk3HfG9LGMtmfQAcUAcNkSvpShDpVIZ7E8v4LeS2T1WTdMB5E9PQfQhVn3Rwvi9/yPjPSN5PoUVH1yef6o53Wwnu1y8nunWc1FZbSS63uRXnbX9R+dU2Vj0cLwSfzPL05qu6ttWjOsm5UZ8cvfstre22Z8xjvJJ6ry/l7d9rfo2h/iXdumupVIyl+WOWV2+5XdFU+jKtVf3KbS+NTZMBwtqeMua+J2VO3XGa8T6uPgcvez7jmyze8uEF/g2kn66lVR/wDWMX4nh3fLRpCf+HTt4L2ZyfxcsfIokbq1j1t90WdVpS1XVN/A35OT1sVZ7jlP0xP/AK7j7NKmv05INXXjS8uN1ce6Wz9OCNo/TGjW/wCLz0V92EZt+rDlHBOlrFoaPCneS/DSj/uSM3R08fckQo6b0pWlsq4upPZlLHPT4Rg5S9LsiyW9BaTqKEp1d1SWFt1qj37Dms7KlvaW6KzJ5W7fk70tdtHUpKdK0uNqL3OVaklw7Oal69xP0fyl0p1oU/JEo1atOEm6scqO1GKXm0o5iljzeG44amO3XFqSPB0dq3cXFedFyhB01JylPa2fNmovik1vknvxuT7iXDUO92oxnzcFKSWXJPpVIwXmrfvcovfjc+8uD1pt4T510IUpOSVSc69TapZ5n+FNKccuUZ1PO3JbKzHc0VjSOv8AVjcwg6VsqSlTcoxqVKjipbMqkedlJptPOWo8et8TjNSZX/G/w1tJ6uKPJ3eNZlKnHMnBLLb2lLD2t3mxwpPa39HhvyRtJakXFBZc4yXObHmbWc7O09zSxhOD/Guxnz0vrY5Wy5uVNVVWmspqTqQ26iTcWsQxFUsPfnJXqusd5JJOpLCzhebhZe/HwOuntetv8f2l2estXqnXn5H0p6tTfBN9zz4Fenpi566lT837HyekLh8Zz/MzvxaXtKz0XCnqfWe7m6jfZszJC1LqrpQUfacY/U0USU6kuMm+9nV0WTjw7L0XuWrMIdOpbR769DP1mTuSGtb0qFeiqtJ4rqp5sotedSS3NPD3UmzXVUv7yXrk2oSfO4cliUeEkuMKi37vWeTxuc5N2xjenJldlr5Rb2wjpNVVUy3ClNuG9JxeFv7cRRkjTOmbGvaVoc7FxnQnwT/ltrq9RrprtauFzs5k/wCDHpT2nxl17K8C63Ojubtpvf5tCUunPjzbXXx7j51uWMws2/eztMMLbOvRXFpXR6byq35Fn4OSPjLTton5tOXv3eDKmqP97/3OVRPvzXs9o8260PWGh/K+Z1lrJS6qcSs8z/eEc8z/AHhGvNZ9p9JusE9ZI9Sivdk+UtYPvL8q/Y8TmTnmPUTzWp3n1P8AibvVem8+n8sf0Oj0nn0vm/2POVv6jsqHqHm9X8jonVL3PWuHa+zuOiufZ+LIyoPsOfJ32Evi9f8AOm07JHlPrXzOPKfvHw5vta+KPpStnLdHzu7f4GfNa3502+Fh1W09Vt6d3zba2reMW+3+Kv3a95L1Y0/czvbampPE7qlBrtUqkVL5NnXQeql/Vt6kaVtWlKrUgt8HCKhDLztTwt8muvqLzyc8mV1Qu6d1dqMI0XtRp7UZTnPDUW9nKSWc8c5SPNzbblbfVbttGYwAcmVX1yqXacPJ7eFbc8uam1F5/wAsSpVdIaZj0aNtT7qFTd8TKoPPn4fHO711x1bJsw/V03png69KHs00vFEKd5peXG9fuWPBIzY0fGpZ0pdKnB98YvxRny0/Y1Nb4Yktrm+8nqUqly25S2oy87KzSnHGc5xlxePUeHPRt3HM3cyeym+Euzhly3Gba2gbOeNq3oPDynzccp9qeD4VdV7KW50lvWN0px8JIeXvdefGoKoy7TjmX2s2hr8lGhp/Z5R9mtXXy2yFV5G9FPh5RHuqp/VFnv5jg1r5j1jyf1s2Gq8iFg+jcXa73Rf+2Rpchtv1Xdb306bfywXmRGA/J+85VuvWbAU+Q+z9K6un7KorxgyZS5F9GrjUu5d86a+mmicyDXVWy7Gdlbeo2Tp8j+h1xp1pd9eovpaJlHkt0NH7Ln2qteXjMcxWsSt/UjnmO42np8nuh48LK2ftQ2vqyTaGqOjIdGys13UKX/Ezx0albMVxlH4o706Slui892/wNwKOireHRo0Y+zTgvBEqMEuCS7kOOjUGloi4l0aNxL2aNWXhEm0dU9IT6NneP/x6qXxcTbMDjo1Zp6gaWlwsrj3qEfqkiZR5MNMS+xyXrlVt14VMmzQJxU3a5UuSHS740qEfarL9MWe5qdqnf2vPU521R1NpPdsqnKMVhbNVvZllt4Wc9qRnEHPUx45tVxzuN3jBGlOTfSl3dc7KjTpxzFYnWhnZjjPQ2vWe9pnVHSlSlUpQo0szioqSrLYx18VtdbXAyyDN0sbt8LNSzdr1T5G9Kvj5JHvrT/pSZNo8id++lXtI93Oy/QjPAOvFWN2EqXIdceleUV3UJPxqIm0eQ6Pp3rfs0EvGozMAG9N2KqfIha+ldXL9mNFeMGTKPIvo1dKrdy75019NNGSQN6bqFT5ItErjCtLvrTX0tEujyXaGj9mb9qtXfjMuQIbqzT5P9ER+x0H7UXL6myXR1Q0ZDo2Vov8AQp/8T2wBCpaItYdGhQj7NOC8ES4U4x4JLuSR2AAAAAAAAAAAAAAAAAAAAAAAAAAAAAAAAAAAAAAAAAAAAAAAAAAAAAAAAAAAAAAAAAAAAAAAAAAAAAAAAAAAAAAAAAAAAAAAAAAAAAAAAAAAAAAAAAAAAAAAAAAAAAAAAAAAAAAAAAAAAAAAAAAAAAAAAAAAAAAAAAAAAAAAAAAAAAAAAAAAAAAAAAAAAAAAAAAAAAAAAAAAAAAAAAAAAAAAAAAAAAAAAAAAAAAB/9k="/>
          <p:cNvSpPr>
            <a:spLocks noChangeAspect="1" noChangeArrowheads="1"/>
          </p:cNvSpPr>
          <p:nvPr/>
        </p:nvSpPr>
        <p:spPr bwMode="auto">
          <a:xfrm>
            <a:off x="184151" y="-14446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AQEBUSEhQSFhUSDxYUGBUVFhUYEhIVFhEWFxQVFxUYHCggGBolGxQUITEhJikrLi4uFx8zODMsNygtLisBCgoKDg0OGxAQGiwlICUuLCw2LS4tLCwsLCwsLCwsLDcvLC8sLCwsLCwsLCwsLCwsLCwsLCwsLCwsLCwsLCw0N//AABEIAJYBTwMBIgACEQEDEQH/xAAcAAEAAgIDAQAAAAAAAAAAAAAABAYHCAECBQP/xABCEAACAQMABQcJBgQFBQAAAAAAAQIDBBEFBhIhMQcTMkFRcbEUIkJhcoGRobJEYoKSwtEjU8HwM1KDw9JDY4Sis//EABkBAQEBAQEBAAAAAAAAAAAAAAABAgMEBf/EACkRAQEAAQIEBgICAwAAAAAAAAABAgMREhMhUQQUMUFhkVLwoeEiQtH/2gAMAwEAAhEDEQA/AM4gAAAAAAAAAAAAAAAAAAAAAAAAAAAAAAAAAAAAAAAAAAAAAAAAAAAAAAAAAAAAAAAAAAAAAAAAAAAAAAAAAAAAAAAAAAAAAAAAAAAAAAAAAAAAAAAAAAAAAAAAAAAAAAAAAAAAAAAAAAAAAAAAAACHHSlBz2FUhtdmevszwyTCSy+i2WAAKgAdJVorjKK96A7g+DvaS41Kf5o/udfL6P8AMp/mj+5OKd12qSCN5fS/zr3b/A58th973Qm/6E48e5w3skAjeWw+/wDkn+xzG9g+G0/wy3fInMw7w4b2SAAbQAAAAAAAAAAAAAAAAAAAAAAfOdeEeMorvaRFq6ZtYdKvQj31ILxYE4HiVtbtGw6V5ar/AFYPwZEq8oGiY8buj+Hal9KY2FmBTK3KjoeP2hvupVn+kiVeV7RK4Sry7qT/AFNF2ovwMa1eWjRy6NK6l+Gmv1kOry3Wy6NtWffOC8MjhoysDDlxy4ZTULTDaeG62cPqeFDefbVbTt3eW3O85XypyjLZlUwmsNde7c4/E56ufLm9bwwuXRl0h6Xm1QqNZeINtLi0ulj14yYElrHpGlf+T1a9zKHP824ylPfGbSjld0ossut1pe0bGdSi7inzcoylsylDKctl5Saz0vkc8tabzHu1jp317L/bayWc4Kc3GFJ4UJyX8N53JbWNmMsrGy3lcCRJXrk9hU1SeHDFRqeNldOMqTw853Jmsz0pdPftTynnKeHnvR8qtzcT6Uqj75N+LOmPhc9trfouU36RszUoXfXVox751f0uJFqUJend20ffJ/8A0qM1qlTqPivjg4VvU7EXyUvrb905l9mxVWlbenpOhHuVkvnKLZ8J19Gx6Wlofhq2sfpia/K1qnPklT+8l8jh2OZl+7M9VL/Q/XpWq/Zu5L6CFVv9AelpG8fdd3z+lmE/IanacrR9Tt+RueDntE4smYa2ldWvSuryWP8Au6Qfz6yNPTGqvX5TPv8ALH9UjFL0bPrZx5A+uXgbng/hOKsl3GltVH9mrS/Bn65lVub7RlvcQr6P8sg4z2nt8zDZxwUJU8vDy8prxK75Cv8AN8zlWK7WdJ4DK/61Zne7OVtyvWnNQnUo1oqeV5mxNKUcZWW11NPh1lm1X10stIylChKSnCO04Tjsz2c42lvaazjg92V2mEtXNXXd2N1CnvlQqUay378NVITXwSf4T0tRtXru2vqFeKezGp529b6cvNnu69zb9xjk3HfG9LGMtmfQAcUAcNkSvpShDpVIZ7E8v4LeS2T1WTdMB5E9PQfQhVn3Rwvi9/yPjPSN5PoUVH1yef6o53Wwnu1y8nunWc1FZbSS63uRXnbX9R+dU2Vj0cLwSfzPL05qu6ttWjOsm5UZ8cvfstre22Z8xjvJJ6ry/l7d9rfo2h/iXdumupVIyl+WOWV2+5XdFU+jKtVf3KbS+NTZMBwtqeMua+J2VO3XGa8T6uPgcvez7jmyze8uEF/g2kn66lVR/wDWMX4nh3fLRpCf+HTt4L2ZyfxcsfIokbq1j1t90WdVpS1XVN/A35OT1sVZ7jlP0xP/AK7j7NKmv05INXXjS8uN1ce6Wz9OCNo/TGjW/wCLz0V92EZt+rDlHBOlrFoaPCneS/DSj/uSM3R08fckQo6b0pWlsq4upPZlLHPT4Rg5S9LsiyW9BaTqKEp1d1SWFt1qj37Dms7KlvaW6KzJ5W7fk70tdtHUpKdK0uNqL3OVaklw7Oal69xP0fyl0p1oU/JEo1atOEm6scqO1GKXm0o5iljzeG44amO3XFqSPB0dq3cXFedFyhB01JylPa2fNmovik1vknvxuT7iXDUO92oxnzcFKSWXJPpVIwXmrfvcovfjc+8uD1pt4T510IUpOSVSc69TapZ5n+FNKccuUZ1PO3JbKzHc0VjSOv8AVjcwg6VsqSlTcoxqVKjipbMqkedlJptPOWo8et8TjNSZX/G/w1tJ6uKPJ3eNZlKnHMnBLLb2lLD2t3mxwpPa39HhvyRtJakXFBZc4yXObHmbWc7O09zSxhOD/Guxnz0vrY5Wy5uVNVVWmspqTqQ26iTcWsQxFUsPfnJXqusd5JJOpLCzhebhZe/HwOuntetv8f2l2estXqnXn5H0p6tTfBN9zz4Fenpi566lT837HyekLh8Zz/MzvxaXtKz0XCnqfWe7m6jfZszJC1LqrpQUfacY/U0USU6kuMm+9nV0WTjw7L0XuWrMIdOpbR769DP1mTuSGtb0qFeiqtJ4rqp5sotedSS3NPD3UmzXVUv7yXrk2oSfO4cliUeEkuMKi37vWeTxuc5N2xjenJldlr5Rb2wjpNVVUy3ClNuG9JxeFv7cRRkjTOmbGvaVoc7FxnQnwT/ltrq9RrprtauFzs5k/wCDHpT2nxl17K8C63Ojubtpvf5tCUunPjzbXXx7j51uWMws2/eztMMLbOvRXFpXR6byq35Fn4OSPjLTton5tOXv3eDKmqP97/3OVRPvzXs9o8260PWGh/K+Z1lrJS6qcSs8z/eEc8z/AHhGvNZ9p9JusE9ZI9Sivdk+UtYPvL8q/Y8TmTnmPUTzWp3n1P8AibvVem8+n8sf0Oj0nn0vm/2POVv6jsqHqHm9X8jonVL3PWuHa+zuOiufZ+LIyoPsOfJ32Evi9f8AOm07JHlPrXzOPKfvHw5vta+KPpStnLdHzu7f4GfNa3502+Fh1W09Vt6d3zba2reMW+3+Kv3a95L1Y0/czvbampPE7qlBrtUqkVL5NnXQeql/Vt6kaVtWlKrUgt8HCKhDLztTwt8muvqLzyc8mV1Qu6d1dqMI0XtRp7UZTnPDUW9nKSWc8c5SPNzbblbfVbttGYwAcmVX1yqXacPJ7eFbc8uam1F5/wAsSpVdIaZj0aNtT7qFTd8TKoPPn4fHO711x1bJsw/V03png69KHs00vFEKd5peXG9fuWPBIzY0fGpZ0pdKnB98YvxRny0/Y1Nb4Yktrm+8nqUqly25S2oy87KzSnHGc5xlxePUeHPRt3HM3cyeym+Euzhly3Gba2gbOeNq3oPDynzccp9qeD4VdV7KW50lvWN0px8JIeXvdefGoKoy7TjmX2s2hr8lGhp/Z5R9mtXXy2yFV5G9FPh5RHuqp/VFnv5jg1r5j1jyf1s2Gq8iFg+jcXa73Rf+2Rpchtv1Xdb306bfywXmRGA/J+85VuvWbAU+Q+z9K6un7KorxgyZS5F9GrjUu5d86a+mmicyDXVWy7Gdlbeo2Tp8j+h1xp1pd9eovpaJlHkt0NH7Ln2qteXjMcxWsSt/UjnmO42np8nuh48LK2ftQ2vqyTaGqOjIdGys13UKX/Ezx0albMVxlH4o706Slui892/wNwKOireHRo0Y+zTgvBEqMEuCS7kOOjUGloi4l0aNxL2aNWXhEm0dU9IT6NneP/x6qXxcTbMDjo1Zp6gaWlwsrj3qEfqkiZR5MNMS+xyXrlVt14VMmzQJxU3a5UuSHS740qEfarL9MWe5qdqnf2vPU521R1NpPdsqnKMVhbNVvZllt4Wc9qRnEHPUx45tVxzuN3jBGlOTfSl3dc7KjTpxzFYnWhnZjjPQ2vWe9pnVHSlSlUpQo0szioqSrLYx18VtdbXAyyDN0sbt8LNSzdr1T5G9Kvj5JHvrT/pSZNo8id++lXtI93Oy/QjPAOvFWN2EqXIdceleUV3UJPxqIm0eQ6Pp3rfs0EvGozMAG9N2KqfIha+ldXL9mNFeMGTKPIvo1dKrdy75019NNGSQN6bqFT5ItErjCtLvrTX0tEujyXaGj9mb9qtXfjMuQIbqzT5P9ER+x0H7UXL6myXR1Q0ZDo2Vov8AQp/8T2wBCpaItYdGhQj7NOC8ES4U4x4JLuSR2AAAAAAAAAAAAAAAAAAAAAAAAAAAAAAAAAAAAAAAAAAAAAAAAAAAAAAAAAAAAAAAAAAAAAAAAAAAAAAAAAAAAAAAAAAAAAAAAAAAAAAAAAAAAAAAAAAAAAAAAAAAAAAAAAAAAAAAAAAAAAAAAAAAAAAAAAAAAAAAAAAAAAAAAAAAAAAAAAAAAAAAAAAAAAAAAAAAAAAAAAAAAAAAAAAAAAAAAAAAAAAAAAAAAAA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814619"/>
            <a:ext cx="3190875" cy="1428750"/>
          </a:xfrm>
          <a:prstGeom prst="rect">
            <a:avLst/>
          </a:prstGeom>
        </p:spPr>
      </p:pic>
      <p:sp>
        <p:nvSpPr>
          <p:cNvPr id="8" name="TextBox 7"/>
          <p:cNvSpPr txBox="1"/>
          <p:nvPr/>
        </p:nvSpPr>
        <p:spPr>
          <a:xfrm>
            <a:off x="685800" y="3810000"/>
            <a:ext cx="4841390" cy="400110"/>
          </a:xfrm>
          <a:prstGeom prst="rect">
            <a:avLst/>
          </a:prstGeom>
          <a:noFill/>
        </p:spPr>
        <p:txBody>
          <a:bodyPr wrap="none" rtlCol="0">
            <a:spAutoFit/>
          </a:bodyPr>
          <a:lstStyle/>
          <a:p>
            <a:r>
              <a:rPr lang="en-US" sz="2000" b="1" dirty="0">
                <a:latin typeface="+mn-lt"/>
              </a:rPr>
              <a:t>How does a computer interpret pen as</a:t>
            </a:r>
          </a:p>
        </p:txBody>
      </p:sp>
    </p:spTree>
    <p:extLst>
      <p:ext uri="{BB962C8B-B14F-4D97-AF65-F5344CB8AC3E}">
        <p14:creationId xmlns:p14="http://schemas.microsoft.com/office/powerpoint/2010/main" val="4052217671"/>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does Word2Vec do ?</a:t>
            </a:r>
          </a:p>
          <a:p>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21</a:t>
            </a:fld>
            <a:endParaRPr lang="en-US" altLang="en-US"/>
          </a:p>
        </p:txBody>
      </p:sp>
      <p:pic>
        <p:nvPicPr>
          <p:cNvPr id="5" name="Picture 4"/>
          <p:cNvPicPr/>
          <p:nvPr/>
        </p:nvPicPr>
        <p:blipFill rotWithShape="1">
          <a:blip r:embed="rId2"/>
          <a:srcRect l="47596" t="41667" b="23277"/>
          <a:stretch/>
        </p:blipFill>
        <p:spPr bwMode="auto">
          <a:xfrm>
            <a:off x="612140" y="1524000"/>
            <a:ext cx="7919720" cy="40243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42486791"/>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Space Model</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9163" y="1142206"/>
            <a:ext cx="4762500" cy="4991100"/>
          </a:xfrm>
        </p:spPr>
      </p:pic>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22</a:t>
            </a:fld>
            <a:endParaRPr lang="en-US" altLang="en-US"/>
          </a:p>
        </p:txBody>
      </p:sp>
      <p:sp>
        <p:nvSpPr>
          <p:cNvPr id="6" name="TextBox 5"/>
          <p:cNvSpPr txBox="1"/>
          <p:nvPr/>
        </p:nvSpPr>
        <p:spPr>
          <a:xfrm>
            <a:off x="4018659" y="3124200"/>
            <a:ext cx="551754" cy="307777"/>
          </a:xfrm>
          <a:prstGeom prst="rect">
            <a:avLst/>
          </a:prstGeom>
          <a:noFill/>
        </p:spPr>
        <p:txBody>
          <a:bodyPr wrap="none" rtlCol="0">
            <a:spAutoFit/>
          </a:bodyPr>
          <a:lstStyle/>
          <a:p>
            <a:r>
              <a:rPr lang="en-US" dirty="0" smtClean="0"/>
              <a:t>(1,5)</a:t>
            </a:r>
            <a:endParaRPr lang="en-US" dirty="0"/>
          </a:p>
        </p:txBody>
      </p:sp>
      <p:sp>
        <p:nvSpPr>
          <p:cNvPr id="7" name="TextBox 6"/>
          <p:cNvSpPr txBox="1"/>
          <p:nvPr/>
        </p:nvSpPr>
        <p:spPr>
          <a:xfrm flipH="1">
            <a:off x="5257800" y="3810000"/>
            <a:ext cx="563881" cy="307777"/>
          </a:xfrm>
          <a:prstGeom prst="rect">
            <a:avLst/>
          </a:prstGeom>
          <a:noFill/>
        </p:spPr>
        <p:txBody>
          <a:bodyPr wrap="square" rtlCol="0">
            <a:spAutoFit/>
          </a:bodyPr>
          <a:lstStyle/>
          <a:p>
            <a:r>
              <a:rPr lang="en-US" dirty="0" smtClean="0"/>
              <a:t>(3,4)</a:t>
            </a:r>
            <a:endParaRPr lang="en-US" dirty="0"/>
          </a:p>
        </p:txBody>
      </p:sp>
      <p:sp>
        <p:nvSpPr>
          <p:cNvPr id="8" name="TextBox 7"/>
          <p:cNvSpPr txBox="1"/>
          <p:nvPr/>
        </p:nvSpPr>
        <p:spPr>
          <a:xfrm>
            <a:off x="5821681" y="4971653"/>
            <a:ext cx="551754" cy="307777"/>
          </a:xfrm>
          <a:prstGeom prst="rect">
            <a:avLst/>
          </a:prstGeom>
          <a:noFill/>
        </p:spPr>
        <p:txBody>
          <a:bodyPr wrap="none" rtlCol="0">
            <a:spAutoFit/>
          </a:bodyPr>
          <a:lstStyle/>
          <a:p>
            <a:r>
              <a:rPr lang="en-US" dirty="0" smtClean="0"/>
              <a:t>(4,1)</a:t>
            </a:r>
            <a:endParaRPr lang="en-US" dirty="0"/>
          </a:p>
        </p:txBody>
      </p:sp>
    </p:spTree>
    <p:extLst>
      <p:ext uri="{BB962C8B-B14F-4D97-AF65-F5344CB8AC3E}">
        <p14:creationId xmlns:p14="http://schemas.microsoft.com/office/powerpoint/2010/main" val="768157906"/>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Words</a:t>
            </a:r>
            <a:endParaRPr lang="en-US" dirty="0"/>
          </a:p>
        </p:txBody>
      </p:sp>
      <p:sp>
        <p:nvSpPr>
          <p:cNvPr id="3" name="Content Placeholder 2"/>
          <p:cNvSpPr>
            <a:spLocks noGrp="1"/>
          </p:cNvSpPr>
          <p:nvPr>
            <p:ph idx="1"/>
          </p:nvPr>
        </p:nvSpPr>
        <p:spPr/>
        <p:txBody>
          <a:bodyPr/>
          <a:lstStyle/>
          <a:p>
            <a:pPr marL="0" indent="0">
              <a:buNone/>
            </a:pPr>
            <a:r>
              <a:rPr lang="en-US" dirty="0" smtClean="0"/>
              <a:t>Man- Woman +King= Queen</a:t>
            </a:r>
            <a:endParaRPr lang="en-US"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23</a:t>
            </a:fld>
            <a:endParaRPr lang="en-US" altLang="en-US"/>
          </a:p>
        </p:txBody>
      </p:sp>
      <p:cxnSp>
        <p:nvCxnSpPr>
          <p:cNvPr id="8" name="Straight Arrow Connector 7"/>
          <p:cNvCxnSpPr/>
          <p:nvPr/>
        </p:nvCxnSpPr>
        <p:spPr bwMode="auto">
          <a:xfrm flipV="1">
            <a:off x="2895600" y="1371600"/>
            <a:ext cx="0" cy="3657600"/>
          </a:xfrm>
          <a:prstGeom prst="straightConnector1">
            <a:avLst/>
          </a:prstGeom>
          <a:solidFill>
            <a:schemeClr val="accent1"/>
          </a:solidFill>
          <a:ln w="38100" cap="flat" cmpd="sng" algn="ctr">
            <a:solidFill>
              <a:schemeClr val="accent1"/>
            </a:solidFill>
            <a:prstDash val="solid"/>
            <a:round/>
            <a:headEnd type="none" w="med" len="med"/>
            <a:tailEnd type="triangle"/>
          </a:ln>
          <a:effectLst/>
        </p:spPr>
      </p:cxnSp>
      <p:cxnSp>
        <p:nvCxnSpPr>
          <p:cNvPr id="10" name="Straight Arrow Connector 9"/>
          <p:cNvCxnSpPr/>
          <p:nvPr/>
        </p:nvCxnSpPr>
        <p:spPr bwMode="auto">
          <a:xfrm>
            <a:off x="2895600" y="5029200"/>
            <a:ext cx="4495800"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bwMode="auto">
          <a:xfrm flipV="1">
            <a:off x="2941388" y="3028591"/>
            <a:ext cx="2590800" cy="198120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3" name="TextBox 12"/>
          <p:cNvSpPr txBox="1"/>
          <p:nvPr/>
        </p:nvSpPr>
        <p:spPr>
          <a:xfrm>
            <a:off x="5666800" y="3149595"/>
            <a:ext cx="1205715" cy="307777"/>
          </a:xfrm>
          <a:prstGeom prst="rect">
            <a:avLst/>
          </a:prstGeom>
          <a:noFill/>
        </p:spPr>
        <p:txBody>
          <a:bodyPr wrap="none" rtlCol="0">
            <a:spAutoFit/>
          </a:bodyPr>
          <a:lstStyle/>
          <a:p>
            <a:r>
              <a:rPr lang="en-US" dirty="0" smtClean="0"/>
              <a:t>Man-Woman</a:t>
            </a:r>
            <a:endParaRPr lang="en-US" dirty="0"/>
          </a:p>
        </p:txBody>
      </p:sp>
      <p:cxnSp>
        <p:nvCxnSpPr>
          <p:cNvPr id="15" name="Straight Arrow Connector 14"/>
          <p:cNvCxnSpPr/>
          <p:nvPr/>
        </p:nvCxnSpPr>
        <p:spPr bwMode="auto">
          <a:xfrm flipV="1">
            <a:off x="2895600" y="3581400"/>
            <a:ext cx="2895600" cy="144780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6" name="TextBox 15"/>
          <p:cNvSpPr txBox="1"/>
          <p:nvPr/>
        </p:nvSpPr>
        <p:spPr>
          <a:xfrm>
            <a:off x="5582824" y="3686879"/>
            <a:ext cx="798552" cy="307777"/>
          </a:xfrm>
          <a:prstGeom prst="rect">
            <a:avLst/>
          </a:prstGeom>
          <a:noFill/>
        </p:spPr>
        <p:txBody>
          <a:bodyPr wrap="none" rtlCol="0">
            <a:spAutoFit/>
          </a:bodyPr>
          <a:lstStyle/>
          <a:p>
            <a:r>
              <a:rPr lang="en-US" dirty="0" smtClean="0"/>
              <a:t>Woman</a:t>
            </a:r>
            <a:endParaRPr lang="en-US" dirty="0"/>
          </a:p>
        </p:txBody>
      </p:sp>
      <p:cxnSp>
        <p:nvCxnSpPr>
          <p:cNvPr id="18" name="Straight Arrow Connector 17"/>
          <p:cNvCxnSpPr/>
          <p:nvPr/>
        </p:nvCxnSpPr>
        <p:spPr bwMode="auto">
          <a:xfrm>
            <a:off x="5486400" y="3048000"/>
            <a:ext cx="304800" cy="533400"/>
          </a:xfrm>
          <a:prstGeom prst="straightConnector1">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bwMode="auto">
          <a:xfrm flipV="1">
            <a:off x="2895600" y="2057400"/>
            <a:ext cx="2514600" cy="297180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1" name="TextBox 20"/>
          <p:cNvSpPr txBox="1"/>
          <p:nvPr/>
        </p:nvSpPr>
        <p:spPr>
          <a:xfrm>
            <a:off x="4724400" y="1970836"/>
            <a:ext cx="543739" cy="307777"/>
          </a:xfrm>
          <a:prstGeom prst="rect">
            <a:avLst/>
          </a:prstGeom>
          <a:noFill/>
        </p:spPr>
        <p:txBody>
          <a:bodyPr wrap="none" rtlCol="0">
            <a:spAutoFit/>
          </a:bodyPr>
          <a:lstStyle/>
          <a:p>
            <a:r>
              <a:rPr lang="en-US" dirty="0" smtClean="0"/>
              <a:t>King</a:t>
            </a:r>
            <a:endParaRPr lang="en-US" dirty="0"/>
          </a:p>
        </p:txBody>
      </p:sp>
      <p:cxnSp>
        <p:nvCxnSpPr>
          <p:cNvPr id="23" name="Straight Arrow Connector 22"/>
          <p:cNvCxnSpPr/>
          <p:nvPr/>
        </p:nvCxnSpPr>
        <p:spPr bwMode="auto">
          <a:xfrm flipV="1">
            <a:off x="2895599" y="2632580"/>
            <a:ext cx="2771200" cy="239662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4" name="TextBox 23"/>
          <p:cNvSpPr txBox="1"/>
          <p:nvPr/>
        </p:nvSpPr>
        <p:spPr>
          <a:xfrm>
            <a:off x="5557838" y="2717790"/>
            <a:ext cx="721672" cy="307777"/>
          </a:xfrm>
          <a:prstGeom prst="rect">
            <a:avLst/>
          </a:prstGeom>
          <a:noFill/>
        </p:spPr>
        <p:txBody>
          <a:bodyPr wrap="none" rtlCol="0">
            <a:spAutoFit/>
          </a:bodyPr>
          <a:lstStyle/>
          <a:p>
            <a:r>
              <a:rPr lang="en-US" dirty="0" smtClean="0"/>
              <a:t>Queen</a:t>
            </a:r>
            <a:endParaRPr lang="en-US" dirty="0"/>
          </a:p>
        </p:txBody>
      </p:sp>
      <p:cxnSp>
        <p:nvCxnSpPr>
          <p:cNvPr id="25" name="Straight Arrow Connector 24"/>
          <p:cNvCxnSpPr/>
          <p:nvPr/>
        </p:nvCxnSpPr>
        <p:spPr bwMode="auto">
          <a:xfrm>
            <a:off x="5349375" y="2099180"/>
            <a:ext cx="304800" cy="533400"/>
          </a:xfrm>
          <a:prstGeom prst="straightConnector1">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903000" y="3013296"/>
            <a:ext cx="532518" cy="307777"/>
          </a:xfrm>
          <a:prstGeom prst="rect">
            <a:avLst/>
          </a:prstGeom>
          <a:noFill/>
        </p:spPr>
        <p:txBody>
          <a:bodyPr wrap="none" rtlCol="0">
            <a:spAutoFit/>
          </a:bodyPr>
          <a:lstStyle/>
          <a:p>
            <a:r>
              <a:rPr lang="en-US" dirty="0" smtClean="0"/>
              <a:t>Man</a:t>
            </a:r>
            <a:endParaRPr lang="en-US" dirty="0"/>
          </a:p>
        </p:txBody>
      </p:sp>
      <p:sp>
        <p:nvSpPr>
          <p:cNvPr id="34" name="TextBox 33"/>
          <p:cNvSpPr txBox="1"/>
          <p:nvPr/>
        </p:nvSpPr>
        <p:spPr>
          <a:xfrm>
            <a:off x="5582824" y="2320275"/>
            <a:ext cx="1205715" cy="307777"/>
          </a:xfrm>
          <a:prstGeom prst="rect">
            <a:avLst/>
          </a:prstGeom>
          <a:noFill/>
        </p:spPr>
        <p:txBody>
          <a:bodyPr wrap="none" rtlCol="0">
            <a:spAutoFit/>
          </a:bodyPr>
          <a:lstStyle/>
          <a:p>
            <a:r>
              <a:rPr lang="en-US" dirty="0" smtClean="0"/>
              <a:t>Man-Woman</a:t>
            </a:r>
            <a:endParaRPr lang="en-US" dirty="0"/>
          </a:p>
        </p:txBody>
      </p:sp>
    </p:spTree>
    <p:extLst>
      <p:ext uri="{BB962C8B-B14F-4D97-AF65-F5344CB8AC3E}">
        <p14:creationId xmlns:p14="http://schemas.microsoft.com/office/powerpoint/2010/main" val="132836576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1" grpId="0"/>
      <p:bldP spid="24" grpId="0"/>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words for “Chinese River”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219200"/>
            <a:ext cx="8077200" cy="4572000"/>
          </a:xfrm>
        </p:spPr>
      </p:pic>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24</a:t>
            </a:fld>
            <a:endParaRPr lang="en-US" altLang="en-US"/>
          </a:p>
        </p:txBody>
      </p:sp>
    </p:spTree>
    <p:extLst>
      <p:ext uri="{BB962C8B-B14F-4D97-AF65-F5344CB8AC3E}">
        <p14:creationId xmlns:p14="http://schemas.microsoft.com/office/powerpoint/2010/main" val="1144522071"/>
      </p:ext>
    </p:extLst>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2 :Word Vector Averaging</a:t>
            </a:r>
            <a:endParaRPr lang="en-IN" dirty="0"/>
          </a:p>
        </p:txBody>
      </p:sp>
      <p:sp>
        <p:nvSpPr>
          <p:cNvPr id="3" name="Content Placeholder 2"/>
          <p:cNvSpPr>
            <a:spLocks noGrp="1"/>
          </p:cNvSpPr>
          <p:nvPr>
            <p:ph idx="1"/>
          </p:nvPr>
        </p:nvSpPr>
        <p:spPr/>
        <p:txBody>
          <a:bodyPr/>
          <a:lstStyle/>
          <a:p>
            <a:pPr marL="0" indent="0">
              <a:buNone/>
            </a:pPr>
            <a:r>
              <a:rPr lang="en-US" b="0" dirty="0">
                <a:solidFill>
                  <a:srgbClr val="000000"/>
                </a:solidFill>
                <a:latin typeface="Calibri" panose="020F0502020204030204" pitchFamily="34" charset="0"/>
              </a:rPr>
              <a:t>[-0.0111241   0.02848253 -0.04023081 -0.02166399 -0.0204796   0.00136087</a:t>
            </a:r>
            <a:br>
              <a:rPr lang="en-US" b="0" dirty="0">
                <a:solidFill>
                  <a:srgbClr val="000000"/>
                </a:solidFill>
                <a:latin typeface="Calibri" panose="020F0502020204030204" pitchFamily="34" charset="0"/>
              </a:rPr>
            </a:br>
            <a:r>
              <a:rPr lang="en-US" b="0" dirty="0">
                <a:solidFill>
                  <a:srgbClr val="000000"/>
                </a:solidFill>
                <a:latin typeface="Calibri" panose="020F0502020204030204" pitchFamily="34" charset="0"/>
              </a:rPr>
              <a:t>  0.04371956 -0.00974234  0.00334368 -0.02464397 -0.01831384 -0.05262056</a:t>
            </a:r>
            <a:br>
              <a:rPr lang="en-US" b="0" dirty="0">
                <a:solidFill>
                  <a:srgbClr val="000000"/>
                </a:solidFill>
                <a:latin typeface="Calibri" panose="020F0502020204030204" pitchFamily="34" charset="0"/>
              </a:rPr>
            </a:br>
            <a:r>
              <a:rPr lang="en-US" b="0" dirty="0">
                <a:solidFill>
                  <a:srgbClr val="000000"/>
                </a:solidFill>
                <a:latin typeface="Calibri" panose="020F0502020204030204" pitchFamily="34" charset="0"/>
              </a:rPr>
              <a:t> -0.00125508  0.02414955  0.01666516  0.01174625  0.0194638  -0.04336549</a:t>
            </a:r>
            <a:br>
              <a:rPr lang="en-US" b="0" dirty="0">
                <a:solidFill>
                  <a:srgbClr val="000000"/>
                </a:solidFill>
                <a:latin typeface="Calibri" panose="020F0502020204030204" pitchFamily="34" charset="0"/>
              </a:rPr>
            </a:br>
            <a:r>
              <a:rPr lang="en-US" b="0" dirty="0">
                <a:solidFill>
                  <a:srgbClr val="000000"/>
                </a:solidFill>
                <a:latin typeface="Calibri" panose="020F0502020204030204" pitchFamily="34" charset="0"/>
              </a:rPr>
              <a:t> -0.01088388 -0.01263258 -0.05327574 -0.00747714  0.01970908 -0.00196925</a:t>
            </a:r>
            <a:br>
              <a:rPr lang="en-US" b="0" dirty="0">
                <a:solidFill>
                  <a:srgbClr val="000000"/>
                </a:solidFill>
                <a:latin typeface="Calibri" panose="020F0502020204030204" pitchFamily="34" charset="0"/>
              </a:rPr>
            </a:br>
            <a:r>
              <a:rPr lang="en-US" b="0" dirty="0">
                <a:solidFill>
                  <a:srgbClr val="000000"/>
                </a:solidFill>
                <a:latin typeface="Calibri" panose="020F0502020204030204" pitchFamily="34" charset="0"/>
              </a:rPr>
              <a:t>  0.02035549 -0.02607654 -0.01621382  0.01262914 -0.01283619 -0.04394707</a:t>
            </a:r>
            <a:br>
              <a:rPr lang="en-US" b="0" dirty="0">
                <a:solidFill>
                  <a:srgbClr val="000000"/>
                </a:solidFill>
                <a:latin typeface="Calibri" panose="020F0502020204030204" pitchFamily="34" charset="0"/>
              </a:rPr>
            </a:br>
            <a:r>
              <a:rPr lang="en-US" b="0" dirty="0">
                <a:solidFill>
                  <a:srgbClr val="000000"/>
                </a:solidFill>
                <a:latin typeface="Calibri" panose="020F0502020204030204" pitchFamily="34" charset="0"/>
              </a:rPr>
              <a:t> -0.03737685  0.00875854 -0.01036146 -0.06039738 -0.01396595  0.0359245</a:t>
            </a:r>
            <a:br>
              <a:rPr lang="en-US" b="0" dirty="0">
                <a:solidFill>
                  <a:srgbClr val="000000"/>
                </a:solidFill>
                <a:latin typeface="Calibri" panose="020F0502020204030204" pitchFamily="34" charset="0"/>
              </a:rPr>
            </a:br>
            <a:r>
              <a:rPr lang="en-US" b="0" dirty="0">
                <a:solidFill>
                  <a:srgbClr val="000000"/>
                </a:solidFill>
                <a:latin typeface="Calibri" panose="020F0502020204030204" pitchFamily="34" charset="0"/>
              </a:rPr>
              <a:t> -0.05191385 -0.0082779  -0.00111985 -0.00163523 -0.0308013  -0.0019137</a:t>
            </a:r>
            <a:br>
              <a:rPr lang="en-US" b="0" dirty="0">
                <a:solidFill>
                  <a:srgbClr val="000000"/>
                </a:solidFill>
                <a:latin typeface="Calibri" panose="020F0502020204030204" pitchFamily="34" charset="0"/>
              </a:rPr>
            </a:br>
            <a:r>
              <a:rPr lang="en-US" b="0" dirty="0">
                <a:solidFill>
                  <a:srgbClr val="000000"/>
                </a:solidFill>
                <a:latin typeface="Calibri" panose="020F0502020204030204" pitchFamily="34" charset="0"/>
              </a:rPr>
              <a:t> -0.01884924  0.00255369 -0.00690738 -0.02144758  0.01232492 -0.02755745</a:t>
            </a:r>
            <a:br>
              <a:rPr lang="en-US" b="0" dirty="0">
                <a:solidFill>
                  <a:srgbClr val="000000"/>
                </a:solidFill>
                <a:latin typeface="Calibri" panose="020F0502020204030204" pitchFamily="34" charset="0"/>
              </a:rPr>
            </a:br>
            <a:r>
              <a:rPr lang="en-US" b="0" dirty="0">
                <a:solidFill>
                  <a:srgbClr val="000000"/>
                </a:solidFill>
                <a:latin typeface="Calibri" panose="020F0502020204030204" pitchFamily="34" charset="0"/>
              </a:rPr>
              <a:t> -0.00603255 -0.01440641 -0.00274354 -0.03118427 -0.00496417 -0.02400475</a:t>
            </a:r>
            <a:br>
              <a:rPr lang="en-US" b="0" dirty="0">
                <a:solidFill>
                  <a:srgbClr val="000000"/>
                </a:solidFill>
                <a:latin typeface="Calibri" panose="020F0502020204030204" pitchFamily="34" charset="0"/>
              </a:rPr>
            </a:br>
            <a:r>
              <a:rPr lang="en-US" b="0" dirty="0">
                <a:solidFill>
                  <a:srgbClr val="000000"/>
                </a:solidFill>
                <a:latin typeface="Calibri" panose="020F0502020204030204" pitchFamily="34" charset="0"/>
              </a:rPr>
              <a:t> -0.02952507 -0.04171624 -0.02800091 -0.0177113  -0.00702763  0.02680533</a:t>
            </a:r>
            <a:br>
              <a:rPr lang="en-US" b="0" dirty="0">
                <a:solidFill>
                  <a:srgbClr val="000000"/>
                </a:solidFill>
                <a:latin typeface="Calibri" panose="020F0502020204030204" pitchFamily="34" charset="0"/>
              </a:rPr>
            </a:br>
            <a:r>
              <a:rPr lang="en-US" b="0" dirty="0">
                <a:solidFill>
                  <a:srgbClr val="000000"/>
                </a:solidFill>
                <a:latin typeface="Calibri" panose="020F0502020204030204" pitchFamily="34" charset="0"/>
              </a:rPr>
              <a:t>  0.03460928  0.00167519  0.02093266  0.0069527  -0.02236105  0.01956328</a:t>
            </a:r>
            <a:br>
              <a:rPr lang="en-US" b="0" dirty="0">
                <a:solidFill>
                  <a:srgbClr val="000000"/>
                </a:solidFill>
                <a:latin typeface="Calibri" panose="020F0502020204030204" pitchFamily="34" charset="0"/>
              </a:rPr>
            </a:br>
            <a:r>
              <a:rPr lang="en-US" b="0" dirty="0">
                <a:solidFill>
                  <a:srgbClr val="000000"/>
                </a:solidFill>
                <a:latin typeface="Calibri" panose="020F0502020204030204" pitchFamily="34" charset="0"/>
              </a:rPr>
              <a:t>  0.00931486 -0.02506253  0.02591493 -0.0055708  -0.01395445 -0.05157988</a:t>
            </a:r>
            <a:br>
              <a:rPr lang="en-US" b="0" dirty="0">
                <a:solidFill>
                  <a:srgbClr val="000000"/>
                </a:solidFill>
                <a:latin typeface="Calibri" panose="020F0502020204030204" pitchFamily="34" charset="0"/>
              </a:rPr>
            </a:br>
            <a:r>
              <a:rPr lang="en-US" b="0" dirty="0">
                <a:solidFill>
                  <a:srgbClr val="000000"/>
                </a:solidFill>
                <a:latin typeface="Calibri" panose="020F0502020204030204" pitchFamily="34" charset="0"/>
              </a:rPr>
              <a:t>  0.02565113 -0.01006835 -0.0213313  -0.05584611 -0.02876022 -0.01048932</a:t>
            </a:r>
            <a:br>
              <a:rPr lang="en-US" b="0" dirty="0">
                <a:solidFill>
                  <a:srgbClr val="000000"/>
                </a:solidFill>
                <a:latin typeface="Calibri" panose="020F0502020204030204" pitchFamily="34" charset="0"/>
              </a:rPr>
            </a:br>
            <a:r>
              <a:rPr lang="en-US" b="0" dirty="0">
                <a:solidFill>
                  <a:srgbClr val="000000"/>
                </a:solidFill>
                <a:latin typeface="Calibri" panose="020F0502020204030204" pitchFamily="34" charset="0"/>
              </a:rPr>
              <a:t>  0.04095218 -0.04935334  0.00094005  0.05710537  0.01643824 -0.01858047</a:t>
            </a:r>
            <a:br>
              <a:rPr lang="en-US" b="0" dirty="0">
                <a:solidFill>
                  <a:srgbClr val="000000"/>
                </a:solidFill>
                <a:latin typeface="Calibri" panose="020F0502020204030204" pitchFamily="34" charset="0"/>
              </a:rPr>
            </a:br>
            <a:r>
              <a:rPr lang="en-US" b="0" dirty="0">
                <a:solidFill>
                  <a:srgbClr val="000000"/>
                </a:solidFill>
                <a:latin typeface="Calibri" panose="020F0502020204030204" pitchFamily="34" charset="0"/>
              </a:rPr>
              <a:t>  0.00897647 -0.02007549 -0.02341747 -0.03644618 -0.064363    0.02393283</a:t>
            </a:r>
            <a:br>
              <a:rPr lang="en-US" b="0" dirty="0">
                <a:solidFill>
                  <a:srgbClr val="000000"/>
                </a:solidFill>
                <a:latin typeface="Calibri" panose="020F0502020204030204" pitchFamily="34" charset="0"/>
              </a:rPr>
            </a:br>
            <a:r>
              <a:rPr lang="en-US" b="0" dirty="0">
                <a:solidFill>
                  <a:srgbClr val="000000"/>
                </a:solidFill>
                <a:latin typeface="Calibri" panose="020F0502020204030204" pitchFamily="34" charset="0"/>
              </a:rPr>
              <a:t> -0.06494061 -0.03010365 -0.02945416  0.00098544 -0.02089091 -0.03016052</a:t>
            </a:r>
            <a:br>
              <a:rPr lang="en-US" b="0" dirty="0">
                <a:solidFill>
                  <a:srgbClr val="000000"/>
                </a:solidFill>
                <a:latin typeface="Calibri" panose="020F0502020204030204" pitchFamily="34" charset="0"/>
              </a:rPr>
            </a:br>
            <a:r>
              <a:rPr lang="en-US" b="0" dirty="0">
                <a:solidFill>
                  <a:srgbClr val="000000"/>
                </a:solidFill>
                <a:latin typeface="Calibri" panose="020F0502020204030204" pitchFamily="34" charset="0"/>
              </a:rPr>
              <a:t>  0.0195021   0.01619972 -0.00806704 -0.02649411</a:t>
            </a:r>
            <a:r>
              <a:rPr lang="en-US" b="0" dirty="0" smtClean="0">
                <a:solidFill>
                  <a:srgbClr val="000000"/>
                </a:solidFill>
                <a:latin typeface="Calibri" panose="020F0502020204030204" pitchFamily="34" charset="0"/>
              </a:rPr>
              <a:t>]			</a:t>
            </a:r>
            <a:r>
              <a:rPr lang="en-US" dirty="0" smtClean="0"/>
              <a:t> </a:t>
            </a:r>
            <a:r>
              <a:rPr lang="en-US" b="0" dirty="0">
                <a:solidFill>
                  <a:srgbClr val="000000"/>
                </a:solidFill>
                <a:latin typeface="Calibri" panose="020F0502020204030204" pitchFamily="34" charset="0"/>
              </a:rPr>
              <a:t>1</a:t>
            </a:r>
            <a:r>
              <a:rPr lang="en-US" dirty="0"/>
              <a:t> </a:t>
            </a:r>
            <a:endParaRPr lang="en-IN"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25</a:t>
            </a:fld>
            <a:endParaRPr lang="en-US" altLang="en-US"/>
          </a:p>
        </p:txBody>
      </p:sp>
    </p:spTree>
    <p:extLst>
      <p:ext uri="{BB962C8B-B14F-4D97-AF65-F5344CB8AC3E}">
        <p14:creationId xmlns:p14="http://schemas.microsoft.com/office/powerpoint/2010/main" val="847962893"/>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Accuracy</a:t>
            </a:r>
            <a:endParaRPr lang="en-IN" dirty="0"/>
          </a:p>
        </p:txBody>
      </p:sp>
      <p:sp>
        <p:nvSpPr>
          <p:cNvPr id="3" name="Content Placeholder 2"/>
          <p:cNvSpPr>
            <a:spLocks noGrp="1"/>
          </p:cNvSpPr>
          <p:nvPr>
            <p:ph idx="1"/>
          </p:nvPr>
        </p:nvSpPr>
        <p:spPr/>
        <p:txBody>
          <a:bodyPr/>
          <a:lstStyle/>
          <a:p>
            <a:pPr marL="0" indent="0" algn="ctr">
              <a:buNone/>
            </a:pPr>
            <a:r>
              <a:rPr lang="en-IN" sz="6000" b="0" dirty="0" smtClean="0"/>
              <a:t>0.8</a:t>
            </a:r>
            <a:endParaRPr lang="en-IN" sz="6000" b="0"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26</a:t>
            </a:fld>
            <a:endParaRPr lang="en-US" altLang="en-US"/>
          </a:p>
        </p:txBody>
      </p:sp>
    </p:spTree>
    <p:extLst>
      <p:ext uri="{BB962C8B-B14F-4D97-AF65-F5344CB8AC3E}">
        <p14:creationId xmlns:p14="http://schemas.microsoft.com/office/powerpoint/2010/main" val="1218001456"/>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3: Word Clustering</a:t>
            </a:r>
            <a:endParaRPr lang="en-IN" dirty="0"/>
          </a:p>
        </p:txBody>
      </p:sp>
      <p:sp>
        <p:nvSpPr>
          <p:cNvPr id="3" name="Content Placeholder 2"/>
          <p:cNvSpPr>
            <a:spLocks noGrp="1"/>
          </p:cNvSpPr>
          <p:nvPr>
            <p:ph idx="1"/>
          </p:nvPr>
        </p:nvSpPr>
        <p:spPr/>
        <p:txBody>
          <a:bodyPr/>
          <a:lstStyle/>
          <a:p>
            <a:pPr marL="0" indent="0">
              <a:buNone/>
            </a:pPr>
            <a:r>
              <a:rPr lang="en-IN" sz="1400" b="0" dirty="0"/>
              <a:t>Cluster 0</a:t>
            </a:r>
          </a:p>
          <a:p>
            <a:pPr marL="0" indent="0">
              <a:buNone/>
            </a:pPr>
            <a:r>
              <a:rPr lang="en-IN" sz="1400" b="0" dirty="0"/>
              <a:t>[</a:t>
            </a:r>
            <a:r>
              <a:rPr lang="en-IN" sz="1400" b="0" dirty="0" err="1"/>
              <a:t>u'passport</a:t>
            </a:r>
            <a:r>
              <a:rPr lang="en-IN" sz="1400" b="0" dirty="0"/>
              <a:t>', </a:t>
            </a:r>
            <a:r>
              <a:rPr lang="en-IN" sz="1400" b="0" dirty="0" err="1"/>
              <a:t>u'penthouse</a:t>
            </a:r>
            <a:r>
              <a:rPr lang="en-IN" sz="1400" b="0" dirty="0"/>
              <a:t>', </a:t>
            </a:r>
            <a:r>
              <a:rPr lang="en-IN" sz="1400" b="0" dirty="0" err="1"/>
              <a:t>u'suite</a:t>
            </a:r>
            <a:r>
              <a:rPr lang="en-IN" sz="1400" b="0" dirty="0"/>
              <a:t>', </a:t>
            </a:r>
            <a:r>
              <a:rPr lang="en-IN" sz="1400" b="0" dirty="0" err="1"/>
              <a:t>u'seattle</a:t>
            </a:r>
            <a:r>
              <a:rPr lang="en-IN" sz="1400" b="0" dirty="0"/>
              <a:t>', </a:t>
            </a:r>
            <a:r>
              <a:rPr lang="en-IN" sz="1400" b="0" dirty="0" err="1"/>
              <a:t>u'apple</a:t>
            </a:r>
            <a:r>
              <a:rPr lang="en-IN" sz="1400" b="0" dirty="0"/>
              <a:t>']</a:t>
            </a:r>
          </a:p>
          <a:p>
            <a:pPr marL="0" indent="0">
              <a:buNone/>
            </a:pPr>
            <a:endParaRPr lang="en-IN" sz="1400" b="0" dirty="0"/>
          </a:p>
          <a:p>
            <a:pPr marL="0" indent="0">
              <a:buNone/>
            </a:pPr>
            <a:r>
              <a:rPr lang="en-IN" sz="1400" b="0" dirty="0"/>
              <a:t>Cluster 1</a:t>
            </a:r>
          </a:p>
          <a:p>
            <a:pPr marL="0" indent="0">
              <a:buNone/>
            </a:pPr>
            <a:r>
              <a:rPr lang="en-IN" sz="1400" b="0" dirty="0"/>
              <a:t>[</a:t>
            </a:r>
            <a:r>
              <a:rPr lang="en-IN" sz="1400" b="0" dirty="0" err="1"/>
              <a:t>u'unnoticed</a:t>
            </a:r>
            <a:r>
              <a:rPr lang="en-IN" sz="1400" b="0" dirty="0"/>
              <a:t>']</a:t>
            </a:r>
          </a:p>
          <a:p>
            <a:pPr marL="0" indent="0">
              <a:buNone/>
            </a:pPr>
            <a:endParaRPr lang="en-IN" sz="1400" b="0" dirty="0"/>
          </a:p>
          <a:p>
            <a:pPr marL="0" indent="0">
              <a:buNone/>
            </a:pPr>
            <a:r>
              <a:rPr lang="en-IN" sz="1400" b="0" dirty="0"/>
              <a:t>Cluster 2</a:t>
            </a:r>
          </a:p>
          <a:p>
            <a:pPr marL="0" indent="0">
              <a:buNone/>
            </a:pPr>
            <a:r>
              <a:rPr lang="en-IN" sz="1400" b="0" dirty="0"/>
              <a:t>[</a:t>
            </a:r>
            <a:r>
              <a:rPr lang="en-IN" sz="1400" b="0" dirty="0" err="1"/>
              <a:t>u'midst</a:t>
            </a:r>
            <a:r>
              <a:rPr lang="en-IN" sz="1400" b="0" dirty="0"/>
              <a:t>', </a:t>
            </a:r>
            <a:r>
              <a:rPr lang="en-IN" sz="1400" b="0" dirty="0" err="1"/>
              <a:t>u'forming</a:t>
            </a:r>
            <a:r>
              <a:rPr lang="en-IN" sz="1400" b="0" dirty="0"/>
              <a:t>', </a:t>
            </a:r>
            <a:r>
              <a:rPr lang="en-IN" sz="1400" b="0" dirty="0" err="1"/>
              <a:t>u'forefront</a:t>
            </a:r>
            <a:r>
              <a:rPr lang="en-IN" sz="1400" b="0" dirty="0"/>
              <a:t>', </a:t>
            </a:r>
            <a:r>
              <a:rPr lang="en-IN" sz="1400" b="0" dirty="0" err="1"/>
              <a:t>u'feud</a:t>
            </a:r>
            <a:r>
              <a:rPr lang="en-IN" sz="1400" b="0" dirty="0"/>
              <a:t>', </a:t>
            </a:r>
            <a:r>
              <a:rPr lang="en-IN" sz="1400" b="0" dirty="0" err="1"/>
              <a:t>u'bonds</a:t>
            </a:r>
            <a:r>
              <a:rPr lang="en-IN" sz="1400" b="0" dirty="0"/>
              <a:t>', </a:t>
            </a:r>
            <a:r>
              <a:rPr lang="en-IN" sz="1400" b="0" dirty="0" err="1"/>
              <a:t>u'merge</a:t>
            </a:r>
            <a:r>
              <a:rPr lang="en-IN" sz="1400" b="0" dirty="0"/>
              <a:t>', </a:t>
            </a:r>
            <a:r>
              <a:rPr lang="en-IN" sz="1400" b="0" dirty="0" err="1"/>
              <a:t>u'collide</a:t>
            </a:r>
            <a:r>
              <a:rPr lang="en-IN" sz="1400" b="0" dirty="0"/>
              <a:t>', </a:t>
            </a:r>
            <a:r>
              <a:rPr lang="en-IN" sz="1400" b="0" dirty="0" err="1"/>
              <a:t>u'dispute</a:t>
            </a:r>
            <a:r>
              <a:rPr lang="en-IN" sz="1400" b="0" dirty="0"/>
              <a:t>', </a:t>
            </a:r>
            <a:r>
              <a:rPr lang="en-IN" sz="1400" b="0" dirty="0" err="1"/>
              <a:t>u'rivalry</a:t>
            </a:r>
            <a:r>
              <a:rPr lang="en-IN" sz="1400" b="0" dirty="0"/>
              <a:t>', </a:t>
            </a:r>
            <a:r>
              <a:rPr lang="en-IN" sz="1400" b="0" dirty="0" err="1"/>
              <a:t>u'hostile</a:t>
            </a:r>
            <a:r>
              <a:rPr lang="en-IN" sz="1400" b="0" dirty="0"/>
              <a:t>', </a:t>
            </a:r>
            <a:r>
              <a:rPr lang="en-IN" sz="1400" b="0" dirty="0" err="1"/>
              <a:t>u'torn</a:t>
            </a:r>
            <a:r>
              <a:rPr lang="en-IN" sz="1400" b="0" dirty="0"/>
              <a:t>', </a:t>
            </a:r>
            <a:r>
              <a:rPr lang="en-IN" sz="1400" b="0" dirty="0" err="1"/>
              <a:t>u'advancing</a:t>
            </a:r>
            <a:r>
              <a:rPr lang="en-IN" sz="1400" b="0" dirty="0"/>
              <a:t>', </a:t>
            </a:r>
            <a:r>
              <a:rPr lang="en-IN" sz="1400" b="0" dirty="0" err="1"/>
              <a:t>u'aftermath</a:t>
            </a:r>
            <a:r>
              <a:rPr lang="en-IN" sz="1400" b="0" dirty="0"/>
              <a:t>', </a:t>
            </a:r>
            <a:r>
              <a:rPr lang="en-IN" sz="1400" b="0" dirty="0" err="1"/>
              <a:t>u'clans</a:t>
            </a:r>
            <a:r>
              <a:rPr lang="en-IN" sz="1400" b="0" dirty="0"/>
              <a:t>', </a:t>
            </a:r>
            <a:r>
              <a:rPr lang="en-IN" sz="1400" b="0" dirty="0" err="1"/>
              <a:t>u'ongoing</a:t>
            </a:r>
            <a:r>
              <a:rPr lang="en-IN" sz="1400" b="0" dirty="0"/>
              <a:t>', </a:t>
            </a:r>
            <a:r>
              <a:rPr lang="en-IN" sz="1400" b="0" dirty="0" err="1"/>
              <a:t>u'paths</a:t>
            </a:r>
            <a:r>
              <a:rPr lang="en-IN" sz="1400" b="0" dirty="0"/>
              <a:t>', </a:t>
            </a:r>
            <a:r>
              <a:rPr lang="en-IN" sz="1400" b="0" dirty="0" err="1"/>
              <a:t>u'opposing</a:t>
            </a:r>
            <a:r>
              <a:rPr lang="en-IN" sz="1400" b="0" dirty="0"/>
              <a:t>', </a:t>
            </a:r>
            <a:r>
              <a:rPr lang="en-IN" sz="1400" b="0" dirty="0" err="1"/>
              <a:t>u'sexes</a:t>
            </a:r>
            <a:r>
              <a:rPr lang="en-IN" sz="1400" b="0" dirty="0"/>
              <a:t>', </a:t>
            </a:r>
            <a:r>
              <a:rPr lang="en-IN" sz="1400" b="0" dirty="0" err="1"/>
              <a:t>u'factions</a:t>
            </a:r>
            <a:r>
              <a:rPr lang="en-IN" sz="1400" b="0" dirty="0"/>
              <a:t>', </a:t>
            </a:r>
            <a:r>
              <a:rPr lang="en-IN" sz="1400" b="0" dirty="0" err="1"/>
              <a:t>u'journeys</a:t>
            </a:r>
            <a:r>
              <a:rPr lang="en-IN" sz="1400" b="0" dirty="0"/>
              <a:t>']</a:t>
            </a:r>
          </a:p>
          <a:p>
            <a:pPr marL="0" indent="0">
              <a:buNone/>
            </a:pPr>
            <a:endParaRPr lang="en-IN" sz="1400" b="0" dirty="0"/>
          </a:p>
          <a:p>
            <a:pPr marL="0" indent="0">
              <a:buNone/>
            </a:pPr>
            <a:r>
              <a:rPr lang="en-IN" sz="1400" b="0" dirty="0"/>
              <a:t>Cluster 3</a:t>
            </a:r>
          </a:p>
          <a:p>
            <a:pPr marL="0" indent="0">
              <a:buNone/>
            </a:pPr>
            <a:r>
              <a:rPr lang="en-IN" sz="1400" b="0" dirty="0"/>
              <a:t>[</a:t>
            </a:r>
            <a:r>
              <a:rPr lang="en-IN" sz="1400" b="0" dirty="0" err="1"/>
              <a:t>u'lori</a:t>
            </a:r>
            <a:r>
              <a:rPr lang="en-IN" sz="1400" b="0" dirty="0"/>
              <a:t>', </a:t>
            </a:r>
            <a:r>
              <a:rPr lang="en-IN" sz="1400" b="0" dirty="0" err="1"/>
              <a:t>u'denholm</a:t>
            </a:r>
            <a:r>
              <a:rPr lang="en-IN" sz="1400" b="0" dirty="0"/>
              <a:t>', </a:t>
            </a:r>
            <a:r>
              <a:rPr lang="en-IN" sz="1400" b="0" dirty="0" err="1"/>
              <a:t>u'sheffer</a:t>
            </a:r>
            <a:r>
              <a:rPr lang="en-IN" sz="1400" b="0" dirty="0"/>
              <a:t>', </a:t>
            </a:r>
            <a:r>
              <a:rPr lang="en-IN" sz="1400" b="0" dirty="0" err="1"/>
              <a:t>u'howell</a:t>
            </a:r>
            <a:r>
              <a:rPr lang="en-IN" sz="1400" b="0" dirty="0"/>
              <a:t>', </a:t>
            </a:r>
            <a:r>
              <a:rPr lang="en-IN" sz="1400" b="0" dirty="0" err="1"/>
              <a:t>u'elton</a:t>
            </a:r>
            <a:r>
              <a:rPr lang="en-IN" sz="1400" b="0" dirty="0"/>
              <a:t>', </a:t>
            </a:r>
            <a:r>
              <a:rPr lang="en-IN" sz="1400" b="0" dirty="0" err="1"/>
              <a:t>u'gladys</a:t>
            </a:r>
            <a:r>
              <a:rPr lang="en-IN" sz="1400" b="0" dirty="0"/>
              <a:t>', </a:t>
            </a:r>
            <a:r>
              <a:rPr lang="en-IN" sz="1400" b="0" dirty="0" err="1"/>
              <a:t>u'menjou</a:t>
            </a:r>
            <a:r>
              <a:rPr lang="en-IN" sz="1400" b="0" dirty="0"/>
              <a:t>', </a:t>
            </a:r>
            <a:r>
              <a:rPr lang="en-IN" sz="1400" b="0" dirty="0" err="1"/>
              <a:t>u'caroline</a:t>
            </a:r>
            <a:r>
              <a:rPr lang="en-IN" sz="1400" b="0" dirty="0"/>
              <a:t>', </a:t>
            </a:r>
            <a:r>
              <a:rPr lang="en-IN" sz="1400" b="0" dirty="0" err="1"/>
              <a:t>u'polly</a:t>
            </a:r>
            <a:r>
              <a:rPr lang="en-IN" sz="1400" b="0" dirty="0"/>
              <a:t>', </a:t>
            </a:r>
            <a:r>
              <a:rPr lang="en-IN" sz="1400" b="0" dirty="0" err="1"/>
              <a:t>u'isabella</a:t>
            </a:r>
            <a:r>
              <a:rPr lang="en-IN" sz="1400" b="0" dirty="0"/>
              <a:t>', </a:t>
            </a:r>
            <a:r>
              <a:rPr lang="en-IN" sz="1400" b="0" dirty="0" err="1"/>
              <a:t>u'rossi</a:t>
            </a:r>
            <a:r>
              <a:rPr lang="en-IN" sz="1400" b="0" dirty="0"/>
              <a:t>', </a:t>
            </a:r>
            <a:r>
              <a:rPr lang="en-IN" sz="1400" b="0" dirty="0" err="1"/>
              <a:t>u'nora</a:t>
            </a:r>
            <a:r>
              <a:rPr lang="en-IN" sz="1400" b="0" dirty="0"/>
              <a:t>', </a:t>
            </a:r>
            <a:r>
              <a:rPr lang="en-IN" sz="1400" b="0" dirty="0" err="1"/>
              <a:t>u'bailey</a:t>
            </a:r>
            <a:r>
              <a:rPr lang="en-IN" sz="1400" b="0" dirty="0"/>
              <a:t>', </a:t>
            </a:r>
            <a:r>
              <a:rPr lang="en-IN" sz="1400" b="0" dirty="0" err="1"/>
              <a:t>u'mackenzie</a:t>
            </a:r>
            <a:r>
              <a:rPr lang="en-IN" sz="1400" b="0" dirty="0"/>
              <a:t>', </a:t>
            </a:r>
            <a:r>
              <a:rPr lang="en-IN" sz="1400" b="0" dirty="0" err="1"/>
              <a:t>u'bobbie</a:t>
            </a:r>
            <a:r>
              <a:rPr lang="en-IN" sz="1400" b="0" dirty="0"/>
              <a:t>', </a:t>
            </a:r>
            <a:r>
              <a:rPr lang="en-IN" sz="1400" b="0" dirty="0" err="1"/>
              <a:t>u'kathleen</a:t>
            </a:r>
            <a:r>
              <a:rPr lang="en-IN" sz="1400" b="0" dirty="0"/>
              <a:t>', </a:t>
            </a:r>
            <a:r>
              <a:rPr lang="en-IN" sz="1400" b="0" dirty="0" err="1"/>
              <a:t>u'bianca</a:t>
            </a:r>
            <a:r>
              <a:rPr lang="en-IN" sz="1400" b="0" dirty="0"/>
              <a:t>', </a:t>
            </a:r>
            <a:r>
              <a:rPr lang="en-IN" sz="1400" b="0" dirty="0" err="1"/>
              <a:t>u'jacqueline</a:t>
            </a:r>
            <a:r>
              <a:rPr lang="en-IN" sz="1400" b="0" dirty="0"/>
              <a:t>', </a:t>
            </a:r>
            <a:r>
              <a:rPr lang="en-IN" sz="1400" b="0" dirty="0" err="1"/>
              <a:t>u'reid</a:t>
            </a:r>
            <a:r>
              <a:rPr lang="en-IN" sz="1400" b="0" dirty="0"/>
              <a:t>', </a:t>
            </a:r>
            <a:r>
              <a:rPr lang="en-IN" sz="1400" b="0" dirty="0" err="1"/>
              <a:t>u'joyce</a:t>
            </a:r>
            <a:r>
              <a:rPr lang="en-IN" sz="1400" b="0" dirty="0"/>
              <a:t>', </a:t>
            </a:r>
            <a:r>
              <a:rPr lang="en-IN" sz="1400" b="0" dirty="0" err="1"/>
              <a:t>u'bennett</a:t>
            </a:r>
            <a:r>
              <a:rPr lang="en-IN" sz="1400" b="0" dirty="0"/>
              <a:t>', </a:t>
            </a:r>
            <a:r>
              <a:rPr lang="en-IN" sz="1400" b="0" dirty="0" err="1"/>
              <a:t>u'fay</a:t>
            </a:r>
            <a:r>
              <a:rPr lang="en-IN" sz="1400" b="0" dirty="0"/>
              <a:t>', </a:t>
            </a:r>
            <a:r>
              <a:rPr lang="en-IN" sz="1400" b="0" dirty="0" err="1"/>
              <a:t>u'alexis</a:t>
            </a:r>
            <a:r>
              <a:rPr lang="en-IN" sz="1400" b="0" dirty="0"/>
              <a:t>', </a:t>
            </a:r>
            <a:r>
              <a:rPr lang="en-IN" sz="1400" b="0" dirty="0" err="1"/>
              <a:t>u'jayne</a:t>
            </a:r>
            <a:r>
              <a:rPr lang="en-IN" sz="1400" b="0" dirty="0"/>
              <a:t>', </a:t>
            </a:r>
            <a:r>
              <a:rPr lang="en-IN" sz="1400" b="0" dirty="0" err="1"/>
              <a:t>u'roland</a:t>
            </a:r>
            <a:r>
              <a:rPr lang="en-IN" sz="1400" b="0" dirty="0"/>
              <a:t>', </a:t>
            </a:r>
            <a:r>
              <a:rPr lang="en-IN" sz="1400" b="0" dirty="0" err="1"/>
              <a:t>u'davenport</a:t>
            </a:r>
            <a:r>
              <a:rPr lang="en-IN" sz="1400" b="0" dirty="0"/>
              <a:t>', </a:t>
            </a:r>
            <a:r>
              <a:rPr lang="en-IN" sz="1400" b="0" dirty="0" err="1"/>
              <a:t>u'linden</a:t>
            </a:r>
            <a:r>
              <a:rPr lang="en-IN" sz="1400" b="0" dirty="0"/>
              <a:t>', </a:t>
            </a:r>
            <a:r>
              <a:rPr lang="en-IN" sz="1400" b="0" dirty="0" err="1"/>
              <a:t>u'trevor</a:t>
            </a:r>
            <a:r>
              <a:rPr lang="en-IN" sz="1400" b="0" dirty="0"/>
              <a:t>', </a:t>
            </a:r>
            <a:r>
              <a:rPr lang="en-IN" sz="1400" b="0" dirty="0" err="1"/>
              <a:t>u'seymour</a:t>
            </a:r>
            <a:r>
              <a:rPr lang="en-IN" sz="1400" b="0" dirty="0"/>
              <a:t>', </a:t>
            </a:r>
            <a:r>
              <a:rPr lang="en-IN" sz="1400" b="0" dirty="0" err="1"/>
              <a:t>u'craig</a:t>
            </a:r>
            <a:r>
              <a:rPr lang="en-IN" sz="1400" b="0" dirty="0"/>
              <a:t>', </a:t>
            </a:r>
            <a:r>
              <a:rPr lang="en-IN" sz="1400" b="0" dirty="0" err="1"/>
              <a:t>u'windsor</a:t>
            </a:r>
            <a:r>
              <a:rPr lang="en-IN" sz="1400" b="0" dirty="0"/>
              <a:t>', </a:t>
            </a:r>
            <a:r>
              <a:rPr lang="en-IN" sz="1400" b="0" dirty="0" err="1"/>
              <a:t>u'fletcher</a:t>
            </a:r>
            <a:r>
              <a:rPr lang="en-IN" sz="1400" b="0" dirty="0"/>
              <a:t>', </a:t>
            </a:r>
            <a:r>
              <a:rPr lang="en-IN" sz="1400" b="0" dirty="0" err="1"/>
              <a:t>u'barrie</a:t>
            </a:r>
            <a:r>
              <a:rPr lang="en-IN" sz="1400" b="0" dirty="0"/>
              <a:t>', </a:t>
            </a:r>
            <a:r>
              <a:rPr lang="en-IN" sz="1400" b="0" dirty="0" err="1"/>
              <a:t>u'deborah</a:t>
            </a:r>
            <a:r>
              <a:rPr lang="en-IN" sz="1400" b="0" dirty="0"/>
              <a:t>', </a:t>
            </a:r>
            <a:r>
              <a:rPr lang="en-IN" sz="1400" b="0" dirty="0" err="1"/>
              <a:t>u'hayward</a:t>
            </a:r>
            <a:r>
              <a:rPr lang="en-IN" sz="1400" b="0" dirty="0"/>
              <a:t>', </a:t>
            </a:r>
            <a:r>
              <a:rPr lang="en-IN" sz="1400" b="0" dirty="0" err="1"/>
              <a:t>u'samantha</a:t>
            </a:r>
            <a:r>
              <a:rPr lang="en-IN" sz="1400" b="0" dirty="0"/>
              <a:t>', </a:t>
            </a:r>
            <a:r>
              <a:rPr lang="en-IN" sz="1400" b="0" dirty="0" err="1"/>
              <a:t>u'debra</a:t>
            </a:r>
            <a:r>
              <a:rPr lang="en-IN" sz="1400" b="0" dirty="0"/>
              <a:t>', </a:t>
            </a:r>
            <a:r>
              <a:rPr lang="en-IN" sz="1400" b="0" dirty="0" err="1"/>
              <a:t>u'frances</a:t>
            </a:r>
            <a:r>
              <a:rPr lang="en-IN" sz="1400" b="0" dirty="0"/>
              <a:t>', </a:t>
            </a:r>
            <a:r>
              <a:rPr lang="en-IN" sz="1400" b="0" dirty="0" err="1"/>
              <a:t>u'hildy</a:t>
            </a:r>
            <a:r>
              <a:rPr lang="en-IN" sz="1400" b="0" dirty="0"/>
              <a:t>', </a:t>
            </a:r>
            <a:r>
              <a:rPr lang="en-IN" sz="1400" b="0" dirty="0" err="1"/>
              <a:t>u'rhonda</a:t>
            </a:r>
            <a:r>
              <a:rPr lang="en-IN" sz="1400" b="0" dirty="0"/>
              <a:t>', </a:t>
            </a:r>
            <a:r>
              <a:rPr lang="en-IN" sz="1400" b="0" dirty="0" err="1"/>
              <a:t>u'archer</a:t>
            </a:r>
            <a:r>
              <a:rPr lang="en-IN" sz="1400" b="0" dirty="0"/>
              <a:t>', </a:t>
            </a:r>
            <a:r>
              <a:rPr lang="en-IN" sz="1400" b="0" dirty="0" err="1"/>
              <a:t>u'lesley</a:t>
            </a:r>
            <a:r>
              <a:rPr lang="en-IN" sz="1400" b="0" dirty="0"/>
              <a:t>', </a:t>
            </a:r>
            <a:r>
              <a:rPr lang="en-IN" sz="1400" b="0" dirty="0" err="1"/>
              <a:t>u'dolores</a:t>
            </a:r>
            <a:r>
              <a:rPr lang="en-IN" sz="1400" b="0" dirty="0"/>
              <a:t>', </a:t>
            </a:r>
            <a:r>
              <a:rPr lang="en-IN" sz="1400" b="0" dirty="0" err="1"/>
              <a:t>u'elsie</a:t>
            </a:r>
            <a:r>
              <a:rPr lang="en-IN" sz="1400" b="0" dirty="0"/>
              <a:t>', </a:t>
            </a:r>
            <a:r>
              <a:rPr lang="en-IN" sz="1400" b="0" dirty="0" err="1"/>
              <a:t>u'harper</a:t>
            </a:r>
            <a:r>
              <a:rPr lang="en-IN" sz="1400" b="0" dirty="0"/>
              <a:t>', </a:t>
            </a:r>
            <a:r>
              <a:rPr lang="en-IN" sz="1400" b="0" dirty="0" err="1"/>
              <a:t>u'carlson</a:t>
            </a:r>
            <a:r>
              <a:rPr lang="en-IN" sz="1400" b="0" dirty="0"/>
              <a:t>', </a:t>
            </a:r>
            <a:r>
              <a:rPr lang="en-IN" sz="1400" b="0" dirty="0" err="1"/>
              <a:t>u'ella</a:t>
            </a:r>
            <a:r>
              <a:rPr lang="en-IN" sz="1400" b="0" dirty="0"/>
              <a:t>', </a:t>
            </a:r>
            <a:r>
              <a:rPr lang="en-IN" sz="1400" b="0" dirty="0" err="1"/>
              <a:t>u'preston</a:t>
            </a:r>
            <a:r>
              <a:rPr lang="en-IN" sz="1400" b="0" dirty="0"/>
              <a:t>', </a:t>
            </a:r>
            <a:r>
              <a:rPr lang="en-IN" sz="1400" b="0" dirty="0" err="1"/>
              <a:t>u'allison</a:t>
            </a:r>
            <a:r>
              <a:rPr lang="en-IN" sz="1400" b="0" dirty="0"/>
              <a:t>', </a:t>
            </a:r>
            <a:r>
              <a:rPr lang="en-IN" sz="1400" b="0" dirty="0" err="1"/>
              <a:t>u'sutton</a:t>
            </a:r>
            <a:r>
              <a:rPr lang="en-IN" sz="1400" b="0" dirty="0"/>
              <a:t>', </a:t>
            </a:r>
            <a:r>
              <a:rPr lang="en-IN" sz="1400" b="0" dirty="0" err="1"/>
              <a:t>u'yvonne</a:t>
            </a:r>
            <a:r>
              <a:rPr lang="en-IN" sz="1400" b="0" dirty="0"/>
              <a:t>', </a:t>
            </a:r>
            <a:r>
              <a:rPr lang="en-IN" sz="1400" b="0" dirty="0" err="1"/>
              <a:t>u'jo</a:t>
            </a:r>
            <a:r>
              <a:rPr lang="en-IN" sz="1400" b="0" dirty="0"/>
              <a:t>', </a:t>
            </a:r>
            <a:r>
              <a:rPr lang="en-IN" sz="1400" b="0" dirty="0" err="1"/>
              <a:t>u'bellamy</a:t>
            </a:r>
            <a:r>
              <a:rPr lang="en-IN" sz="1400" b="0" dirty="0"/>
              <a:t>', </a:t>
            </a:r>
            <a:r>
              <a:rPr lang="en-IN" sz="1400" b="0" dirty="0" err="1"/>
              <a:t>u'conte</a:t>
            </a:r>
            <a:r>
              <a:rPr lang="en-IN" sz="1400" b="0" dirty="0"/>
              <a:t>', </a:t>
            </a:r>
            <a:r>
              <a:rPr lang="en-IN" sz="1400" b="0" dirty="0" err="1"/>
              <a:t>u'stella</a:t>
            </a:r>
            <a:r>
              <a:rPr lang="en-IN" sz="1400" b="0" dirty="0"/>
              <a:t>', </a:t>
            </a:r>
            <a:r>
              <a:rPr lang="en-IN" sz="1400" b="0" dirty="0" err="1"/>
              <a:t>u'edmund</a:t>
            </a:r>
            <a:r>
              <a:rPr lang="en-IN" sz="1400" b="0" dirty="0"/>
              <a:t>', </a:t>
            </a:r>
            <a:r>
              <a:rPr lang="en-IN" sz="1400" b="0" dirty="0" err="1"/>
              <a:t>u'cuthbert</a:t>
            </a:r>
            <a:r>
              <a:rPr lang="en-IN" sz="1400" b="0" dirty="0"/>
              <a:t>', </a:t>
            </a:r>
            <a:r>
              <a:rPr lang="en-IN" sz="1400" b="0" dirty="0" err="1"/>
              <a:t>u'maude</a:t>
            </a:r>
            <a:r>
              <a:rPr lang="en-IN" sz="1400" b="0" dirty="0"/>
              <a:t>', </a:t>
            </a:r>
            <a:r>
              <a:rPr lang="en-IN" sz="1400" b="0" dirty="0" err="1"/>
              <a:t>u'ellen</a:t>
            </a:r>
            <a:r>
              <a:rPr lang="en-IN" sz="1400" b="0" dirty="0"/>
              <a:t>', </a:t>
            </a:r>
            <a:r>
              <a:rPr lang="en-IN" sz="1400" b="0" dirty="0" err="1"/>
              <a:t>u'hilary</a:t>
            </a:r>
            <a:r>
              <a:rPr lang="en-IN" sz="1400" b="0" dirty="0"/>
              <a:t>', </a:t>
            </a:r>
            <a:r>
              <a:rPr lang="en-IN" sz="1400" b="0" dirty="0" err="1"/>
              <a:t>u'phyllis</a:t>
            </a:r>
            <a:r>
              <a:rPr lang="en-IN" sz="1400" b="0" dirty="0"/>
              <a:t>', </a:t>
            </a:r>
            <a:r>
              <a:rPr lang="en-IN" sz="1400" b="0" dirty="0" err="1"/>
              <a:t>u'wray</a:t>
            </a:r>
            <a:r>
              <a:rPr lang="en-IN" sz="1400" b="0" dirty="0"/>
              <a:t>', </a:t>
            </a:r>
            <a:r>
              <a:rPr lang="en-IN" sz="1400" b="0" dirty="0" err="1"/>
              <a:t>u'darren</a:t>
            </a:r>
            <a:r>
              <a:rPr lang="en-IN" sz="1400" b="0" dirty="0"/>
              <a:t>', </a:t>
            </a:r>
            <a:r>
              <a:rPr lang="en-IN" sz="1400" b="0" dirty="0" err="1"/>
              <a:t>u'morton</a:t>
            </a:r>
            <a:r>
              <a:rPr lang="en-IN" sz="1400" b="0" dirty="0"/>
              <a:t>', </a:t>
            </a:r>
            <a:r>
              <a:rPr lang="en-IN" sz="1400" b="0" dirty="0" err="1"/>
              <a:t>u'withers</a:t>
            </a:r>
            <a:r>
              <a:rPr lang="en-IN" sz="1400" b="0" dirty="0"/>
              <a:t>', </a:t>
            </a:r>
            <a:r>
              <a:rPr lang="en-IN" sz="1400" b="0" dirty="0" err="1"/>
              <a:t>u'bain</a:t>
            </a:r>
            <a:r>
              <a:rPr lang="en-IN" sz="1400" b="0" dirty="0"/>
              <a:t>', </a:t>
            </a:r>
            <a:r>
              <a:rPr lang="en-IN" sz="1400" b="0" dirty="0" err="1"/>
              <a:t>u'keller</a:t>
            </a:r>
            <a:r>
              <a:rPr lang="en-IN" sz="1400" b="0" dirty="0"/>
              <a:t>', </a:t>
            </a:r>
            <a:r>
              <a:rPr lang="en-IN" sz="1400" b="0" dirty="0" err="1"/>
              <a:t>u'martha</a:t>
            </a:r>
            <a:r>
              <a:rPr lang="en-IN" sz="1400" b="0" dirty="0"/>
              <a:t>', </a:t>
            </a:r>
            <a:r>
              <a:rPr lang="en-IN" sz="1400" b="0" dirty="0" err="1"/>
              <a:t>u'henderson</a:t>
            </a:r>
            <a:r>
              <a:rPr lang="en-IN" sz="1400" b="0" dirty="0"/>
              <a:t>', </a:t>
            </a:r>
            <a:r>
              <a:rPr lang="en-IN" sz="1400" b="0" dirty="0" err="1"/>
              <a:t>u'madeline</a:t>
            </a:r>
            <a:r>
              <a:rPr lang="en-IN" sz="1400" b="0" dirty="0"/>
              <a:t>', </a:t>
            </a:r>
            <a:r>
              <a:rPr lang="en-IN" sz="1400" b="0" dirty="0" err="1"/>
              <a:t>u'kay</a:t>
            </a:r>
            <a:r>
              <a:rPr lang="en-IN" sz="1400" b="0" dirty="0"/>
              <a:t>', </a:t>
            </a:r>
            <a:r>
              <a:rPr lang="en-IN" sz="1400" b="0" dirty="0" err="1"/>
              <a:t>u'lacey</a:t>
            </a:r>
            <a:r>
              <a:rPr lang="en-IN" sz="1400" b="0" dirty="0"/>
              <a:t>', </a:t>
            </a:r>
            <a:r>
              <a:rPr lang="en-IN" sz="1400" b="0" dirty="0" err="1"/>
              <a:t>u'topper</a:t>
            </a:r>
            <a:r>
              <a:rPr lang="en-IN" sz="1400" b="0" dirty="0"/>
              <a:t>', </a:t>
            </a:r>
            <a:r>
              <a:rPr lang="en-IN" sz="1400" b="0" dirty="0" err="1"/>
              <a:t>u'wilding</a:t>
            </a:r>
            <a:r>
              <a:rPr lang="en-IN" sz="1400" b="0" dirty="0"/>
              <a:t>', </a:t>
            </a:r>
            <a:r>
              <a:rPr lang="en-IN" sz="1400" b="0" dirty="0" err="1"/>
              <a:t>u'jessie</a:t>
            </a:r>
            <a:r>
              <a:rPr lang="en-IN" sz="1400" b="0" dirty="0"/>
              <a:t>', </a:t>
            </a:r>
            <a:r>
              <a:rPr lang="en-IN" sz="1400" b="0" dirty="0" err="1"/>
              <a:t>u'theresa</a:t>
            </a:r>
            <a:r>
              <a:rPr lang="en-IN" sz="1400" b="0" dirty="0"/>
              <a:t>', </a:t>
            </a:r>
            <a:r>
              <a:rPr lang="en-IN" sz="1400" b="0" dirty="0" err="1"/>
              <a:t>u'auteuil</a:t>
            </a:r>
            <a:r>
              <a:rPr lang="en-IN" sz="1400" b="0" dirty="0"/>
              <a:t>', </a:t>
            </a:r>
            <a:r>
              <a:rPr lang="en-IN" sz="1400" b="0" dirty="0" err="1"/>
              <a:t>u'dane</a:t>
            </a:r>
            <a:r>
              <a:rPr lang="en-IN" sz="1400" b="0" dirty="0"/>
              <a:t>', </a:t>
            </a:r>
            <a:r>
              <a:rPr lang="en-IN" sz="1400" b="0" dirty="0" err="1"/>
              <a:t>u'jeanne</a:t>
            </a:r>
            <a:r>
              <a:rPr lang="en-IN" sz="1400" b="0" dirty="0"/>
              <a:t>', </a:t>
            </a:r>
            <a:r>
              <a:rPr lang="en-IN" sz="1400" b="0" dirty="0" err="1"/>
              <a:t>u'kathryn</a:t>
            </a:r>
            <a:r>
              <a:rPr lang="en-IN" sz="1400" b="0" dirty="0"/>
              <a:t>', </a:t>
            </a:r>
            <a:r>
              <a:rPr lang="en-IN" sz="1400" b="0" dirty="0" err="1"/>
              <a:t>u'bentley</a:t>
            </a:r>
            <a:r>
              <a:rPr lang="en-IN" sz="1400" b="0" dirty="0"/>
              <a:t>', </a:t>
            </a:r>
            <a:r>
              <a:rPr lang="en-IN" sz="1400" b="0" dirty="0" err="1"/>
              <a:t>u'valerie</a:t>
            </a:r>
            <a:r>
              <a:rPr lang="en-IN" sz="1400" b="0" dirty="0"/>
              <a:t>', </a:t>
            </a:r>
            <a:r>
              <a:rPr lang="en-IN" sz="1400" b="0" dirty="0" err="1"/>
              <a:t>u'suzanne</a:t>
            </a:r>
            <a:r>
              <a:rPr lang="en-IN" sz="1400" b="0" dirty="0"/>
              <a:t>', </a:t>
            </a:r>
            <a:r>
              <a:rPr lang="en-IN" sz="1400" b="0" dirty="0" err="1"/>
              <a:t>u'abigail</a:t>
            </a:r>
            <a:r>
              <a:rPr lang="en-IN" sz="1400" b="0" dirty="0"/>
              <a:t>']</a:t>
            </a:r>
            <a:endParaRPr lang="en-IN" sz="1400" b="0"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27</a:t>
            </a:fld>
            <a:endParaRPr lang="en-US" altLang="en-US"/>
          </a:p>
        </p:txBody>
      </p:sp>
    </p:spTree>
    <p:extLst>
      <p:ext uri="{BB962C8B-B14F-4D97-AF65-F5344CB8AC3E}">
        <p14:creationId xmlns:p14="http://schemas.microsoft.com/office/powerpoint/2010/main" val="1756302402"/>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400" b="0" dirty="0"/>
              <a:t>Cluster 4</a:t>
            </a:r>
          </a:p>
          <a:p>
            <a:pPr marL="0" indent="0">
              <a:buNone/>
            </a:pPr>
            <a:r>
              <a:rPr lang="en-US" sz="1400" b="0" dirty="0"/>
              <a:t> </a:t>
            </a:r>
            <a:r>
              <a:rPr lang="en-US" sz="1400" b="0" dirty="0" smtClean="0"/>
              <a:t>      [</a:t>
            </a:r>
            <a:r>
              <a:rPr lang="en-US" sz="1400" b="0" dirty="0" err="1"/>
              <a:t>u'fest</a:t>
            </a:r>
            <a:r>
              <a:rPr lang="en-US" sz="1400" b="0" dirty="0"/>
              <a:t>', </a:t>
            </a:r>
            <a:r>
              <a:rPr lang="en-US" sz="1400" b="0" dirty="0" err="1"/>
              <a:t>u'flick</a:t>
            </a:r>
            <a:r>
              <a:rPr lang="en-US" sz="1400" b="0" dirty="0"/>
              <a:t>']</a:t>
            </a:r>
          </a:p>
          <a:p>
            <a:endParaRPr lang="en-US" sz="1400" b="0" dirty="0"/>
          </a:p>
          <a:p>
            <a:r>
              <a:rPr lang="en-US" sz="1400" b="0" dirty="0"/>
              <a:t>Cluster 5</a:t>
            </a:r>
          </a:p>
          <a:p>
            <a:pPr marL="0" indent="0">
              <a:buNone/>
            </a:pPr>
            <a:r>
              <a:rPr lang="en-US" sz="1400" b="0" dirty="0" smtClean="0"/>
              <a:t>       [</a:t>
            </a:r>
            <a:r>
              <a:rPr lang="en-US" sz="1400" b="0" dirty="0" err="1"/>
              <a:t>u'lobster</a:t>
            </a:r>
            <a:r>
              <a:rPr lang="en-US" sz="1400" b="0" dirty="0"/>
              <a:t>', </a:t>
            </a:r>
            <a:r>
              <a:rPr lang="en-US" sz="1400" b="0" dirty="0" err="1"/>
              <a:t>u'deer</a:t>
            </a:r>
            <a:r>
              <a:rPr lang="en-US" sz="1400" b="0" dirty="0"/>
              <a:t>']</a:t>
            </a:r>
          </a:p>
          <a:p>
            <a:endParaRPr lang="en-US" sz="1400" b="0" dirty="0"/>
          </a:p>
          <a:p>
            <a:r>
              <a:rPr lang="en-US" sz="1400" b="0" dirty="0"/>
              <a:t>Cluster 6</a:t>
            </a:r>
          </a:p>
          <a:p>
            <a:pPr marL="0" indent="0">
              <a:buNone/>
            </a:pPr>
            <a:r>
              <a:rPr lang="en-US" sz="1400" b="0" dirty="0" smtClean="0"/>
              <a:t>       [</a:t>
            </a:r>
            <a:r>
              <a:rPr lang="en-US" sz="1400" b="0" dirty="0" err="1"/>
              <a:t>u'humorless</a:t>
            </a:r>
            <a:r>
              <a:rPr lang="en-US" sz="1400" b="0" dirty="0"/>
              <a:t>', </a:t>
            </a:r>
            <a:r>
              <a:rPr lang="en-US" sz="1400" b="0" dirty="0" err="1"/>
              <a:t>u'dopey</a:t>
            </a:r>
            <a:r>
              <a:rPr lang="en-US" sz="1400" b="0" dirty="0"/>
              <a:t>', </a:t>
            </a:r>
            <a:r>
              <a:rPr lang="en-US" sz="1400" b="0" dirty="0" err="1"/>
              <a:t>u'limp</a:t>
            </a:r>
            <a:r>
              <a:rPr lang="en-US" sz="1400" b="0" dirty="0"/>
              <a:t>']</a:t>
            </a:r>
          </a:p>
          <a:p>
            <a:endParaRPr lang="en-US" sz="1400" b="0" dirty="0"/>
          </a:p>
          <a:p>
            <a:r>
              <a:rPr lang="en-US" sz="1400" b="0" dirty="0"/>
              <a:t>Cluster 7</a:t>
            </a:r>
          </a:p>
          <a:p>
            <a:pPr marL="0" indent="0">
              <a:buNone/>
            </a:pPr>
            <a:r>
              <a:rPr lang="en-US" sz="1400" b="0" dirty="0" smtClean="0"/>
              <a:t>       [</a:t>
            </a:r>
            <a:r>
              <a:rPr lang="en-US" sz="1400" b="0" dirty="0" err="1"/>
              <a:t>u'enlightening</a:t>
            </a:r>
            <a:r>
              <a:rPr lang="en-US" sz="1400" b="0" dirty="0"/>
              <a:t>', </a:t>
            </a:r>
            <a:r>
              <a:rPr lang="en-US" sz="1400" b="0" dirty="0" err="1"/>
              <a:t>u'truthful</a:t>
            </a:r>
            <a:r>
              <a:rPr lang="en-US" sz="1400" b="0" dirty="0"/>
              <a:t>']</a:t>
            </a:r>
          </a:p>
          <a:p>
            <a:endParaRPr lang="en-US" sz="1400" b="0" dirty="0"/>
          </a:p>
          <a:p>
            <a:r>
              <a:rPr lang="en-US" sz="1400" b="0" dirty="0"/>
              <a:t>Cluster 8</a:t>
            </a:r>
          </a:p>
          <a:p>
            <a:pPr marL="0" indent="0">
              <a:buNone/>
            </a:pPr>
            <a:r>
              <a:rPr lang="en-US" sz="1400" b="0" dirty="0" smtClean="0"/>
              <a:t>       [</a:t>
            </a:r>
            <a:r>
              <a:rPr lang="en-US" sz="1400" b="0" dirty="0" err="1"/>
              <a:t>u'dominates</a:t>
            </a:r>
            <a:r>
              <a:rPr lang="en-US" sz="1400" b="0" dirty="0"/>
              <a:t>', </a:t>
            </a:r>
            <a:r>
              <a:rPr lang="en-US" sz="1400" b="0" dirty="0" err="1"/>
              <a:t>u'showcases</a:t>
            </a:r>
            <a:r>
              <a:rPr lang="en-US" sz="1400" b="0" dirty="0"/>
              <a:t>', </a:t>
            </a:r>
            <a:r>
              <a:rPr lang="en-US" sz="1400" b="0" dirty="0" err="1"/>
              <a:t>u'electrifying</a:t>
            </a:r>
            <a:r>
              <a:rPr lang="en-US" sz="1400" b="0" dirty="0"/>
              <a:t>', </a:t>
            </a:r>
            <a:r>
              <a:rPr lang="en-US" sz="1400" b="0" dirty="0" err="1"/>
              <a:t>u'powerhouse</a:t>
            </a:r>
            <a:r>
              <a:rPr lang="en-US" sz="1400" b="0" dirty="0"/>
              <a:t>', </a:t>
            </a:r>
            <a:r>
              <a:rPr lang="en-US" sz="1400" b="0" dirty="0" err="1"/>
              <a:t>u'standout</a:t>
            </a:r>
            <a:r>
              <a:rPr lang="en-US" sz="1400" b="0" dirty="0"/>
              <a:t>', </a:t>
            </a:r>
            <a:r>
              <a:rPr lang="en-US" sz="1400" b="0" dirty="0" err="1"/>
              <a:t>u'versatility</a:t>
            </a:r>
            <a:r>
              <a:rPr lang="en-US" sz="1400" b="0" dirty="0"/>
              <a:t>', </a:t>
            </a:r>
            <a:r>
              <a:rPr lang="en-US" sz="1400" b="0" dirty="0" err="1"/>
              <a:t>u'astounding</a:t>
            </a:r>
            <a:r>
              <a:rPr lang="en-US" sz="1400" b="0" dirty="0"/>
              <a:t>']</a:t>
            </a:r>
          </a:p>
          <a:p>
            <a:endParaRPr lang="en-US" sz="1400" b="0" dirty="0"/>
          </a:p>
          <a:p>
            <a:r>
              <a:rPr lang="en-US" sz="1400" b="0" dirty="0"/>
              <a:t>Cluster 9</a:t>
            </a:r>
          </a:p>
          <a:p>
            <a:pPr marL="0" indent="0">
              <a:buNone/>
            </a:pPr>
            <a:r>
              <a:rPr lang="en-US" sz="1400" b="0" dirty="0" smtClean="0"/>
              <a:t>       [</a:t>
            </a:r>
            <a:r>
              <a:rPr lang="en-US" sz="1400" b="0" dirty="0" err="1"/>
              <a:t>u'succumbs</a:t>
            </a:r>
            <a:r>
              <a:rPr lang="en-US" sz="1400" b="0" dirty="0"/>
              <a:t>', </a:t>
            </a:r>
            <a:r>
              <a:rPr lang="en-US" sz="1400" b="0" dirty="0" err="1"/>
              <a:t>u'comatose</a:t>
            </a:r>
            <a:r>
              <a:rPr lang="en-US" sz="1400" b="0" dirty="0"/>
              <a:t>', </a:t>
            </a:r>
            <a:r>
              <a:rPr lang="en-US" sz="1400" b="0" dirty="0" err="1"/>
              <a:t>u'humiliating</a:t>
            </a:r>
            <a:r>
              <a:rPr lang="en-US" sz="1400" b="0" dirty="0"/>
              <a:t>', </a:t>
            </a:r>
            <a:r>
              <a:rPr lang="en-US" sz="1400" b="0" dirty="0" err="1"/>
              <a:t>u'temper</a:t>
            </a:r>
            <a:r>
              <a:rPr lang="en-US" sz="1400" b="0" dirty="0"/>
              <a:t>', </a:t>
            </a:r>
            <a:r>
              <a:rPr lang="en-US" sz="1400" b="0" dirty="0" err="1"/>
              <a:t>u'looses</a:t>
            </a:r>
            <a:r>
              <a:rPr lang="en-US" sz="1400" b="0" dirty="0"/>
              <a:t>', </a:t>
            </a:r>
            <a:r>
              <a:rPr lang="en-US" sz="1400" b="0" dirty="0" err="1"/>
              <a:t>u'leans</a:t>
            </a:r>
            <a:r>
              <a:rPr lang="en-US" sz="1400" b="0" dirty="0"/>
              <a:t>']</a:t>
            </a:r>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28</a:t>
            </a:fld>
            <a:endParaRPr lang="en-US" altLang="en-US"/>
          </a:p>
        </p:txBody>
      </p:sp>
    </p:spTree>
    <p:extLst>
      <p:ext uri="{BB962C8B-B14F-4D97-AF65-F5344CB8AC3E}">
        <p14:creationId xmlns:p14="http://schemas.microsoft.com/office/powerpoint/2010/main" val="3177647041"/>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Document : Cluster Matrix</a:t>
            </a:r>
            <a:endParaRPr lang="en-IN" dirty="0"/>
          </a:p>
        </p:txBody>
      </p:sp>
      <p:sp>
        <p:nvSpPr>
          <p:cNvPr id="3" name="Content Placeholder 2"/>
          <p:cNvSpPr>
            <a:spLocks noGrp="1"/>
          </p:cNvSpPr>
          <p:nvPr>
            <p:ph idx="1"/>
          </p:nvPr>
        </p:nvSpPr>
        <p:spPr/>
        <p:txBody>
          <a:bodyPr/>
          <a:lstStyle/>
          <a:p>
            <a:pPr marL="0" indent="0">
              <a:buNone/>
            </a:pPr>
            <a:r>
              <a:rPr lang="en-IN" b="0" dirty="0"/>
              <a:t>{0: 3, 1: 0, 2: 2, 3: 1, 4: 2, 5: 1, 6: 8, 7: 0, 8: 2, 9: 3, 10: 3, 11: 4, 12: 5, 13: 6, 14: 2, 15: 0, 16: 3, 17: 1, 18: 2, 19: 0, 20: 2, 21: 1, 22: 0, 23: 0, 24: 2, 25: 3, 26: 0, 27: 4, 28: 0, 29: 0, 30: 4, 31: 3, 32: 11, 33: 2, 34: 9, 35: 0, 36: 3, 37: 1, 38: 0, 39: 1, 40: 1, 41: 3, 42: 1, 43: 0, 44: 1, 45: 0, 46: 1, 47: 2, 48: 5, 49: 0, 50: 2, 51: 0, 52: 3, 53: 5, 54: 1, 55: 0, 56: 4, 57: 0, 58: 0, 59: 1, 60: 0, 61: 6, 62: 0, 63: 5, 64: 0, 65: 2, 66: 0, 67: 2, 68: 4, 69: 0, 70: 0, 71: 1, 72: 0, 73: 3, 74: 3, 75: 9, 76: 3, 77: 6, 78: 0, 79: 0, 80: 0, 81: 3, 82: 4, 83: 2, 84: 5, 85: 0, 86: 1, 87: 1, 88: 7, 89: 0, 90: 1, 91: 0, 92: 1, 93: 1, 94: 0, 95: 0, 96: 1, 97: 7, 98: 0, 99: 2</a:t>
            </a:r>
            <a:r>
              <a:rPr lang="en-IN" b="0" dirty="0" smtClean="0"/>
              <a:t>}</a:t>
            </a:r>
          </a:p>
          <a:p>
            <a:pPr marL="0" indent="0">
              <a:buNone/>
            </a:pPr>
            <a:r>
              <a:rPr lang="en-IN" b="0" dirty="0"/>
              <a:t>{0: 1, 1: 1, 2: 3, 3: 1, 4: 3, 5: 0, 6: 1, 7: 0, 8: 3, 9: 0, 10: 0, 11: 0, 12: 2, 13: 0, 14: 0, 15: 0, 16: 1, 17: 3, 18: 1, 19: 1, 20: 0, 21: 0, 22: 0, 23: 0, 24: 0, 25: 0, 26: 3, 27: 1, 28: 1, 29: 0, 30: 0, 31: 3, 32: 2, 33: 0, 34: 0, 35: 0, 36: 6, 37: 0, 38: 0, 39: 1, 40: 0, 41: 2, 42: 0, 43: 1, 44: 2, 45: 0, 46: 0, 47: 2, 48: 4, 49: 0, 50: 1, 51: 0, 52: 0, 53: 2, 54: 1, 55: 0, 56: 2, 57: 3, 58: 1, 59: 0, 60: 0, 61: 1, 62: 0, 63: 0, 64: 0, 65: 0, 66: 0, 67: 6, 68: 0, 69: 0, 70: 1, 71: 0, 72: 1, 73: 0, 74: 1, 75: 1, 76: 0, 77: 1, 78: 0, 79: 0, 80: 1, 81: 0, 82: 0, 83: 2, 84: 3, 85: 0, 86: 0, 87: 0, 88: 0, 89: 0, 90: 0, 91: 0, 92: 0, 93: 1, 94: 0, 95: 0, 96: 0, 97: 0, 98: 0, 99: 1}</a:t>
            </a:r>
            <a:endParaRPr lang="en-IN" b="0"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29</a:t>
            </a:fld>
            <a:endParaRPr lang="en-US" altLang="en-US"/>
          </a:p>
        </p:txBody>
      </p:sp>
    </p:spTree>
    <p:extLst>
      <p:ext uri="{BB962C8B-B14F-4D97-AF65-F5344CB8AC3E}">
        <p14:creationId xmlns:p14="http://schemas.microsoft.com/office/powerpoint/2010/main" val="471706115"/>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222885" y="274320"/>
            <a:ext cx="8698230" cy="822960"/>
          </a:xfrm>
        </p:spPr>
        <p:txBody>
          <a:bodyPr vert="horz" wrap="square" lIns="0" tIns="0" rIns="0" bIns="0" numCol="1" anchor="t" anchorCtr="0" compatLnSpc="1">
            <a:prstTxWarp prst="textNoShape">
              <a:avLst/>
            </a:prstTxWarp>
          </a:bodyPr>
          <a:lstStyle/>
          <a:p>
            <a:pPr algn="l">
              <a:lnSpc>
                <a:spcPct val="95000"/>
              </a:lnSpc>
            </a:pPr>
            <a:r>
              <a:rPr lang="en-US" altLang="en-US" sz="3870">
                <a:solidFill>
                  <a:srgbClr val="000000"/>
                </a:solidFill>
                <a:latin typeface="Arial" panose="020B0604020202020204" pitchFamily="34" charset="0"/>
              </a:rPr>
              <a:t>Why would we want to do this?</a:t>
            </a:r>
          </a:p>
        </p:txBody>
      </p:sp>
      <p:sp>
        <p:nvSpPr>
          <p:cNvPr id="5122" name="Rectangle 2"/>
          <p:cNvSpPr>
            <a:spLocks noGrp="1" noChangeArrowheads="1"/>
          </p:cNvSpPr>
          <p:nvPr>
            <p:ph type="body" idx="1"/>
          </p:nvPr>
        </p:nvSpPr>
        <p:spPr>
          <a:xfrm>
            <a:off x="222885" y="1645920"/>
            <a:ext cx="8698230" cy="4937760"/>
          </a:xfrm>
        </p:spPr>
        <p:txBody>
          <a:bodyPr vert="horz" wrap="square" lIns="0" tIns="0" rIns="0" bIns="0" numCol="1" anchor="t" anchorCtr="0" compatLnSpc="1">
            <a:prstTxWarp prst="textNoShape">
              <a:avLst/>
            </a:prstTxWarp>
          </a:bodyPr>
          <a:lstStyle/>
          <a:p>
            <a:pPr marL="0" indent="0">
              <a:lnSpc>
                <a:spcPct val="95000"/>
              </a:lnSpc>
              <a:spcBef>
                <a:spcPct val="0"/>
              </a:spcBef>
              <a:buNone/>
            </a:pPr>
            <a:r>
              <a:rPr lang="en-US" altLang="en-US" sz="2430">
                <a:solidFill>
                  <a:srgbClr val="000000"/>
                </a:solidFill>
                <a:latin typeface="Arial" panose="020B0604020202020204" pitchFamily="34" charset="0"/>
              </a:rPr>
              <a:t>It allows business to track:</a:t>
            </a:r>
            <a:endParaRPr lang="en-US" altLang="en-US"/>
          </a:p>
          <a:p>
            <a:pPr marL="0" indent="0">
              <a:lnSpc>
                <a:spcPct val="95000"/>
              </a:lnSpc>
              <a:spcBef>
                <a:spcPct val="0"/>
              </a:spcBef>
              <a:buNone/>
            </a:pPr>
            <a:endParaRPr lang="en-US" altLang="en-US" sz="2430">
              <a:solidFill>
                <a:srgbClr val="000000"/>
              </a:solidFill>
              <a:latin typeface="Arial" panose="020B0604020202020204" pitchFamily="34" charset="0"/>
            </a:endParaRPr>
          </a:p>
          <a:p>
            <a:pPr marL="0" indent="0">
              <a:lnSpc>
                <a:spcPct val="95000"/>
              </a:lnSpc>
              <a:spcBef>
                <a:spcPct val="0"/>
              </a:spcBef>
              <a:buNone/>
            </a:pPr>
            <a:r>
              <a:rPr lang="en-US" altLang="en-US" sz="2430">
                <a:solidFill>
                  <a:srgbClr val="000000"/>
                </a:solidFill>
                <a:latin typeface="Arial" panose="020B0604020202020204" pitchFamily="34" charset="0"/>
              </a:rPr>
              <a:t>        - Flame detection (bad rants)</a:t>
            </a:r>
            <a:endParaRPr lang="en-US" altLang="en-US"/>
          </a:p>
          <a:p>
            <a:pPr marL="0" indent="0">
              <a:lnSpc>
                <a:spcPct val="95000"/>
              </a:lnSpc>
              <a:spcBef>
                <a:spcPct val="0"/>
              </a:spcBef>
              <a:buNone/>
            </a:pPr>
            <a:r>
              <a:rPr lang="en-US" altLang="en-US" sz="2430">
                <a:solidFill>
                  <a:srgbClr val="000000"/>
                </a:solidFill>
                <a:latin typeface="Arial" panose="020B0604020202020204" pitchFamily="34" charset="0"/>
              </a:rPr>
              <a:t>        - New product perception</a:t>
            </a:r>
            <a:endParaRPr lang="en-US" altLang="en-US"/>
          </a:p>
          <a:p>
            <a:pPr marL="0" indent="0">
              <a:lnSpc>
                <a:spcPct val="95000"/>
              </a:lnSpc>
              <a:spcBef>
                <a:spcPct val="0"/>
              </a:spcBef>
              <a:buNone/>
            </a:pPr>
            <a:r>
              <a:rPr lang="en-US" altLang="en-US" sz="2430">
                <a:solidFill>
                  <a:srgbClr val="000000"/>
                </a:solidFill>
                <a:latin typeface="Arial" panose="020B0604020202020204" pitchFamily="34" charset="0"/>
              </a:rPr>
              <a:t>        - Brand perception</a:t>
            </a:r>
            <a:endParaRPr lang="en-US" altLang="en-US"/>
          </a:p>
          <a:p>
            <a:pPr marL="0" indent="0">
              <a:lnSpc>
                <a:spcPct val="95000"/>
              </a:lnSpc>
              <a:spcBef>
                <a:spcPct val="0"/>
              </a:spcBef>
              <a:buNone/>
            </a:pPr>
            <a:r>
              <a:rPr lang="en-US" altLang="en-US" sz="2430">
                <a:solidFill>
                  <a:srgbClr val="000000"/>
                </a:solidFill>
                <a:latin typeface="Arial" panose="020B0604020202020204" pitchFamily="34" charset="0"/>
              </a:rPr>
              <a:t>        - Reputation management</a:t>
            </a:r>
            <a:endParaRPr lang="en-US" altLang="en-US"/>
          </a:p>
          <a:p>
            <a:pPr marL="0" indent="0">
              <a:lnSpc>
                <a:spcPct val="95000"/>
              </a:lnSpc>
              <a:spcBef>
                <a:spcPct val="0"/>
              </a:spcBef>
              <a:buNone/>
            </a:pPr>
            <a:r>
              <a:rPr lang="en-US" altLang="en-US" sz="2430">
                <a:solidFill>
                  <a:srgbClr val="000000"/>
                </a:solidFill>
                <a:latin typeface="Arial" panose="020B0604020202020204" pitchFamily="34" charset="0"/>
              </a:rPr>
              <a:t>        </a:t>
            </a:r>
            <a:endParaRPr lang="en-US" altLang="en-US"/>
          </a:p>
          <a:p>
            <a:pPr marL="0" indent="0">
              <a:lnSpc>
                <a:spcPct val="95000"/>
              </a:lnSpc>
              <a:spcBef>
                <a:spcPct val="0"/>
              </a:spcBef>
              <a:buNone/>
            </a:pPr>
            <a:endParaRPr lang="en-US" altLang="en-US" sz="2430">
              <a:solidFill>
                <a:srgbClr val="000000"/>
              </a:solidFill>
              <a:latin typeface="Arial" panose="020B0604020202020204" pitchFamily="34" charset="0"/>
            </a:endParaRPr>
          </a:p>
          <a:p>
            <a:pPr marL="0" indent="0">
              <a:lnSpc>
                <a:spcPct val="95000"/>
              </a:lnSpc>
              <a:spcBef>
                <a:spcPct val="0"/>
              </a:spcBef>
              <a:buNone/>
            </a:pPr>
            <a:r>
              <a:rPr lang="en-US" altLang="en-US" sz="2430">
                <a:solidFill>
                  <a:srgbClr val="000000"/>
                </a:solidFill>
                <a:latin typeface="Arial" panose="020B0604020202020204" pitchFamily="34" charset="0"/>
              </a:rPr>
              <a:t>It allows individuals to get:</a:t>
            </a:r>
            <a:endParaRPr lang="en-US" altLang="en-US"/>
          </a:p>
          <a:p>
            <a:pPr marL="0" indent="0">
              <a:lnSpc>
                <a:spcPct val="95000"/>
              </a:lnSpc>
              <a:spcBef>
                <a:spcPct val="0"/>
              </a:spcBef>
              <a:buNone/>
            </a:pPr>
            <a:endParaRPr lang="en-US" altLang="en-US" sz="2430">
              <a:solidFill>
                <a:srgbClr val="000000"/>
              </a:solidFill>
              <a:latin typeface="Arial" panose="020B0604020202020204" pitchFamily="34" charset="0"/>
            </a:endParaRPr>
          </a:p>
          <a:p>
            <a:pPr marL="0" indent="0">
              <a:lnSpc>
                <a:spcPct val="95000"/>
              </a:lnSpc>
              <a:spcBef>
                <a:spcPct val="0"/>
              </a:spcBef>
              <a:buNone/>
            </a:pPr>
            <a:r>
              <a:rPr lang="en-US" altLang="en-US" sz="2430">
                <a:solidFill>
                  <a:srgbClr val="000000"/>
                </a:solidFill>
                <a:latin typeface="Arial" panose="020B0604020202020204" pitchFamily="34" charset="0"/>
              </a:rPr>
              <a:t>    - An opinion on something (reviews) on a global scale</a:t>
            </a:r>
            <a:endParaRPr lang="en-US" altLang="en-US"/>
          </a:p>
          <a:p>
            <a:pPr marL="0" indent="0">
              <a:lnSpc>
                <a:spcPct val="95000"/>
              </a:lnSpc>
              <a:spcBef>
                <a:spcPct val="0"/>
              </a:spcBef>
              <a:buNone/>
            </a:pPr>
            <a:r>
              <a:rPr lang="en-US" altLang="en-US" sz="2430">
                <a:solidFill>
                  <a:srgbClr val="000000"/>
                </a:solidFill>
                <a:latin typeface="Arial" panose="020B0604020202020204" pitchFamily="34" charset="0"/>
              </a:rPr>
              <a:t>    </a:t>
            </a:r>
            <a:endParaRPr lang="en-US" altLang="en-US"/>
          </a:p>
          <a:p>
            <a:pPr marL="0" indent="0">
              <a:lnSpc>
                <a:spcPct val="95000"/>
              </a:lnSpc>
              <a:spcBef>
                <a:spcPct val="0"/>
              </a:spcBef>
              <a:buNone/>
            </a:pPr>
            <a:endParaRPr lang="en-US" altLang="en-US" sz="2430">
              <a:solidFill>
                <a:srgbClr val="000000"/>
              </a:solidFill>
              <a:latin typeface="Arial" panose="020B0604020202020204" pitchFamily="34" charset="0"/>
            </a:endParaRP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520" y="1645920"/>
            <a:ext cx="1987392" cy="213741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720" y="4937760"/>
            <a:ext cx="640080" cy="171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810690"/>
      </p:ext>
    </p:extLst>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Accuracy</a:t>
            </a:r>
            <a:endParaRPr lang="en-IN" dirty="0"/>
          </a:p>
        </p:txBody>
      </p:sp>
      <p:sp>
        <p:nvSpPr>
          <p:cNvPr id="3" name="Content Placeholder 2"/>
          <p:cNvSpPr>
            <a:spLocks noGrp="1"/>
          </p:cNvSpPr>
          <p:nvPr>
            <p:ph idx="1"/>
          </p:nvPr>
        </p:nvSpPr>
        <p:spPr/>
        <p:txBody>
          <a:bodyPr/>
          <a:lstStyle/>
          <a:p>
            <a:pPr marL="0" indent="0" algn="ctr">
              <a:buNone/>
            </a:pPr>
            <a:r>
              <a:rPr lang="en-IN" sz="6000" dirty="0" smtClean="0"/>
              <a:t>0.82</a:t>
            </a:r>
          </a:p>
          <a:p>
            <a:pPr marL="0" indent="0" algn="ctr">
              <a:buNone/>
            </a:pPr>
            <a:r>
              <a:rPr lang="en-IN" sz="2800" b="0" dirty="0" smtClean="0"/>
              <a:t>But can go </a:t>
            </a:r>
            <a:r>
              <a:rPr lang="en-IN" sz="2800" b="0" dirty="0" err="1" smtClean="0"/>
              <a:t>upto</a:t>
            </a:r>
            <a:endParaRPr lang="en-IN" sz="2800" b="0" dirty="0" smtClean="0"/>
          </a:p>
          <a:p>
            <a:pPr marL="0" indent="0" algn="ctr">
              <a:buNone/>
            </a:pPr>
            <a:r>
              <a:rPr lang="en-IN" sz="2800" b="0" dirty="0" smtClean="0"/>
              <a:t>0.85</a:t>
            </a:r>
            <a:endParaRPr lang="en-IN" sz="2800" b="0"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30</a:t>
            </a:fld>
            <a:endParaRPr lang="en-US" altLang="en-US"/>
          </a:p>
        </p:txBody>
      </p:sp>
    </p:spTree>
    <p:extLst>
      <p:ext uri="{BB962C8B-B14F-4D97-AF65-F5344CB8AC3E}">
        <p14:creationId xmlns:p14="http://schemas.microsoft.com/office/powerpoint/2010/main" val="2808974843"/>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Doc2Vec</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47800"/>
            <a:ext cx="7772399" cy="4495799"/>
          </a:xfrm>
        </p:spPr>
      </p:pic>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31</a:t>
            </a:fld>
            <a:endParaRPr lang="en-US" altLang="en-US"/>
          </a:p>
        </p:txBody>
      </p:sp>
    </p:spTree>
    <p:extLst>
      <p:ext uri="{BB962C8B-B14F-4D97-AF65-F5344CB8AC3E}">
        <p14:creationId xmlns:p14="http://schemas.microsoft.com/office/powerpoint/2010/main" val="2503577837"/>
      </p:ext>
    </p:extLst>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Sentence</a:t>
            </a:r>
            <a:endParaRPr lang="en-US" dirty="0"/>
          </a:p>
        </p:txBody>
      </p:sp>
      <p:sp>
        <p:nvSpPr>
          <p:cNvPr id="3" name="Content Placeholder 2"/>
          <p:cNvSpPr>
            <a:spLocks noGrp="1"/>
          </p:cNvSpPr>
          <p:nvPr>
            <p:ph idx="1"/>
          </p:nvPr>
        </p:nvSpPr>
        <p:spPr/>
        <p:txBody>
          <a:bodyPr/>
          <a:lstStyle/>
          <a:p>
            <a:r>
              <a:rPr lang="en-US" sz="1600" b="0" dirty="0" smtClean="0"/>
              <a:t>SENT_0= “Cosmetic Industry under downfall”</a:t>
            </a:r>
          </a:p>
          <a:p>
            <a:endParaRPr lang="en-US" sz="1600" b="0" dirty="0"/>
          </a:p>
          <a:p>
            <a:r>
              <a:rPr lang="en-US" sz="1600" b="0" dirty="0" smtClean="0"/>
              <a:t>print </a:t>
            </a:r>
            <a:r>
              <a:rPr lang="en-US" sz="1600" b="0" dirty="0" err="1"/>
              <a:t>model.most_similar</a:t>
            </a:r>
            <a:r>
              <a:rPr lang="en-US" sz="1600" b="0" dirty="0"/>
              <a:t>("SENT_0")</a:t>
            </a:r>
          </a:p>
          <a:p>
            <a:pPr marL="0" indent="0">
              <a:buNone/>
            </a:pPr>
            <a:r>
              <a:rPr lang="en-US" sz="1600" b="0" dirty="0"/>
              <a:t>[('SENT_48859', 0.2516525387763977),</a:t>
            </a:r>
          </a:p>
          <a:p>
            <a:pPr marL="0" indent="0">
              <a:buNone/>
            </a:pPr>
            <a:r>
              <a:rPr lang="en-US" sz="1600" b="0" dirty="0" smtClean="0"/>
              <a:t>(</a:t>
            </a:r>
            <a:r>
              <a:rPr lang="en-US" sz="1600" b="0" dirty="0" err="1"/>
              <a:t>u'paradox</a:t>
            </a:r>
            <a:r>
              <a:rPr lang="en-US" sz="1600" b="0" dirty="0"/>
              <a:t>', 0.24025458097457886</a:t>
            </a:r>
            <a:r>
              <a:rPr lang="en-US" sz="1600" b="0" dirty="0" smtClean="0"/>
              <a:t>),</a:t>
            </a:r>
          </a:p>
          <a:p>
            <a:pPr marL="0" indent="0">
              <a:buNone/>
            </a:pPr>
            <a:r>
              <a:rPr lang="en-US" sz="1600" b="0" dirty="0" smtClean="0"/>
              <a:t>(</a:t>
            </a:r>
            <a:r>
              <a:rPr lang="en-US" sz="1600" b="0" dirty="0" err="1"/>
              <a:t>u'methodically</a:t>
            </a:r>
            <a:r>
              <a:rPr lang="en-US" sz="1600" b="0" dirty="0"/>
              <a:t>', 0.2379375547170639),</a:t>
            </a:r>
          </a:p>
          <a:p>
            <a:pPr marL="0" indent="0">
              <a:buNone/>
            </a:pPr>
            <a:r>
              <a:rPr lang="en-US" sz="1600" b="0" dirty="0" smtClean="0"/>
              <a:t>(</a:t>
            </a:r>
            <a:r>
              <a:rPr lang="en-US" sz="1600" b="0" dirty="0" err="1"/>
              <a:t>u'tongued</a:t>
            </a:r>
            <a:r>
              <a:rPr lang="en-US" sz="1600" b="0" dirty="0"/>
              <a:t>', 0.22196565568447113),</a:t>
            </a:r>
          </a:p>
          <a:p>
            <a:pPr marL="0" indent="0">
              <a:buNone/>
            </a:pPr>
            <a:r>
              <a:rPr lang="en-US" sz="1600" b="0" dirty="0" smtClean="0"/>
              <a:t>(</a:t>
            </a:r>
            <a:r>
              <a:rPr lang="en-US" sz="1600" b="0" dirty="0" err="1"/>
              <a:t>u'cosmetics</a:t>
            </a:r>
            <a:r>
              <a:rPr lang="en-US" sz="1600" b="0" dirty="0"/>
              <a:t>', 0.21332012116909027),</a:t>
            </a:r>
          </a:p>
          <a:p>
            <a:pPr marL="0" indent="0">
              <a:buNone/>
            </a:pPr>
            <a:r>
              <a:rPr lang="en-US" sz="1600" b="0" dirty="0" smtClean="0"/>
              <a:t>(</a:t>
            </a:r>
            <a:r>
              <a:rPr lang="en-US" sz="1600" b="0" dirty="0" err="1"/>
              <a:t>u'Loos</a:t>
            </a:r>
            <a:r>
              <a:rPr lang="en-US" sz="1600" b="0" dirty="0"/>
              <a:t>', 0.2114654779434204),</a:t>
            </a:r>
          </a:p>
          <a:p>
            <a:pPr marL="0" indent="0">
              <a:buNone/>
            </a:pPr>
            <a:r>
              <a:rPr lang="en-US" sz="1600" b="0" dirty="0" smtClean="0"/>
              <a:t>(</a:t>
            </a:r>
            <a:r>
              <a:rPr lang="en-US" sz="1600" b="0" dirty="0" err="1"/>
              <a:t>u'backstory</a:t>
            </a:r>
            <a:r>
              <a:rPr lang="en-US" sz="1600" b="0" dirty="0"/>
              <a:t>', 0.2113303393125534),</a:t>
            </a:r>
          </a:p>
          <a:p>
            <a:pPr marL="0" indent="0">
              <a:buNone/>
            </a:pPr>
            <a:r>
              <a:rPr lang="en-US" sz="1600" b="0" dirty="0" smtClean="0"/>
              <a:t>(</a:t>
            </a:r>
            <a:r>
              <a:rPr lang="en-US" sz="1600" b="0" dirty="0"/>
              <a:t>'SENT_60862', 0.21070502698421478),</a:t>
            </a:r>
          </a:p>
          <a:p>
            <a:pPr marL="0" indent="0">
              <a:buNone/>
            </a:pPr>
            <a:r>
              <a:rPr lang="en-US" sz="1600" b="0" dirty="0" smtClean="0"/>
              <a:t>(</a:t>
            </a:r>
            <a:r>
              <a:rPr lang="en-US" sz="1600" b="0" dirty="0" err="1"/>
              <a:t>u'gobble</a:t>
            </a:r>
            <a:r>
              <a:rPr lang="en-US" sz="1600" b="0" dirty="0"/>
              <a:t>', 0.20925869047641754</a:t>
            </a:r>
            <a:r>
              <a:rPr lang="en-US" sz="1600" b="0" dirty="0" smtClean="0"/>
              <a:t>),</a:t>
            </a:r>
            <a:endParaRPr lang="en-US" sz="1600" b="0"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32</a:t>
            </a:fld>
            <a:endParaRPr lang="en-US" altLang="en-US"/>
          </a:p>
        </p:txBody>
      </p:sp>
    </p:spTree>
    <p:extLst>
      <p:ext uri="{BB962C8B-B14F-4D97-AF65-F5344CB8AC3E}">
        <p14:creationId xmlns:p14="http://schemas.microsoft.com/office/powerpoint/2010/main" val="1308772073"/>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4:Document </a:t>
            </a:r>
            <a:r>
              <a:rPr lang="en-IN" dirty="0" smtClean="0"/>
              <a:t>Vectors</a:t>
            </a:r>
            <a:endParaRPr lang="en-IN" dirty="0"/>
          </a:p>
        </p:txBody>
      </p:sp>
      <p:sp>
        <p:nvSpPr>
          <p:cNvPr id="3" name="Content Placeholder 2"/>
          <p:cNvSpPr>
            <a:spLocks noGrp="1"/>
          </p:cNvSpPr>
          <p:nvPr>
            <p:ph idx="1"/>
          </p:nvPr>
        </p:nvSpPr>
        <p:spPr/>
        <p:txBody>
          <a:bodyPr/>
          <a:lstStyle/>
          <a:p>
            <a:pPr marL="0" indent="0">
              <a:buNone/>
            </a:pPr>
            <a:r>
              <a:rPr lang="en-IN" sz="1600" b="0" dirty="0"/>
              <a:t>[ 0.28936372  0.10222173 -0.2201112  -0.31220078 -0.26354055 -0.15494929</a:t>
            </a:r>
          </a:p>
          <a:p>
            <a:pPr marL="0" indent="0">
              <a:buNone/>
            </a:pPr>
            <a:r>
              <a:rPr lang="en-IN" sz="1600" b="0" dirty="0"/>
              <a:t> -0.09821669  0.20138832 -0.22716093  0.03728786  0.15371289 -0.10760766</a:t>
            </a:r>
          </a:p>
          <a:p>
            <a:pPr marL="0" indent="0">
              <a:buNone/>
            </a:pPr>
            <a:r>
              <a:rPr lang="en-IN" sz="1600" b="0" dirty="0"/>
              <a:t> -0.02767396  0.1150018   0.02901398  0.03470395 -0.06638857 -0.30342425</a:t>
            </a:r>
          </a:p>
          <a:p>
            <a:pPr marL="0" indent="0">
              <a:buNone/>
            </a:pPr>
            <a:r>
              <a:rPr lang="en-IN" sz="1600" b="0" dirty="0"/>
              <a:t>  0.21394115  0.01998165 -0.42447609  0.14854352 -0.04106722  0.08667924</a:t>
            </a:r>
          </a:p>
          <a:p>
            <a:pPr marL="0" indent="0">
              <a:buNone/>
            </a:pPr>
            <a:r>
              <a:rPr lang="en-IN" sz="1600" b="0" dirty="0"/>
              <a:t>  0.24779968  0.20781698  0.08519302 -0.31391832 -0.18752399  0.05411481</a:t>
            </a:r>
          </a:p>
          <a:p>
            <a:pPr marL="0" indent="0">
              <a:buNone/>
            </a:pPr>
            <a:r>
              <a:rPr lang="en-IN" sz="1600" b="0" dirty="0"/>
              <a:t> -0.26571994  0.19964279  0.1312977  -0.37644597 -0.20463381 -0.1876701</a:t>
            </a:r>
          </a:p>
          <a:p>
            <a:pPr marL="0" indent="0">
              <a:buNone/>
            </a:pPr>
            <a:r>
              <a:rPr lang="en-IN" sz="1600" b="0" dirty="0"/>
              <a:t>  0.05152065  0.05888451  0.08790773 -0.31899641 -0.15520438  0.04956145</a:t>
            </a:r>
          </a:p>
          <a:p>
            <a:pPr marL="0" indent="0">
              <a:buNone/>
            </a:pPr>
            <a:r>
              <a:rPr lang="en-IN" sz="1600" b="0" dirty="0"/>
              <a:t> -0.03427105 -0.19789277  0.08990572 -0.14348935  0.13733559  0.11366553</a:t>
            </a:r>
          </a:p>
          <a:p>
            <a:pPr marL="0" indent="0">
              <a:buNone/>
            </a:pPr>
            <a:r>
              <a:rPr lang="en-IN" sz="1600" b="0" dirty="0"/>
              <a:t> -0.18346596  0.30600249 -0.05600467 -0.12492852 -0.05860881 -0.08062604</a:t>
            </a:r>
          </a:p>
          <a:p>
            <a:pPr marL="0" indent="0">
              <a:buNone/>
            </a:pPr>
            <a:r>
              <a:rPr lang="en-IN" sz="1600" b="0" dirty="0"/>
              <a:t> -0.16020077 -0.09434545  0.05885994  0.01092672 -0.09810787  0.07515052</a:t>
            </a:r>
          </a:p>
          <a:p>
            <a:pPr marL="0" indent="0">
              <a:buNone/>
            </a:pPr>
            <a:r>
              <a:rPr lang="en-IN" sz="1600" b="0" dirty="0"/>
              <a:t> -0.04939408  0.18745408  0.08028983 -0.14728891  0.05832333  0.00520535</a:t>
            </a:r>
          </a:p>
          <a:p>
            <a:pPr marL="0" indent="0">
              <a:buNone/>
            </a:pPr>
            <a:r>
              <a:rPr lang="en-IN" sz="1600" b="0" dirty="0"/>
              <a:t> -0.39296031  0.08959818  0.39653922 -0.02296436 -0.02252969  0.30181751</a:t>
            </a:r>
          </a:p>
          <a:p>
            <a:pPr marL="0" indent="0">
              <a:buNone/>
            </a:pPr>
            <a:r>
              <a:rPr lang="en-IN" sz="1600" b="0" dirty="0"/>
              <a:t> -0.04354402  0.21615354  0.02565599  0.16944737 -0.13087031  0.31216233</a:t>
            </a:r>
          </a:p>
          <a:p>
            <a:pPr marL="0" indent="0">
              <a:buNone/>
            </a:pPr>
            <a:r>
              <a:rPr lang="en-IN" sz="1600" b="0" dirty="0"/>
              <a:t> -0.06684466 -0.04750233 -0.31377403 -0.11891238  0.11811488 -0.15893536</a:t>
            </a:r>
          </a:p>
          <a:p>
            <a:pPr marL="0" indent="0">
              <a:buNone/>
            </a:pPr>
            <a:r>
              <a:rPr lang="en-IN" sz="1600" b="0" dirty="0"/>
              <a:t> -0.27664245  0.05388277 -0.15402296 -0.24076274  0.04206577 -0.15386153</a:t>
            </a:r>
          </a:p>
          <a:p>
            <a:pPr marL="0" indent="0">
              <a:buNone/>
            </a:pPr>
            <a:r>
              <a:rPr lang="en-IN" sz="1600" b="0" dirty="0"/>
              <a:t> -0.19340038 -0.55836489 -0.28849548  0.15989898  0.12702296 -0.08018649</a:t>
            </a:r>
          </a:p>
          <a:p>
            <a:pPr marL="0" indent="0">
              <a:buNone/>
            </a:pPr>
            <a:r>
              <a:rPr lang="en-IN" sz="1600" b="0" dirty="0"/>
              <a:t> -0.02756827  0.08883878 -0.34516813  0.20182161]</a:t>
            </a:r>
          </a:p>
          <a:p>
            <a:pPr marL="0" indent="0">
              <a:buNone/>
            </a:pPr>
            <a:endParaRPr lang="en-IN" sz="1600" b="0"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33</a:t>
            </a:fld>
            <a:endParaRPr lang="en-US" altLang="en-US"/>
          </a:p>
        </p:txBody>
      </p:sp>
    </p:spTree>
    <p:extLst>
      <p:ext uri="{BB962C8B-B14F-4D97-AF65-F5344CB8AC3E}">
        <p14:creationId xmlns:p14="http://schemas.microsoft.com/office/powerpoint/2010/main" val="2668240355"/>
      </p:ext>
    </p:extLst>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Accuracy</a:t>
            </a:r>
            <a:endParaRPr lang="en-IN" dirty="0"/>
          </a:p>
        </p:txBody>
      </p:sp>
      <p:sp>
        <p:nvSpPr>
          <p:cNvPr id="3" name="Content Placeholder 2"/>
          <p:cNvSpPr>
            <a:spLocks noGrp="1"/>
          </p:cNvSpPr>
          <p:nvPr>
            <p:ph idx="1"/>
          </p:nvPr>
        </p:nvSpPr>
        <p:spPr/>
        <p:txBody>
          <a:bodyPr/>
          <a:lstStyle/>
          <a:p>
            <a:pPr marL="0" indent="0" algn="ctr">
              <a:buNone/>
            </a:pPr>
            <a:r>
              <a:rPr lang="en-IN" sz="6000" dirty="0" smtClean="0"/>
              <a:t>0.5</a:t>
            </a:r>
          </a:p>
          <a:p>
            <a:pPr marL="0" indent="0" algn="ctr">
              <a:buNone/>
            </a:pPr>
            <a:r>
              <a:rPr lang="en-IN" sz="2800" b="0" dirty="0" smtClean="0"/>
              <a:t>But can go </a:t>
            </a:r>
            <a:r>
              <a:rPr lang="en-IN" sz="2800" b="0" dirty="0" err="1" smtClean="0"/>
              <a:t>upto</a:t>
            </a:r>
            <a:r>
              <a:rPr lang="en-IN" sz="2800" b="0" dirty="0" smtClean="0"/>
              <a:t> </a:t>
            </a:r>
            <a:endParaRPr lang="en-IN" sz="2800" dirty="0" smtClean="0"/>
          </a:p>
          <a:p>
            <a:pPr marL="0" indent="0" algn="ctr">
              <a:buNone/>
            </a:pPr>
            <a:r>
              <a:rPr lang="en-IN" sz="2800" dirty="0" smtClean="0"/>
              <a:t>&gt;0.9</a:t>
            </a:r>
            <a:endParaRPr lang="en-IN" sz="2800"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34</a:t>
            </a:fld>
            <a:endParaRPr lang="en-US" altLang="en-US"/>
          </a:p>
        </p:txBody>
      </p:sp>
    </p:spTree>
    <p:extLst>
      <p:ext uri="{BB962C8B-B14F-4D97-AF65-F5344CB8AC3E}">
        <p14:creationId xmlns:p14="http://schemas.microsoft.com/office/powerpoint/2010/main" val="820884477"/>
      </p:ext>
    </p:extLst>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proposition</a:t>
            </a:r>
          </a:p>
        </p:txBody>
      </p:sp>
      <p:sp>
        <p:nvSpPr>
          <p:cNvPr id="3" name="Content Placeholder 2"/>
          <p:cNvSpPr>
            <a:spLocks noGrp="1"/>
          </p:cNvSpPr>
          <p:nvPr>
            <p:ph idx="1"/>
          </p:nvPr>
        </p:nvSpPr>
        <p:spPr>
          <a:xfrm>
            <a:off x="233363" y="914401"/>
            <a:ext cx="8674100" cy="5410168"/>
          </a:xfrm>
        </p:spPr>
        <p:txBody>
          <a:bodyPr/>
          <a:lstStyle/>
          <a:p>
            <a:r>
              <a:rPr lang="en-US" dirty="0" smtClean="0"/>
              <a:t>Bag Of Words- </a:t>
            </a:r>
            <a:r>
              <a:rPr lang="en-US" b="0" dirty="0" smtClean="0"/>
              <a:t>Widely known concept can be modified to obtain very 		    interesting results</a:t>
            </a:r>
            <a:endParaRPr lang="en-US" dirty="0" smtClean="0"/>
          </a:p>
          <a:p>
            <a:endParaRPr lang="en-US" dirty="0" smtClean="0"/>
          </a:p>
          <a:p>
            <a:r>
              <a:rPr lang="en-US" dirty="0" smtClean="0"/>
              <a:t>Word2Vec-</a:t>
            </a:r>
            <a:r>
              <a:rPr lang="en-US" b="0" dirty="0" smtClean="0"/>
              <a:t>Creates word vectors for each word. Word vectors contains 	          both semantic and syntactic meaning in them. Can create                  </a:t>
            </a:r>
          </a:p>
          <a:p>
            <a:pPr marL="0" indent="0">
              <a:buNone/>
            </a:pPr>
            <a:r>
              <a:rPr lang="en-US" b="0" dirty="0"/>
              <a:t>	</a:t>
            </a:r>
            <a:r>
              <a:rPr lang="en-US" b="0" dirty="0" smtClean="0"/>
              <a:t>          great accuracy </a:t>
            </a:r>
            <a:r>
              <a:rPr lang="en-US" b="0" dirty="0" err="1" smtClean="0"/>
              <a:t>upto</a:t>
            </a:r>
            <a:r>
              <a:rPr lang="en-US" b="0" dirty="0" smtClean="0"/>
              <a:t> 0.85</a:t>
            </a:r>
          </a:p>
          <a:p>
            <a:endParaRPr lang="en-US" dirty="0" smtClean="0"/>
          </a:p>
          <a:p>
            <a:r>
              <a:rPr lang="en-US" dirty="0" smtClean="0"/>
              <a:t>Doc2Vec-</a:t>
            </a:r>
            <a:r>
              <a:rPr lang="en-US" b="0" dirty="0" smtClean="0"/>
              <a:t>Product still under development. People trying to use it widely 	        as applications still unknown. </a:t>
            </a:r>
            <a:r>
              <a:rPr lang="en-US" b="0" dirty="0"/>
              <a:t>S</a:t>
            </a:r>
            <a:r>
              <a:rPr lang="en-US" b="0" dirty="0" smtClean="0"/>
              <a:t>equence of words maintained.</a:t>
            </a:r>
          </a:p>
          <a:p>
            <a:pPr marL="0" indent="0">
              <a:buNone/>
            </a:pPr>
            <a:r>
              <a:rPr lang="en-US" b="0" dirty="0"/>
              <a:t>	</a:t>
            </a:r>
            <a:r>
              <a:rPr lang="en-US" b="0" dirty="0" smtClean="0"/>
              <a:t>        Accuracy can be achieved &gt;0.9 when trained on large dataset </a:t>
            </a:r>
            <a:endParaRPr lang="en-US" b="0"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35</a:t>
            </a:fld>
            <a:endParaRPr lang="en-US" altLang="en-US"/>
          </a:p>
        </p:txBody>
      </p:sp>
    </p:spTree>
    <p:extLst>
      <p:ext uri="{BB962C8B-B14F-4D97-AF65-F5344CB8AC3E}">
        <p14:creationId xmlns:p14="http://schemas.microsoft.com/office/powerpoint/2010/main" val="87958907"/>
      </p:ext>
    </p:extLst>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 mile..(LEAN Initiative </a:t>
            </a:r>
            <a:r>
              <a:rPr lang="en-US" dirty="0" err="1"/>
              <a:t>etc</a:t>
            </a:r>
            <a:r>
              <a:rPr lang="en-US" dirty="0"/>
              <a:t> can be covered under this umbrella)</a:t>
            </a:r>
          </a:p>
        </p:txBody>
      </p:sp>
      <p:sp>
        <p:nvSpPr>
          <p:cNvPr id="3" name="Content Placeholder 2"/>
          <p:cNvSpPr>
            <a:spLocks noGrp="1"/>
          </p:cNvSpPr>
          <p:nvPr>
            <p:ph idx="1"/>
          </p:nvPr>
        </p:nvSpPr>
        <p:spPr/>
        <p:txBody>
          <a:bodyPr/>
          <a:lstStyle/>
          <a:p>
            <a:r>
              <a:rPr lang="en-US" dirty="0" smtClean="0"/>
              <a:t>Word2Vec and Doc2 </a:t>
            </a:r>
            <a:r>
              <a:rPr lang="en-US" dirty="0" err="1" smtClean="0"/>
              <a:t>Vec</a:t>
            </a:r>
            <a:endParaRPr lang="en-US" dirty="0" smtClean="0"/>
          </a:p>
          <a:p>
            <a:pPr marL="0" indent="0">
              <a:buNone/>
            </a:pPr>
            <a:endParaRPr lang="en-US" dirty="0"/>
          </a:p>
          <a:p>
            <a:pPr marL="0" indent="0">
              <a:buNone/>
            </a:pPr>
            <a:r>
              <a:rPr lang="en-US" b="0" dirty="0"/>
              <a:t> </a:t>
            </a:r>
            <a:r>
              <a:rPr lang="en-US" b="0" dirty="0" smtClean="0"/>
              <a:t>    Both of these are Google products which have not yet been explored yet. They are said to have enormous potential in them and are being applied enormously in Text Classification.</a:t>
            </a:r>
          </a:p>
          <a:p>
            <a:pPr marL="0" indent="0">
              <a:buNone/>
            </a:pPr>
            <a:endParaRPr lang="en-US" dirty="0"/>
          </a:p>
          <a:p>
            <a:pPr marL="0" indent="0">
              <a:buNone/>
            </a:pPr>
            <a:r>
              <a:rPr lang="en-US" dirty="0" smtClean="0"/>
              <a:t>Recent topic for talk show </a:t>
            </a:r>
          </a:p>
          <a:p>
            <a:pPr>
              <a:buFont typeface="Arial" panose="020B0604020202020204" pitchFamily="34" charset="0"/>
              <a:buChar char="•"/>
            </a:pPr>
            <a:r>
              <a:rPr lang="en-US" b="0" dirty="0" smtClean="0"/>
              <a:t>Text by the Bay ,2015 </a:t>
            </a:r>
          </a:p>
          <a:p>
            <a:pPr>
              <a:buFont typeface="Arial" panose="020B0604020202020204" pitchFamily="34" charset="0"/>
              <a:buChar char="•"/>
            </a:pPr>
            <a:r>
              <a:rPr lang="en-US" b="0" dirty="0" smtClean="0"/>
              <a:t>New York conference on text Classification</a:t>
            </a:r>
            <a:endParaRPr lang="en-US" b="0"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36</a:t>
            </a:fld>
            <a:endParaRPr lang="en-US" altLang="en-US"/>
          </a:p>
        </p:txBody>
      </p:sp>
    </p:spTree>
    <p:extLst>
      <p:ext uri="{BB962C8B-B14F-4D97-AF65-F5344CB8AC3E}">
        <p14:creationId xmlns:p14="http://schemas.microsoft.com/office/powerpoint/2010/main" val="327208917"/>
      </p:ext>
    </p:extLst>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 away!</a:t>
            </a:r>
          </a:p>
        </p:txBody>
      </p:sp>
      <p:sp>
        <p:nvSpPr>
          <p:cNvPr id="3" name="Content Placeholder 2"/>
          <p:cNvSpPr>
            <a:spLocks noGrp="1"/>
          </p:cNvSpPr>
          <p:nvPr>
            <p:ph idx="1"/>
          </p:nvPr>
        </p:nvSpPr>
        <p:spPr/>
        <p:txBody>
          <a:bodyPr/>
          <a:lstStyle/>
          <a:p>
            <a:r>
              <a:rPr lang="en-US" dirty="0" smtClean="0"/>
              <a:t>First of all, the experience of corporate life and work culture</a:t>
            </a:r>
          </a:p>
          <a:p>
            <a:r>
              <a:rPr lang="en-US" dirty="0" smtClean="0"/>
              <a:t>Friends and Collogues</a:t>
            </a:r>
          </a:p>
          <a:p>
            <a:r>
              <a:rPr lang="en-US" dirty="0" smtClean="0"/>
              <a:t>Learnt a lot about data classification and the work done in this field</a:t>
            </a:r>
          </a:p>
          <a:p>
            <a:r>
              <a:rPr lang="en-US" dirty="0" smtClean="0"/>
              <a:t>Created 4 models with tools being currently used in the market</a:t>
            </a:r>
            <a:endParaRPr lang="en-US"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37</a:t>
            </a:fld>
            <a:endParaRPr lang="en-US" altLang="en-US"/>
          </a:p>
        </p:txBody>
      </p:sp>
    </p:spTree>
    <p:extLst>
      <p:ext uri="{BB962C8B-B14F-4D97-AF65-F5344CB8AC3E}">
        <p14:creationId xmlns:p14="http://schemas.microsoft.com/office/powerpoint/2010/main" val="728655560"/>
      </p:ext>
    </p:extLst>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Limitations/Challenges</a:t>
            </a:r>
          </a:p>
        </p:txBody>
      </p:sp>
      <p:sp>
        <p:nvSpPr>
          <p:cNvPr id="3" name="Content Placeholder 2"/>
          <p:cNvSpPr>
            <a:spLocks noGrp="1"/>
          </p:cNvSpPr>
          <p:nvPr>
            <p:ph idx="1"/>
          </p:nvPr>
        </p:nvSpPr>
        <p:spPr/>
        <p:txBody>
          <a:bodyPr/>
          <a:lstStyle/>
          <a:p>
            <a:r>
              <a:rPr lang="en-US" dirty="0" smtClean="0"/>
              <a:t>Getting an insight into Data Science field being a complete newbie! </a:t>
            </a:r>
          </a:p>
          <a:p>
            <a:endParaRPr lang="en-US" dirty="0"/>
          </a:p>
          <a:p>
            <a:r>
              <a:rPr lang="en-US" dirty="0" smtClean="0"/>
              <a:t>Word2Vector and Doc2Vector are both newly made products and has not yet been explored. Extracting information and utilizing them to get the best result was a challenging task</a:t>
            </a:r>
          </a:p>
          <a:p>
            <a:endParaRPr lang="en-US" dirty="0"/>
          </a:p>
          <a:p>
            <a:r>
              <a:rPr lang="en-US" dirty="0" smtClean="0"/>
              <a:t>Word2Vector and Doc2Vector are big data models. So they did not show efficient results in Python. However they would hopefully do wonders when run on Hadoop</a:t>
            </a:r>
          </a:p>
          <a:p>
            <a:endParaRPr lang="en-US" dirty="0"/>
          </a:p>
          <a:p>
            <a:pPr marL="0" indent="0">
              <a:buNone/>
            </a:pPr>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38</a:t>
            </a:fld>
            <a:endParaRPr lang="en-US" altLang="en-US"/>
          </a:p>
        </p:txBody>
      </p:sp>
    </p:spTree>
    <p:extLst>
      <p:ext uri="{BB962C8B-B14F-4D97-AF65-F5344CB8AC3E}">
        <p14:creationId xmlns:p14="http://schemas.microsoft.com/office/powerpoint/2010/main" val="1614636183"/>
      </p:ext>
    </p:extLst>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www-nlp.stanford.edu/pubs/glove.pdf</a:t>
            </a:r>
            <a:endParaRPr lang="en-US" dirty="0" smtClean="0"/>
          </a:p>
          <a:p>
            <a:r>
              <a:rPr lang="en-US" dirty="0">
                <a:hlinkClick r:id="rId3"/>
              </a:rPr>
              <a:t>http://www.cs.bgu.ac.il/~</a:t>
            </a:r>
            <a:r>
              <a:rPr lang="en-US" dirty="0" smtClean="0">
                <a:hlinkClick r:id="rId3"/>
              </a:rPr>
              <a:t>yoavg/publications/acl2014syntemb.pdf</a:t>
            </a:r>
            <a:endParaRPr lang="en-US" dirty="0" smtClean="0"/>
          </a:p>
          <a:p>
            <a:r>
              <a:rPr lang="en-US" dirty="0">
                <a:hlinkClick r:id="rId4"/>
              </a:rPr>
              <a:t>http://</a:t>
            </a:r>
            <a:r>
              <a:rPr lang="en-US" dirty="0" smtClean="0">
                <a:hlinkClick r:id="rId4"/>
              </a:rPr>
              <a:t>arxiv.org/pdf/1301.3781.pdf</a:t>
            </a:r>
            <a:endParaRPr lang="en-US" dirty="0" smtClean="0"/>
          </a:p>
          <a:p>
            <a:r>
              <a:rPr lang="en-US" dirty="0">
                <a:hlinkClick r:id="rId4"/>
              </a:rPr>
              <a:t>http://</a:t>
            </a:r>
            <a:r>
              <a:rPr lang="en-US" dirty="0" smtClean="0">
                <a:hlinkClick r:id="rId4"/>
              </a:rPr>
              <a:t>arxiv.org/pdf/1301.3781.pdf</a:t>
            </a:r>
            <a:endParaRPr lang="en-US" dirty="0" smtClean="0"/>
          </a:p>
          <a:p>
            <a:r>
              <a:rPr lang="en-US" dirty="0">
                <a:hlinkClick r:id="rId5"/>
              </a:rPr>
              <a:t>http://ai.stanford.edu/~</a:t>
            </a:r>
            <a:r>
              <a:rPr lang="en-US" dirty="0" smtClean="0">
                <a:hlinkClick r:id="rId5"/>
              </a:rPr>
              <a:t>ang/papers/acl11-WordVectorsSentimentAnalysis.pdf</a:t>
            </a:r>
            <a:endParaRPr lang="en-US" dirty="0" smtClean="0"/>
          </a:p>
          <a:p>
            <a:r>
              <a:rPr lang="en-US" dirty="0">
                <a:hlinkClick r:id="rId6"/>
              </a:rPr>
              <a:t>http://</a:t>
            </a:r>
            <a:r>
              <a:rPr lang="en-US" dirty="0" smtClean="0">
                <a:hlinkClick r:id="rId6"/>
              </a:rPr>
              <a:t>sentiment.christopherpotts.net/vectors.html</a:t>
            </a:r>
            <a:endParaRPr lang="en-US" dirty="0" smtClean="0"/>
          </a:p>
          <a:p>
            <a:r>
              <a:rPr lang="en-US" dirty="0">
                <a:hlinkClick r:id="rId7"/>
              </a:rPr>
              <a:t>http://cs.stanford.edu/~</a:t>
            </a:r>
            <a:r>
              <a:rPr lang="en-US" dirty="0" smtClean="0">
                <a:hlinkClick r:id="rId7"/>
              </a:rPr>
              <a:t>quocle/paragraph_vector.pdf</a:t>
            </a:r>
            <a:endParaRPr lang="en-US" dirty="0" smtClean="0"/>
          </a:p>
          <a:p>
            <a:r>
              <a:rPr lang="en-US"/>
              <a:t>http://u.cs.biu.ac.il/~nlp/wp-content/uploads/Neural-Word-Embeddings-as-Implicit-Matrix-Factorization-NIPS-2014.pdf</a:t>
            </a:r>
            <a:endParaRPr lang="en-US"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39</a:t>
            </a:fld>
            <a:endParaRPr lang="en-US" altLang="en-US"/>
          </a:p>
        </p:txBody>
      </p:sp>
    </p:spTree>
    <p:extLst>
      <p:ext uri="{BB962C8B-B14F-4D97-AF65-F5344CB8AC3E}">
        <p14:creationId xmlns:p14="http://schemas.microsoft.com/office/powerpoint/2010/main" val="1193325880"/>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222885" y="274320"/>
            <a:ext cx="8698230" cy="822960"/>
          </a:xfrm>
        </p:spPr>
        <p:txBody>
          <a:bodyPr vert="horz" wrap="square" lIns="0" tIns="0" rIns="0" bIns="0" numCol="1" anchor="t" anchorCtr="0" compatLnSpc="1">
            <a:prstTxWarp prst="textNoShape">
              <a:avLst/>
            </a:prstTxWarp>
          </a:bodyPr>
          <a:lstStyle/>
          <a:p>
            <a:pPr algn="l">
              <a:lnSpc>
                <a:spcPct val="95000"/>
              </a:lnSpc>
            </a:pPr>
            <a:r>
              <a:rPr lang="en-US" altLang="en-US" sz="3870">
                <a:solidFill>
                  <a:srgbClr val="000000"/>
                </a:solidFill>
                <a:latin typeface="Arial" panose="020B0604020202020204" pitchFamily="34" charset="0"/>
              </a:rPr>
              <a:t>Several fields of computing merge</a:t>
            </a:r>
          </a:p>
        </p:txBody>
      </p:sp>
      <p:sp>
        <p:nvSpPr>
          <p:cNvPr id="6146" name="Rectangle 2"/>
          <p:cNvSpPr>
            <a:spLocks noGrp="1" noChangeArrowheads="1"/>
          </p:cNvSpPr>
          <p:nvPr>
            <p:ph type="body" idx="1"/>
          </p:nvPr>
        </p:nvSpPr>
        <p:spPr>
          <a:xfrm>
            <a:off x="215742" y="1644492"/>
            <a:ext cx="8689658" cy="5599271"/>
          </a:xfrm>
        </p:spPr>
        <p:txBody>
          <a:bodyPr vert="horz" wrap="square" lIns="0" tIns="0" rIns="0" bIns="0" numCol="1" anchor="t" anchorCtr="0" compatLnSpc="1">
            <a:prstTxWarp prst="textNoShape">
              <a:avLst/>
            </a:prstTxWarp>
          </a:bodyPr>
          <a:lstStyle/>
          <a:p>
            <a:pPr marL="0" indent="0">
              <a:lnSpc>
                <a:spcPct val="95000"/>
              </a:lnSpc>
              <a:spcBef>
                <a:spcPct val="0"/>
              </a:spcBef>
              <a:buNone/>
            </a:pPr>
            <a:r>
              <a:rPr lang="en-US" altLang="en-US" sz="2430" dirty="0">
                <a:solidFill>
                  <a:srgbClr val="000000"/>
                </a:solidFill>
                <a:latin typeface="Arial" panose="020B0604020202020204" pitchFamily="34" charset="0"/>
              </a:rPr>
              <a:t>Natural language processing</a:t>
            </a:r>
            <a:endParaRPr lang="en-US" altLang="en-US" dirty="0"/>
          </a:p>
          <a:p>
            <a:pPr marL="0" indent="0">
              <a:lnSpc>
                <a:spcPct val="95000"/>
              </a:lnSpc>
              <a:spcBef>
                <a:spcPct val="0"/>
              </a:spcBef>
              <a:buNone/>
            </a:pPr>
            <a:endParaRPr lang="en-US" altLang="en-US" sz="2430" b="0" dirty="0">
              <a:solidFill>
                <a:srgbClr val="000000"/>
              </a:solidFill>
              <a:latin typeface="Arial" panose="020B0604020202020204" pitchFamily="34" charset="0"/>
            </a:endParaRPr>
          </a:p>
          <a:p>
            <a:pPr marL="0" indent="0">
              <a:lnSpc>
                <a:spcPct val="95000"/>
              </a:lnSpc>
              <a:spcBef>
                <a:spcPct val="0"/>
              </a:spcBef>
              <a:buNone/>
            </a:pPr>
            <a:r>
              <a:rPr lang="en-US" altLang="en-US" sz="2430" b="0" dirty="0">
                <a:solidFill>
                  <a:srgbClr val="000000"/>
                </a:solidFill>
                <a:latin typeface="Arial" panose="020B0604020202020204" pitchFamily="34" charset="0"/>
              </a:rPr>
              <a:t>It deals with the actual text element. It transforms it into a format that the machine can use.</a:t>
            </a:r>
            <a:endParaRPr lang="en-US" altLang="en-US" b="0" dirty="0"/>
          </a:p>
          <a:p>
            <a:pPr marL="0" indent="0">
              <a:lnSpc>
                <a:spcPct val="95000"/>
              </a:lnSpc>
              <a:spcBef>
                <a:spcPct val="0"/>
              </a:spcBef>
              <a:buNone/>
            </a:pPr>
            <a:endParaRPr lang="en-US" altLang="en-US" sz="2430" dirty="0">
              <a:solidFill>
                <a:srgbClr val="000000"/>
              </a:solidFill>
              <a:latin typeface="Arial" panose="020B0604020202020204" pitchFamily="34" charset="0"/>
            </a:endParaRPr>
          </a:p>
          <a:p>
            <a:pPr marL="0" indent="0">
              <a:lnSpc>
                <a:spcPct val="95000"/>
              </a:lnSpc>
              <a:spcBef>
                <a:spcPct val="0"/>
              </a:spcBef>
              <a:buNone/>
            </a:pPr>
            <a:endParaRPr lang="en-US" altLang="en-US" sz="2430" dirty="0">
              <a:solidFill>
                <a:srgbClr val="000000"/>
              </a:solidFill>
              <a:latin typeface="Arial" panose="020B0604020202020204" pitchFamily="34" charset="0"/>
            </a:endParaRPr>
          </a:p>
          <a:p>
            <a:pPr marL="0" indent="0">
              <a:lnSpc>
                <a:spcPct val="95000"/>
              </a:lnSpc>
              <a:spcBef>
                <a:spcPct val="0"/>
              </a:spcBef>
              <a:buNone/>
            </a:pPr>
            <a:r>
              <a:rPr lang="en-US" altLang="en-US" sz="2430" dirty="0">
                <a:solidFill>
                  <a:srgbClr val="000000"/>
                </a:solidFill>
                <a:latin typeface="Arial" panose="020B0604020202020204" pitchFamily="34" charset="0"/>
              </a:rPr>
              <a:t>Artificial intelligence</a:t>
            </a:r>
            <a:endParaRPr lang="en-US" altLang="en-US" dirty="0"/>
          </a:p>
          <a:p>
            <a:pPr marL="0" indent="0">
              <a:lnSpc>
                <a:spcPct val="95000"/>
              </a:lnSpc>
              <a:spcBef>
                <a:spcPct val="0"/>
              </a:spcBef>
              <a:buNone/>
            </a:pPr>
            <a:endParaRPr lang="en-US" altLang="en-US" sz="2430" dirty="0">
              <a:solidFill>
                <a:srgbClr val="000000"/>
              </a:solidFill>
              <a:latin typeface="Arial" panose="020B0604020202020204" pitchFamily="34" charset="0"/>
            </a:endParaRPr>
          </a:p>
          <a:p>
            <a:pPr marL="0" indent="0">
              <a:lnSpc>
                <a:spcPct val="95000"/>
              </a:lnSpc>
              <a:spcBef>
                <a:spcPct val="0"/>
              </a:spcBef>
              <a:buNone/>
            </a:pPr>
            <a:r>
              <a:rPr lang="en-US" altLang="en-US" sz="2430" b="0" dirty="0">
                <a:solidFill>
                  <a:srgbClr val="000000"/>
                </a:solidFill>
                <a:latin typeface="Arial" panose="020B0604020202020204" pitchFamily="34" charset="0"/>
              </a:rPr>
              <a:t>It uses the information given by the NLP and uses a lot of </a:t>
            </a:r>
            <a:r>
              <a:rPr lang="en-US" altLang="en-US" sz="2430" b="0" dirty="0" err="1">
                <a:solidFill>
                  <a:srgbClr val="000000"/>
                </a:solidFill>
                <a:latin typeface="Arial" panose="020B0604020202020204" pitchFamily="34" charset="0"/>
              </a:rPr>
              <a:t>maths</a:t>
            </a:r>
            <a:r>
              <a:rPr lang="en-US" altLang="en-US" sz="2430" b="0" dirty="0">
                <a:solidFill>
                  <a:srgbClr val="000000"/>
                </a:solidFill>
                <a:latin typeface="Arial" panose="020B0604020202020204" pitchFamily="34" charset="0"/>
              </a:rPr>
              <a:t> to determine whether something is negative or positive: it is used for clustering.</a:t>
            </a:r>
            <a:endParaRPr lang="en-US" altLang="en-US" b="0" dirty="0"/>
          </a:p>
          <a:p>
            <a:pPr marL="0" indent="0">
              <a:lnSpc>
                <a:spcPct val="95000"/>
              </a:lnSpc>
              <a:spcBef>
                <a:spcPct val="0"/>
              </a:spcBef>
              <a:buNone/>
            </a:pPr>
            <a:endParaRPr lang="en-US" altLang="en-US" sz="2430" dirty="0">
              <a:solidFill>
                <a:srgbClr val="000000"/>
              </a:solidFill>
              <a:latin typeface="Arial" panose="020B0604020202020204" pitchFamily="34" charset="0"/>
            </a:endParaRPr>
          </a:p>
          <a:p>
            <a:pPr marL="0" indent="0">
              <a:lnSpc>
                <a:spcPct val="95000"/>
              </a:lnSpc>
              <a:spcBef>
                <a:spcPct val="0"/>
              </a:spcBef>
              <a:buNone/>
            </a:pPr>
            <a:endParaRPr lang="en-US" altLang="en-US" sz="2430" dirty="0">
              <a:solidFill>
                <a:srgbClr val="000000"/>
              </a:solidFill>
              <a:latin typeface="Arial" panose="020B0604020202020204" pitchFamily="34" charset="0"/>
            </a:endParaRPr>
          </a:p>
          <a:p>
            <a:pPr marL="0" indent="0">
              <a:lnSpc>
                <a:spcPct val="95000"/>
              </a:lnSpc>
              <a:spcBef>
                <a:spcPct val="0"/>
              </a:spcBef>
              <a:buNone/>
            </a:pPr>
            <a:endParaRPr lang="en-US" altLang="en-US" sz="2430" dirty="0">
              <a:solidFill>
                <a:srgbClr val="000000"/>
              </a:solidFill>
              <a:latin typeface="Arial" panose="020B0604020202020204" pitchFamily="34" charset="0"/>
            </a:endParaRPr>
          </a:p>
          <a:p>
            <a:pPr marL="0" indent="0">
              <a:lnSpc>
                <a:spcPct val="95000"/>
              </a:lnSpc>
              <a:spcBef>
                <a:spcPct val="0"/>
              </a:spcBef>
              <a:buNone/>
            </a:pPr>
            <a:endParaRPr lang="en-US" altLang="en-US" sz="2430" dirty="0">
              <a:solidFill>
                <a:srgbClr val="000000"/>
              </a:solidFill>
              <a:latin typeface="Arial" panose="020B0604020202020204" pitchFamily="34" charset="0"/>
            </a:endParaRPr>
          </a:p>
        </p:txBody>
      </p:sp>
    </p:spTree>
    <p:extLst>
      <p:ext uri="{BB962C8B-B14F-4D97-AF65-F5344CB8AC3E}">
        <p14:creationId xmlns:p14="http://schemas.microsoft.com/office/powerpoint/2010/main" val="3857523641"/>
      </p:ext>
    </p:extLst>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143875" y="6494463"/>
            <a:ext cx="1000125" cy="338137"/>
          </a:xfrm>
        </p:spPr>
        <p:txBody>
          <a:bodyPr/>
          <a:lstStyle/>
          <a:p>
            <a:pPr>
              <a:defRPr/>
            </a:pPr>
            <a:fld id="{6DE6A88F-FB1C-4E70-A54F-430660B524E2}" type="slidenum">
              <a:rPr lang="en-US" altLang="en-US" smtClean="0"/>
              <a:pPr>
                <a:defRPr/>
              </a:pPr>
              <a:t>40</a:t>
            </a:fld>
            <a:endParaRPr lang="en-US" altLang="en-US"/>
          </a:p>
        </p:txBody>
      </p:sp>
      <p:sp>
        <p:nvSpPr>
          <p:cNvPr id="7" name="Title 6"/>
          <p:cNvSpPr>
            <a:spLocks noGrp="1"/>
          </p:cNvSpPr>
          <p:nvPr>
            <p:ph type="ctrTitle"/>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2820035791"/>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&amp; scope of project(s)</a:t>
            </a:r>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5</a:t>
            </a:fld>
            <a:endParaRPr lang="en-US" altLang="en-US"/>
          </a:p>
        </p:txBody>
      </p:sp>
      <p:sp>
        <p:nvSpPr>
          <p:cNvPr id="7" name="Slide Number Placeholder 3"/>
          <p:cNvSpPr txBox="1">
            <a:spLocks/>
          </p:cNvSpPr>
          <p:nvPr/>
        </p:nvSpPr>
        <p:spPr bwMode="auto">
          <a:xfrm>
            <a:off x="4071938" y="6527800"/>
            <a:ext cx="1000125" cy="261938"/>
          </a:xfrm>
          <a:prstGeom prst="rect">
            <a:avLst/>
          </a:prstGeom>
          <a:noFill/>
          <a:ln w="12700" algn="ctr">
            <a:noFill/>
            <a:miter lim="800000"/>
            <a:headEnd/>
            <a:tailEnd/>
          </a:ln>
          <a:effectLst/>
        </p:spPr>
        <p:txBody>
          <a:bodyPr vert="horz" wrap="square" lIns="45720" tIns="0" rIns="0" bIns="0" numCol="1" anchor="ctr" anchorCtr="0" compatLnSpc="1">
            <a:prstTxWarp prst="textNoShape">
              <a:avLst/>
            </a:prstTxWarp>
          </a:bodyPr>
          <a:lstStyle>
            <a:defPPr>
              <a:defRPr lang="en-US"/>
            </a:defPPr>
            <a:lvl1pPr algn="r" rtl="0" eaLnBrk="0" fontAlgn="base" hangingPunct="0">
              <a:lnSpc>
                <a:spcPct val="85000"/>
              </a:lnSpc>
              <a:spcBef>
                <a:spcPct val="50000"/>
              </a:spcBef>
              <a:spcAft>
                <a:spcPct val="0"/>
              </a:spcAft>
              <a:tabLst>
                <a:tab pos="1770063" algn="r"/>
              </a:tabLst>
              <a:defRPr sz="1000" b="1" kern="1200">
                <a:solidFill>
                  <a:schemeClr val="bg1"/>
                </a:solidFill>
                <a:latin typeface="Arial" pitchFamily="34" charset="0"/>
                <a:ea typeface="+mn-ea"/>
                <a:cs typeface="+mn-cs"/>
              </a:defRPr>
            </a:lvl1pPr>
            <a:lvl2pPr marL="457200" algn="l" rtl="0" fontAlgn="base">
              <a:spcBef>
                <a:spcPct val="0"/>
              </a:spcBef>
              <a:spcAft>
                <a:spcPct val="0"/>
              </a:spcAft>
              <a:defRPr sz="1400" kern="1200">
                <a:solidFill>
                  <a:schemeClr val="tx1"/>
                </a:solidFill>
                <a:latin typeface="Arial" pitchFamily="34" charset="0"/>
                <a:ea typeface="+mn-ea"/>
                <a:cs typeface="+mn-cs"/>
              </a:defRPr>
            </a:lvl2pPr>
            <a:lvl3pPr marL="914400" algn="l" rtl="0" fontAlgn="base">
              <a:spcBef>
                <a:spcPct val="0"/>
              </a:spcBef>
              <a:spcAft>
                <a:spcPct val="0"/>
              </a:spcAft>
              <a:defRPr sz="1400" kern="1200">
                <a:solidFill>
                  <a:schemeClr val="tx1"/>
                </a:solidFill>
                <a:latin typeface="Arial" pitchFamily="34" charset="0"/>
                <a:ea typeface="+mn-ea"/>
                <a:cs typeface="+mn-cs"/>
              </a:defRPr>
            </a:lvl3pPr>
            <a:lvl4pPr marL="1371600" algn="l" rtl="0" fontAlgn="base">
              <a:spcBef>
                <a:spcPct val="0"/>
              </a:spcBef>
              <a:spcAft>
                <a:spcPct val="0"/>
              </a:spcAft>
              <a:defRPr sz="1400" kern="1200">
                <a:solidFill>
                  <a:schemeClr val="tx1"/>
                </a:solidFill>
                <a:latin typeface="Arial" pitchFamily="34" charset="0"/>
                <a:ea typeface="+mn-ea"/>
                <a:cs typeface="+mn-cs"/>
              </a:defRPr>
            </a:lvl4pPr>
            <a:lvl5pPr marL="1828800" algn="l" rtl="0" fontAlgn="base">
              <a:spcBef>
                <a:spcPct val="0"/>
              </a:spcBef>
              <a:spcAft>
                <a:spcPct val="0"/>
              </a:spcAft>
              <a:defRPr sz="1400" kern="1200">
                <a:solidFill>
                  <a:schemeClr val="tx1"/>
                </a:solidFill>
                <a:latin typeface="Arial" pitchFamily="34" charset="0"/>
                <a:ea typeface="+mn-ea"/>
                <a:cs typeface="+mn-cs"/>
              </a:defRPr>
            </a:lvl5pPr>
            <a:lvl6pPr marL="2286000" algn="l" defTabSz="914400" rtl="0" eaLnBrk="1" latinLnBrk="0" hangingPunct="1">
              <a:defRPr sz="1400" kern="1200">
                <a:solidFill>
                  <a:schemeClr val="tx1"/>
                </a:solidFill>
                <a:latin typeface="Arial" pitchFamily="34" charset="0"/>
                <a:ea typeface="+mn-ea"/>
                <a:cs typeface="+mn-cs"/>
              </a:defRPr>
            </a:lvl6pPr>
            <a:lvl7pPr marL="2743200" algn="l" defTabSz="914400" rtl="0" eaLnBrk="1" latinLnBrk="0" hangingPunct="1">
              <a:defRPr sz="1400" kern="1200">
                <a:solidFill>
                  <a:schemeClr val="tx1"/>
                </a:solidFill>
                <a:latin typeface="Arial" pitchFamily="34" charset="0"/>
                <a:ea typeface="+mn-ea"/>
                <a:cs typeface="+mn-cs"/>
              </a:defRPr>
            </a:lvl7pPr>
            <a:lvl8pPr marL="3200400" algn="l" defTabSz="914400" rtl="0" eaLnBrk="1" latinLnBrk="0" hangingPunct="1">
              <a:defRPr sz="1400" kern="1200">
                <a:solidFill>
                  <a:schemeClr val="tx1"/>
                </a:solidFill>
                <a:latin typeface="Arial" pitchFamily="34" charset="0"/>
                <a:ea typeface="+mn-ea"/>
                <a:cs typeface="+mn-cs"/>
              </a:defRPr>
            </a:lvl8pPr>
            <a:lvl9pPr marL="3657600" algn="l" defTabSz="914400" rtl="0" eaLnBrk="1" latinLnBrk="0" hangingPunct="1">
              <a:defRPr sz="1400" kern="1200">
                <a:solidFill>
                  <a:schemeClr val="tx1"/>
                </a:solidFill>
                <a:latin typeface="Arial" pitchFamily="34" charset="0"/>
                <a:ea typeface="+mn-ea"/>
                <a:cs typeface="+mn-cs"/>
              </a:defRPr>
            </a:lvl9pPr>
          </a:lstStyle>
          <a:p>
            <a:pPr>
              <a:defRPr/>
            </a:pPr>
            <a:fld id="{03FC448F-5FB0-4F9C-9FA3-C0D708AFD05E}" type="slidenum">
              <a:rPr lang="en-US" altLang="en-US" smtClean="0"/>
              <a:pPr>
                <a:defRPr/>
              </a:pPr>
              <a:t>5</a:t>
            </a:fld>
            <a:endParaRPr lang="en-US" altLang="en-US" dirty="0"/>
          </a:p>
        </p:txBody>
      </p:sp>
      <p:sp>
        <p:nvSpPr>
          <p:cNvPr id="5" name="TextBox 4"/>
          <p:cNvSpPr txBox="1"/>
          <p:nvPr/>
        </p:nvSpPr>
        <p:spPr>
          <a:xfrm>
            <a:off x="533400" y="1143000"/>
            <a:ext cx="2476960" cy="338554"/>
          </a:xfrm>
          <a:prstGeom prst="rect">
            <a:avLst/>
          </a:prstGeom>
          <a:noFill/>
        </p:spPr>
        <p:txBody>
          <a:bodyPr wrap="none" rtlCol="0">
            <a:spAutoFit/>
          </a:bodyPr>
          <a:lstStyle/>
          <a:p>
            <a:r>
              <a:rPr lang="en-US" sz="1600" b="1" i="1" dirty="0" smtClean="0"/>
              <a:t>The Problem Statement</a:t>
            </a:r>
            <a:endParaRPr lang="en-US" sz="1600" b="1" i="1" dirty="0"/>
          </a:p>
        </p:txBody>
      </p:sp>
      <p:sp>
        <p:nvSpPr>
          <p:cNvPr id="3" name="Rectangle 2"/>
          <p:cNvSpPr/>
          <p:nvPr/>
        </p:nvSpPr>
        <p:spPr>
          <a:xfrm>
            <a:off x="533400" y="1481554"/>
            <a:ext cx="7848600" cy="1331134"/>
          </a:xfrm>
          <a:prstGeom prst="rect">
            <a:avLst/>
          </a:prstGeom>
        </p:spPr>
        <p:txBody>
          <a:bodyPr wrap="square">
            <a:spAutoFit/>
          </a:bodyPr>
          <a:lstStyle/>
          <a:p>
            <a:pPr>
              <a:lnSpc>
                <a:spcPct val="95000"/>
              </a:lnSpc>
            </a:pPr>
            <a:r>
              <a:rPr lang="en-US" altLang="en-US" dirty="0">
                <a:solidFill>
                  <a:srgbClr val="000000"/>
                </a:solidFill>
              </a:rPr>
              <a:t>1 - How does a machine define subjectivity &amp; sentiment?</a:t>
            </a:r>
            <a:endParaRPr lang="en-US" altLang="en-US" dirty="0"/>
          </a:p>
          <a:p>
            <a:pPr>
              <a:lnSpc>
                <a:spcPct val="95000"/>
              </a:lnSpc>
            </a:pPr>
            <a:endParaRPr lang="en-US" altLang="en-US" dirty="0">
              <a:solidFill>
                <a:srgbClr val="000000"/>
              </a:solidFill>
            </a:endParaRPr>
          </a:p>
          <a:p>
            <a:pPr>
              <a:lnSpc>
                <a:spcPct val="95000"/>
              </a:lnSpc>
            </a:pPr>
            <a:r>
              <a:rPr lang="en-US" altLang="en-US" dirty="0" smtClean="0">
                <a:solidFill>
                  <a:srgbClr val="000000"/>
                </a:solidFill>
              </a:rPr>
              <a:t>2 </a:t>
            </a:r>
            <a:r>
              <a:rPr lang="en-US" altLang="en-US" dirty="0">
                <a:solidFill>
                  <a:srgbClr val="000000"/>
                </a:solidFill>
              </a:rPr>
              <a:t>- How does a machine deal with subjective word senses?</a:t>
            </a:r>
            <a:endParaRPr lang="en-US" altLang="en-US" dirty="0"/>
          </a:p>
          <a:p>
            <a:pPr>
              <a:lnSpc>
                <a:spcPct val="95000"/>
              </a:lnSpc>
            </a:pPr>
            <a:endParaRPr lang="en-US" altLang="en-US" dirty="0">
              <a:solidFill>
                <a:srgbClr val="000000"/>
              </a:solidFill>
            </a:endParaRPr>
          </a:p>
          <a:p>
            <a:pPr>
              <a:lnSpc>
                <a:spcPct val="95000"/>
              </a:lnSpc>
            </a:pPr>
            <a:r>
              <a:rPr lang="en-US" altLang="en-US" dirty="0" smtClean="0">
                <a:solidFill>
                  <a:srgbClr val="000000"/>
                </a:solidFill>
              </a:rPr>
              <a:t>3 </a:t>
            </a:r>
            <a:r>
              <a:rPr lang="en-US" altLang="en-US" dirty="0">
                <a:solidFill>
                  <a:srgbClr val="000000"/>
                </a:solidFill>
              </a:rPr>
              <a:t>- How does a machine assign an opinion rating?</a:t>
            </a:r>
            <a:endParaRPr lang="en-US" altLang="en-US" dirty="0"/>
          </a:p>
          <a:p>
            <a:endParaRPr lang="en-US" dirty="0"/>
          </a:p>
        </p:txBody>
      </p:sp>
      <p:sp>
        <p:nvSpPr>
          <p:cNvPr id="6" name="TextBox 5"/>
          <p:cNvSpPr txBox="1"/>
          <p:nvPr/>
        </p:nvSpPr>
        <p:spPr>
          <a:xfrm>
            <a:off x="533400" y="3306187"/>
            <a:ext cx="721672" cy="369332"/>
          </a:xfrm>
          <a:prstGeom prst="rect">
            <a:avLst/>
          </a:prstGeom>
          <a:noFill/>
        </p:spPr>
        <p:txBody>
          <a:bodyPr wrap="square" rtlCol="0">
            <a:spAutoFit/>
          </a:bodyPr>
          <a:lstStyle/>
          <a:p>
            <a:r>
              <a:rPr lang="en-US" sz="1800" b="1" i="1" dirty="0" smtClean="0"/>
              <a:t>Goal</a:t>
            </a:r>
            <a:endParaRPr lang="en-US" sz="1800" b="1" i="1" dirty="0"/>
          </a:p>
        </p:txBody>
      </p:sp>
      <p:sp>
        <p:nvSpPr>
          <p:cNvPr id="8" name="TextBox 7"/>
          <p:cNvSpPr txBox="1"/>
          <p:nvPr/>
        </p:nvSpPr>
        <p:spPr>
          <a:xfrm>
            <a:off x="685800" y="3886200"/>
            <a:ext cx="6671763" cy="1384995"/>
          </a:xfrm>
          <a:prstGeom prst="rect">
            <a:avLst/>
          </a:prstGeom>
          <a:noFill/>
        </p:spPr>
        <p:txBody>
          <a:bodyPr wrap="none" rtlCol="0">
            <a:spAutoFit/>
          </a:bodyPr>
          <a:lstStyle/>
          <a:p>
            <a:pPr marL="342900" indent="-342900">
              <a:buAutoNum type="arabicPeriod"/>
            </a:pPr>
            <a:r>
              <a:rPr lang="en-US" dirty="0" smtClean="0"/>
              <a:t>Understand what is Sentiment Analysis/ Machine Learning and How is it done</a:t>
            </a:r>
          </a:p>
          <a:p>
            <a:pPr marL="342900" indent="-342900">
              <a:buAutoNum type="arabicPeriod"/>
            </a:pPr>
            <a:r>
              <a:rPr lang="en-US" dirty="0" smtClean="0"/>
              <a:t>Device an algorithm/model </a:t>
            </a:r>
          </a:p>
          <a:p>
            <a:pPr marL="342900" indent="-342900">
              <a:buAutoNum type="arabicPeriod"/>
            </a:pPr>
            <a:r>
              <a:rPr lang="en-US" dirty="0" smtClean="0"/>
              <a:t>Increase the Efficiency of the model</a:t>
            </a:r>
          </a:p>
          <a:p>
            <a:pPr marL="342900" indent="-342900">
              <a:buAutoNum type="arabicPeriod"/>
            </a:pPr>
            <a:r>
              <a:rPr lang="en-US" dirty="0" smtClean="0"/>
              <a:t>Understand how the recent methods used in the market for the problem </a:t>
            </a:r>
          </a:p>
          <a:p>
            <a:pPr marL="342900" indent="-342900">
              <a:buAutoNum type="arabicPeriod"/>
            </a:pPr>
            <a:r>
              <a:rPr lang="en-US" dirty="0" smtClean="0"/>
              <a:t>Incorporating it in my model</a:t>
            </a:r>
          </a:p>
          <a:p>
            <a:pPr marL="342900" indent="-342900">
              <a:buAutoNum type="arabicPeriod"/>
            </a:pPr>
            <a:endParaRPr lang="en-US" dirty="0"/>
          </a:p>
        </p:txBody>
      </p:sp>
    </p:spTree>
    <p:extLst>
      <p:ext uri="{BB962C8B-B14F-4D97-AF65-F5344CB8AC3E}">
        <p14:creationId xmlns:p14="http://schemas.microsoft.com/office/powerpoint/2010/main" val="4114621341"/>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 lifecycle/Methodology</a:t>
            </a:r>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6</a:t>
            </a:fld>
            <a:endParaRPr lang="en-US" altLang="en-US"/>
          </a:p>
        </p:txBody>
      </p:sp>
      <p:sp>
        <p:nvSpPr>
          <p:cNvPr id="12" name="Slide Number Placeholder 3"/>
          <p:cNvSpPr txBox="1">
            <a:spLocks/>
          </p:cNvSpPr>
          <p:nvPr/>
        </p:nvSpPr>
        <p:spPr bwMode="auto">
          <a:xfrm>
            <a:off x="4071938" y="6527800"/>
            <a:ext cx="1000125" cy="261938"/>
          </a:xfrm>
          <a:prstGeom prst="rect">
            <a:avLst/>
          </a:prstGeom>
          <a:noFill/>
          <a:ln w="12700" algn="ctr">
            <a:noFill/>
            <a:miter lim="800000"/>
            <a:headEnd/>
            <a:tailEnd/>
          </a:ln>
          <a:effectLst/>
        </p:spPr>
        <p:txBody>
          <a:bodyPr vert="horz" wrap="square" lIns="45720" tIns="0" rIns="0" bIns="0" numCol="1" anchor="ctr" anchorCtr="0" compatLnSpc="1">
            <a:prstTxWarp prst="textNoShape">
              <a:avLst/>
            </a:prstTxWarp>
          </a:bodyPr>
          <a:lstStyle>
            <a:defPPr>
              <a:defRPr lang="en-US"/>
            </a:defPPr>
            <a:lvl1pPr algn="r" rtl="0" eaLnBrk="0" fontAlgn="base" hangingPunct="0">
              <a:lnSpc>
                <a:spcPct val="85000"/>
              </a:lnSpc>
              <a:spcBef>
                <a:spcPct val="50000"/>
              </a:spcBef>
              <a:spcAft>
                <a:spcPct val="0"/>
              </a:spcAft>
              <a:tabLst>
                <a:tab pos="1770063" algn="r"/>
              </a:tabLst>
              <a:defRPr sz="1000" b="1" kern="1200">
                <a:solidFill>
                  <a:schemeClr val="bg1"/>
                </a:solidFill>
                <a:latin typeface="Arial" pitchFamily="34" charset="0"/>
                <a:ea typeface="+mn-ea"/>
                <a:cs typeface="+mn-cs"/>
              </a:defRPr>
            </a:lvl1pPr>
            <a:lvl2pPr marL="457200" algn="l" rtl="0" fontAlgn="base">
              <a:spcBef>
                <a:spcPct val="0"/>
              </a:spcBef>
              <a:spcAft>
                <a:spcPct val="0"/>
              </a:spcAft>
              <a:defRPr sz="1400" kern="1200">
                <a:solidFill>
                  <a:schemeClr val="tx1"/>
                </a:solidFill>
                <a:latin typeface="Arial" pitchFamily="34" charset="0"/>
                <a:ea typeface="+mn-ea"/>
                <a:cs typeface="+mn-cs"/>
              </a:defRPr>
            </a:lvl2pPr>
            <a:lvl3pPr marL="914400" algn="l" rtl="0" fontAlgn="base">
              <a:spcBef>
                <a:spcPct val="0"/>
              </a:spcBef>
              <a:spcAft>
                <a:spcPct val="0"/>
              </a:spcAft>
              <a:defRPr sz="1400" kern="1200">
                <a:solidFill>
                  <a:schemeClr val="tx1"/>
                </a:solidFill>
                <a:latin typeface="Arial" pitchFamily="34" charset="0"/>
                <a:ea typeface="+mn-ea"/>
                <a:cs typeface="+mn-cs"/>
              </a:defRPr>
            </a:lvl3pPr>
            <a:lvl4pPr marL="1371600" algn="l" rtl="0" fontAlgn="base">
              <a:spcBef>
                <a:spcPct val="0"/>
              </a:spcBef>
              <a:spcAft>
                <a:spcPct val="0"/>
              </a:spcAft>
              <a:defRPr sz="1400" kern="1200">
                <a:solidFill>
                  <a:schemeClr val="tx1"/>
                </a:solidFill>
                <a:latin typeface="Arial" pitchFamily="34" charset="0"/>
                <a:ea typeface="+mn-ea"/>
                <a:cs typeface="+mn-cs"/>
              </a:defRPr>
            </a:lvl4pPr>
            <a:lvl5pPr marL="1828800" algn="l" rtl="0" fontAlgn="base">
              <a:spcBef>
                <a:spcPct val="0"/>
              </a:spcBef>
              <a:spcAft>
                <a:spcPct val="0"/>
              </a:spcAft>
              <a:defRPr sz="1400" kern="1200">
                <a:solidFill>
                  <a:schemeClr val="tx1"/>
                </a:solidFill>
                <a:latin typeface="Arial" pitchFamily="34" charset="0"/>
                <a:ea typeface="+mn-ea"/>
                <a:cs typeface="+mn-cs"/>
              </a:defRPr>
            </a:lvl5pPr>
            <a:lvl6pPr marL="2286000" algn="l" defTabSz="914400" rtl="0" eaLnBrk="1" latinLnBrk="0" hangingPunct="1">
              <a:defRPr sz="1400" kern="1200">
                <a:solidFill>
                  <a:schemeClr val="tx1"/>
                </a:solidFill>
                <a:latin typeface="Arial" pitchFamily="34" charset="0"/>
                <a:ea typeface="+mn-ea"/>
                <a:cs typeface="+mn-cs"/>
              </a:defRPr>
            </a:lvl6pPr>
            <a:lvl7pPr marL="2743200" algn="l" defTabSz="914400" rtl="0" eaLnBrk="1" latinLnBrk="0" hangingPunct="1">
              <a:defRPr sz="1400" kern="1200">
                <a:solidFill>
                  <a:schemeClr val="tx1"/>
                </a:solidFill>
                <a:latin typeface="Arial" pitchFamily="34" charset="0"/>
                <a:ea typeface="+mn-ea"/>
                <a:cs typeface="+mn-cs"/>
              </a:defRPr>
            </a:lvl7pPr>
            <a:lvl8pPr marL="3200400" algn="l" defTabSz="914400" rtl="0" eaLnBrk="1" latinLnBrk="0" hangingPunct="1">
              <a:defRPr sz="1400" kern="1200">
                <a:solidFill>
                  <a:schemeClr val="tx1"/>
                </a:solidFill>
                <a:latin typeface="Arial" pitchFamily="34" charset="0"/>
                <a:ea typeface="+mn-ea"/>
                <a:cs typeface="+mn-cs"/>
              </a:defRPr>
            </a:lvl8pPr>
            <a:lvl9pPr marL="3657600" algn="l" defTabSz="914400" rtl="0" eaLnBrk="1" latinLnBrk="0" hangingPunct="1">
              <a:defRPr sz="1400" kern="1200">
                <a:solidFill>
                  <a:schemeClr val="tx1"/>
                </a:solidFill>
                <a:latin typeface="Arial" pitchFamily="34" charset="0"/>
                <a:ea typeface="+mn-ea"/>
                <a:cs typeface="+mn-cs"/>
              </a:defRPr>
            </a:lvl9pPr>
          </a:lstStyle>
          <a:p>
            <a:pPr>
              <a:defRPr/>
            </a:pPr>
            <a:fld id="{0B39CAED-22BE-479A-8ED6-6073773F6CCA}" type="slidenum">
              <a:rPr lang="en-US" altLang="en-US" smtClean="0"/>
              <a:pPr>
                <a:defRPr/>
              </a:pPr>
              <a:t>6</a:t>
            </a:fld>
            <a:endParaRPr lang="en-US" altLang="en-US" dirty="0"/>
          </a:p>
        </p:txBody>
      </p:sp>
      <p:sp>
        <p:nvSpPr>
          <p:cNvPr id="3" name="TextBox 2"/>
          <p:cNvSpPr txBox="1"/>
          <p:nvPr/>
        </p:nvSpPr>
        <p:spPr>
          <a:xfrm>
            <a:off x="685800" y="1371600"/>
            <a:ext cx="5211683" cy="584775"/>
          </a:xfrm>
          <a:prstGeom prst="rect">
            <a:avLst/>
          </a:prstGeom>
          <a:noFill/>
        </p:spPr>
        <p:txBody>
          <a:bodyPr wrap="none" rtlCol="0">
            <a:spAutoFit/>
          </a:bodyPr>
          <a:lstStyle/>
          <a:p>
            <a:r>
              <a:rPr lang="en-IN" sz="3200" dirty="0" smtClean="0"/>
              <a:t>Steps for Text Classification</a:t>
            </a:r>
            <a:endParaRPr lang="en-IN" sz="3200" dirty="0"/>
          </a:p>
        </p:txBody>
      </p:sp>
      <p:sp>
        <p:nvSpPr>
          <p:cNvPr id="5" name="TextBox 4"/>
          <p:cNvSpPr txBox="1"/>
          <p:nvPr/>
        </p:nvSpPr>
        <p:spPr>
          <a:xfrm>
            <a:off x="914400" y="2133600"/>
            <a:ext cx="3629520" cy="1384995"/>
          </a:xfrm>
          <a:prstGeom prst="rect">
            <a:avLst/>
          </a:prstGeom>
          <a:noFill/>
        </p:spPr>
        <p:txBody>
          <a:bodyPr wrap="none" rtlCol="0">
            <a:spAutoFit/>
          </a:bodyPr>
          <a:lstStyle/>
          <a:p>
            <a:pPr marL="342900" indent="-342900">
              <a:buAutoNum type="arabicPeriod"/>
            </a:pPr>
            <a:r>
              <a:rPr lang="en-IN" sz="2800" dirty="0" smtClean="0"/>
              <a:t>Text Processing</a:t>
            </a:r>
          </a:p>
          <a:p>
            <a:pPr marL="342900" indent="-342900">
              <a:buAutoNum type="arabicPeriod"/>
            </a:pPr>
            <a:r>
              <a:rPr lang="en-IN" sz="2800" dirty="0" smtClean="0"/>
              <a:t>Matrix Formation</a:t>
            </a:r>
          </a:p>
          <a:p>
            <a:pPr marL="342900" indent="-342900">
              <a:buAutoNum type="arabicPeriod"/>
            </a:pPr>
            <a:r>
              <a:rPr lang="en-IN" sz="2800" dirty="0" smtClean="0"/>
              <a:t>Using the Classifier</a:t>
            </a:r>
            <a:endParaRPr lang="en-IN" sz="2800" dirty="0"/>
          </a:p>
        </p:txBody>
      </p:sp>
    </p:spTree>
    <p:extLst>
      <p:ext uri="{BB962C8B-B14F-4D97-AF65-F5344CB8AC3E}">
        <p14:creationId xmlns:p14="http://schemas.microsoft.com/office/powerpoint/2010/main" val="977930492"/>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a typical Classifier Works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455" y="1295400"/>
            <a:ext cx="9170988" cy="4458434"/>
          </a:xfrm>
        </p:spPr>
      </p:pic>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7</a:t>
            </a:fld>
            <a:endParaRPr lang="en-US" altLang="en-US"/>
          </a:p>
        </p:txBody>
      </p:sp>
      <p:sp>
        <p:nvSpPr>
          <p:cNvPr id="3" name="TextBox 2"/>
          <p:cNvSpPr txBox="1"/>
          <p:nvPr/>
        </p:nvSpPr>
        <p:spPr>
          <a:xfrm>
            <a:off x="3657600" y="5753834"/>
            <a:ext cx="2550698" cy="307777"/>
          </a:xfrm>
          <a:prstGeom prst="rect">
            <a:avLst/>
          </a:prstGeom>
          <a:noFill/>
        </p:spPr>
        <p:txBody>
          <a:bodyPr wrap="none" rtlCol="0">
            <a:spAutoFit/>
          </a:bodyPr>
          <a:lstStyle/>
          <a:p>
            <a:r>
              <a:rPr lang="en-US" dirty="0" err="1" smtClean="0"/>
              <a:t>Nos</a:t>
            </a:r>
            <a:r>
              <a:rPr lang="en-US" dirty="0" smtClean="0"/>
              <a:t> of times “good” appeared</a:t>
            </a:r>
            <a:endParaRPr lang="en-US" dirty="0"/>
          </a:p>
        </p:txBody>
      </p:sp>
      <p:sp>
        <p:nvSpPr>
          <p:cNvPr id="6" name="TextBox 5"/>
          <p:cNvSpPr txBox="1"/>
          <p:nvPr/>
        </p:nvSpPr>
        <p:spPr>
          <a:xfrm>
            <a:off x="233363" y="2667000"/>
            <a:ext cx="1109599" cy="307777"/>
          </a:xfrm>
          <a:prstGeom prst="rect">
            <a:avLst/>
          </a:prstGeom>
          <a:noFill/>
        </p:spPr>
        <p:txBody>
          <a:bodyPr wrap="none" rtlCol="0">
            <a:spAutoFit/>
          </a:bodyPr>
          <a:lstStyle/>
          <a:p>
            <a:r>
              <a:rPr lang="en-US" dirty="0" smtClean="0"/>
              <a:t>“Bad” count</a:t>
            </a:r>
            <a:endParaRPr lang="en-US" dirty="0"/>
          </a:p>
        </p:txBody>
      </p:sp>
    </p:spTree>
    <p:extLst>
      <p:ext uri="{BB962C8B-B14F-4D97-AF65-F5344CB8AC3E}">
        <p14:creationId xmlns:p14="http://schemas.microsoft.com/office/powerpoint/2010/main" val="3886333214"/>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Actual Classifier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1295400"/>
            <a:ext cx="5486400" cy="4800600"/>
          </a:xfrm>
        </p:spPr>
      </p:pic>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8</a:t>
            </a:fld>
            <a:endParaRPr lang="en-US" altLang="en-US"/>
          </a:p>
        </p:txBody>
      </p:sp>
    </p:spTree>
    <p:extLst>
      <p:ext uri="{BB962C8B-B14F-4D97-AF65-F5344CB8AC3E}">
        <p14:creationId xmlns:p14="http://schemas.microsoft.com/office/powerpoint/2010/main" val="3016508897"/>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the Review</a:t>
            </a:r>
            <a:endParaRPr lang="en-US" dirty="0"/>
          </a:p>
        </p:txBody>
      </p:sp>
      <p:sp>
        <p:nvSpPr>
          <p:cNvPr id="3" name="Content Placeholder 2"/>
          <p:cNvSpPr>
            <a:spLocks noGrp="1"/>
          </p:cNvSpPr>
          <p:nvPr>
            <p:ph idx="1"/>
          </p:nvPr>
        </p:nvSpPr>
        <p:spPr/>
        <p:txBody>
          <a:bodyPr/>
          <a:lstStyle/>
          <a:p>
            <a:r>
              <a:rPr lang="en-US" dirty="0" smtClean="0"/>
              <a:t>Actual review</a:t>
            </a:r>
          </a:p>
          <a:p>
            <a:endParaRPr lang="en-US" dirty="0"/>
          </a:p>
          <a:p>
            <a:pPr marL="0" indent="0">
              <a:buNone/>
            </a:pPr>
            <a:r>
              <a:rPr lang="en-US" b="0" dirty="0"/>
              <a:t>\The Classic War of the Worlds\" by Timothy Hines is a very entertaining film that obviously goes to great effort and lengths to faithfully recreate H. G. Wells' classic book. Mr. Hines succeeds in doing so. I, and those who watched his film with me, appreciated the fact that it was not the standard, predictable Hollywood fare that comes out every year, e.g. the Spielberg version with Tom Cruise that had only the slightest resemblance to the book. Obviously, everyone looks for different things in a movie. Those who envision themselves as amateur \"critics\" look only to criticize everything they can. Others rate a movie on more important </a:t>
            </a:r>
            <a:r>
              <a:rPr lang="en-US" b="0" dirty="0" err="1"/>
              <a:t>bases,like</a:t>
            </a:r>
            <a:r>
              <a:rPr lang="en-US" b="0" dirty="0"/>
              <a:t> being entertained, which is why most people never agree with the \"critics\". We enjoyed the effort Mr. Hines put into being faithful to H.G. Wells' classic novel, and we found it to be very entertaining. This made it easy to overlook what the \"critics\" perceive to be its shortcomings</a:t>
            </a:r>
            <a:r>
              <a:rPr lang="en-US" b="0" dirty="0" smtClean="0"/>
              <a:t>.“            </a:t>
            </a:r>
            <a:r>
              <a:rPr lang="en-US" dirty="0" smtClean="0"/>
              <a:t>word count-160</a:t>
            </a:r>
            <a:endParaRPr lang="en-US" dirty="0"/>
          </a:p>
        </p:txBody>
      </p:sp>
      <p:sp>
        <p:nvSpPr>
          <p:cNvPr id="4" name="Slide Number Placeholder 3"/>
          <p:cNvSpPr>
            <a:spLocks noGrp="1"/>
          </p:cNvSpPr>
          <p:nvPr>
            <p:ph type="sldNum" sz="quarter" idx="10"/>
          </p:nvPr>
        </p:nvSpPr>
        <p:spPr/>
        <p:txBody>
          <a:bodyPr/>
          <a:lstStyle/>
          <a:p>
            <a:pPr>
              <a:defRPr/>
            </a:pPr>
            <a:fld id="{6DE6A88F-FB1C-4E70-A54F-430660B524E2}" type="slidenum">
              <a:rPr lang="en-US" altLang="en-US" smtClean="0"/>
              <a:pPr>
                <a:defRPr/>
              </a:pPr>
              <a:t>9</a:t>
            </a:fld>
            <a:endParaRPr lang="en-US" altLang="en-US"/>
          </a:p>
        </p:txBody>
      </p:sp>
    </p:spTree>
    <p:extLst>
      <p:ext uri="{BB962C8B-B14F-4D97-AF65-F5344CB8AC3E}">
        <p14:creationId xmlns:p14="http://schemas.microsoft.com/office/powerpoint/2010/main" val="3980769308"/>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1_Synt2005_investor">
  <a:themeElements>
    <a:clrScheme name="1_Synt2005_investor 3">
      <a:dk1>
        <a:srgbClr val="000000"/>
      </a:dk1>
      <a:lt1>
        <a:srgbClr val="FFFFFF"/>
      </a:lt1>
      <a:dk2>
        <a:srgbClr val="1A3A30"/>
      </a:dk2>
      <a:lt2>
        <a:srgbClr val="808080"/>
      </a:lt2>
      <a:accent1>
        <a:srgbClr val="295A4B"/>
      </a:accent1>
      <a:accent2>
        <a:srgbClr val="689C8D"/>
      </a:accent2>
      <a:accent3>
        <a:srgbClr val="FFFFFF"/>
      </a:accent3>
      <a:accent4>
        <a:srgbClr val="000000"/>
      </a:accent4>
      <a:accent5>
        <a:srgbClr val="ACB5B1"/>
      </a:accent5>
      <a:accent6>
        <a:srgbClr val="5E8D7F"/>
      </a:accent6>
      <a:hlink>
        <a:srgbClr val="B6C4C1"/>
      </a:hlink>
      <a:folHlink>
        <a:srgbClr val="CFC498"/>
      </a:folHlink>
    </a:clrScheme>
    <a:fontScheme name="1_Synt2005_investo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777777"/>
          </a:solidFill>
          <a:prstDash val="solid"/>
          <a:miter lim="800000"/>
          <a:headEnd type="none" w="med" len="med"/>
          <a:tailEnd type="none" w="med" len="med"/>
        </a:ln>
        <a:effectLst/>
      </a:spPr>
      <a:bodyPr vert="horz" wrap="none" lIns="82296" tIns="45720" rIns="82296" bIns="45720" numCol="1" anchor="ctr" anchorCtr="0" compatLnSpc="1">
        <a:prstTxWarp prst="textNoShape">
          <a:avLst/>
        </a:prstTxWarp>
        <a:spAutoFit/>
      </a:bodyPr>
      <a:lstStyle>
        <a:defPPr marL="457200" marR="0" indent="-457200" algn="l" defTabSz="825500" rtl="0" eaLnBrk="0" fontAlgn="base" latinLnBrk="0" hangingPunct="0">
          <a:lnSpc>
            <a:spcPct val="100000"/>
          </a:lnSpc>
          <a:spcBef>
            <a:spcPct val="5000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777777"/>
          </a:solidFill>
          <a:prstDash val="solid"/>
          <a:miter lim="800000"/>
          <a:headEnd type="none" w="med" len="med"/>
          <a:tailEnd type="none" w="med" len="med"/>
        </a:ln>
        <a:effectLst/>
      </a:spPr>
      <a:bodyPr vert="horz" wrap="none" lIns="82296" tIns="45720" rIns="82296" bIns="45720" numCol="1" anchor="ctr" anchorCtr="0" compatLnSpc="1">
        <a:prstTxWarp prst="textNoShape">
          <a:avLst/>
        </a:prstTxWarp>
        <a:spAutoFit/>
      </a:bodyPr>
      <a:lstStyle>
        <a:defPPr marL="457200" marR="0" indent="-457200" algn="l" defTabSz="825500" rtl="0" eaLnBrk="0" fontAlgn="base" latinLnBrk="0" hangingPunct="0">
          <a:lnSpc>
            <a:spcPct val="100000"/>
          </a:lnSpc>
          <a:spcBef>
            <a:spcPct val="5000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Synt2005_investor 1">
        <a:dk1>
          <a:srgbClr val="000000"/>
        </a:dk1>
        <a:lt1>
          <a:srgbClr val="FFFFFF"/>
        </a:lt1>
        <a:dk2>
          <a:srgbClr val="1A3A30"/>
        </a:dk2>
        <a:lt2>
          <a:srgbClr val="808080"/>
        </a:lt2>
        <a:accent1>
          <a:srgbClr val="295A4B"/>
        </a:accent1>
        <a:accent2>
          <a:srgbClr val="B75C0D"/>
        </a:accent2>
        <a:accent3>
          <a:srgbClr val="FFFFFF"/>
        </a:accent3>
        <a:accent4>
          <a:srgbClr val="000000"/>
        </a:accent4>
        <a:accent5>
          <a:srgbClr val="ACB5B1"/>
        </a:accent5>
        <a:accent6>
          <a:srgbClr val="A6530B"/>
        </a:accent6>
        <a:hlink>
          <a:srgbClr val="E69751"/>
        </a:hlink>
        <a:folHlink>
          <a:srgbClr val="689C8D"/>
        </a:folHlink>
      </a:clrScheme>
      <a:clrMap bg1="lt1" tx1="dk1" bg2="lt2" tx2="dk2" accent1="accent1" accent2="accent2" accent3="accent3" accent4="accent4" accent5="accent5" accent6="accent6" hlink="hlink" folHlink="folHlink"/>
    </a:extraClrScheme>
    <a:extraClrScheme>
      <a:clrScheme name="1_Synt2005_investor 2">
        <a:dk1>
          <a:srgbClr val="000000"/>
        </a:dk1>
        <a:lt1>
          <a:srgbClr val="FFFFFF"/>
        </a:lt1>
        <a:dk2>
          <a:srgbClr val="BBAB15"/>
        </a:dk2>
        <a:lt2>
          <a:srgbClr val="31797D"/>
        </a:lt2>
        <a:accent1>
          <a:srgbClr val="CCCC00"/>
        </a:accent1>
        <a:accent2>
          <a:srgbClr val="B22A44"/>
        </a:accent2>
        <a:accent3>
          <a:srgbClr val="FFFFFF"/>
        </a:accent3>
        <a:accent4>
          <a:srgbClr val="000000"/>
        </a:accent4>
        <a:accent5>
          <a:srgbClr val="E2E2AA"/>
        </a:accent5>
        <a:accent6>
          <a:srgbClr val="A1253D"/>
        </a:accent6>
        <a:hlink>
          <a:srgbClr val="6F7864"/>
        </a:hlink>
        <a:folHlink>
          <a:srgbClr val="6E3908"/>
        </a:folHlink>
      </a:clrScheme>
      <a:clrMap bg1="lt1" tx1="dk1" bg2="lt2" tx2="dk2" accent1="accent1" accent2="accent2" accent3="accent3" accent4="accent4" accent5="accent5" accent6="accent6" hlink="hlink" folHlink="folHlink"/>
    </a:extraClrScheme>
    <a:extraClrScheme>
      <a:clrScheme name="1_Synt2005_investor 3">
        <a:dk1>
          <a:srgbClr val="000000"/>
        </a:dk1>
        <a:lt1>
          <a:srgbClr val="FFFFFF"/>
        </a:lt1>
        <a:dk2>
          <a:srgbClr val="1A3A30"/>
        </a:dk2>
        <a:lt2>
          <a:srgbClr val="808080"/>
        </a:lt2>
        <a:accent1>
          <a:srgbClr val="295A4B"/>
        </a:accent1>
        <a:accent2>
          <a:srgbClr val="689C8D"/>
        </a:accent2>
        <a:accent3>
          <a:srgbClr val="FFFFFF"/>
        </a:accent3>
        <a:accent4>
          <a:srgbClr val="000000"/>
        </a:accent4>
        <a:accent5>
          <a:srgbClr val="ACB5B1"/>
        </a:accent5>
        <a:accent6>
          <a:srgbClr val="5E8D7F"/>
        </a:accent6>
        <a:hlink>
          <a:srgbClr val="B6C4C1"/>
        </a:hlink>
        <a:folHlink>
          <a:srgbClr val="CFC49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_2009_2">
  <a:themeElements>
    <a:clrScheme name="_2009_2 1">
      <a:dk1>
        <a:srgbClr val="000000"/>
      </a:dk1>
      <a:lt1>
        <a:srgbClr val="FFFFFF"/>
      </a:lt1>
      <a:dk2>
        <a:srgbClr val="00573B"/>
      </a:dk2>
      <a:lt2>
        <a:srgbClr val="5C5C5C"/>
      </a:lt2>
      <a:accent1>
        <a:srgbClr val="9E420E"/>
      </a:accent1>
      <a:accent2>
        <a:srgbClr val="CFC498"/>
      </a:accent2>
      <a:accent3>
        <a:srgbClr val="FFFFFF"/>
      </a:accent3>
      <a:accent4>
        <a:srgbClr val="000000"/>
      </a:accent4>
      <a:accent5>
        <a:srgbClr val="CCB0AA"/>
      </a:accent5>
      <a:accent6>
        <a:srgbClr val="BBB189"/>
      </a:accent6>
      <a:hlink>
        <a:srgbClr val="F26E01"/>
      </a:hlink>
      <a:folHlink>
        <a:srgbClr val="007E12"/>
      </a:folHlink>
    </a:clrScheme>
    <a:fontScheme name="_2009_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_2009_2 1">
        <a:dk1>
          <a:srgbClr val="000000"/>
        </a:dk1>
        <a:lt1>
          <a:srgbClr val="FFFFFF"/>
        </a:lt1>
        <a:dk2>
          <a:srgbClr val="00573B"/>
        </a:dk2>
        <a:lt2>
          <a:srgbClr val="5C5C5C"/>
        </a:lt2>
        <a:accent1>
          <a:srgbClr val="9E420E"/>
        </a:accent1>
        <a:accent2>
          <a:srgbClr val="CFC498"/>
        </a:accent2>
        <a:accent3>
          <a:srgbClr val="FFFFFF"/>
        </a:accent3>
        <a:accent4>
          <a:srgbClr val="000000"/>
        </a:accent4>
        <a:accent5>
          <a:srgbClr val="CCB0AA"/>
        </a:accent5>
        <a:accent6>
          <a:srgbClr val="BBB189"/>
        </a:accent6>
        <a:hlink>
          <a:srgbClr val="F26E01"/>
        </a:hlink>
        <a:folHlink>
          <a:srgbClr val="007E12"/>
        </a:folHlink>
      </a:clrScheme>
      <a:clrMap bg1="lt1" tx1="dk1" bg2="lt2" tx2="dk2" accent1="accent1" accent2="accent2" accent3="accent3" accent4="accent4" accent5="accent5" accent6="accent6" hlink="hlink" folHlink="folHlink"/>
    </a:extraClrScheme>
    <a:extraClrScheme>
      <a:clrScheme name="_2009_2 2">
        <a:dk1>
          <a:srgbClr val="000000"/>
        </a:dk1>
        <a:lt1>
          <a:srgbClr val="FFFFFF"/>
        </a:lt1>
        <a:dk2>
          <a:srgbClr val="BF0629"/>
        </a:dk2>
        <a:lt2>
          <a:srgbClr val="5E1E08"/>
        </a:lt2>
        <a:accent1>
          <a:srgbClr val="9E420E"/>
        </a:accent1>
        <a:accent2>
          <a:srgbClr val="CFC498"/>
        </a:accent2>
        <a:accent3>
          <a:srgbClr val="FFFFFF"/>
        </a:accent3>
        <a:accent4>
          <a:srgbClr val="000000"/>
        </a:accent4>
        <a:accent5>
          <a:srgbClr val="CCB0AA"/>
        </a:accent5>
        <a:accent6>
          <a:srgbClr val="BBB189"/>
        </a:accent6>
        <a:hlink>
          <a:srgbClr val="F26E01"/>
        </a:hlink>
        <a:folHlink>
          <a:srgbClr val="DCAD4A"/>
        </a:folHlink>
      </a:clrScheme>
      <a:clrMap bg1="lt1" tx1="dk1" bg2="lt2" tx2="dk2" accent1="accent1" accent2="accent2" accent3="accent3" accent4="accent4" accent5="accent5" accent6="accent6" hlink="hlink" folHlink="folHlink"/>
    </a:extraClrScheme>
    <a:extraClrScheme>
      <a:clrScheme name="_2009_2 3">
        <a:dk1>
          <a:srgbClr val="000000"/>
        </a:dk1>
        <a:lt1>
          <a:srgbClr val="FFFFFF"/>
        </a:lt1>
        <a:dk2>
          <a:srgbClr val="1F9189"/>
        </a:dk2>
        <a:lt2>
          <a:srgbClr val="00573B"/>
        </a:lt2>
        <a:accent1>
          <a:srgbClr val="0504CA"/>
        </a:accent1>
        <a:accent2>
          <a:srgbClr val="ACB0E5"/>
        </a:accent2>
        <a:accent3>
          <a:srgbClr val="FFFFFF"/>
        </a:accent3>
        <a:accent4>
          <a:srgbClr val="000000"/>
        </a:accent4>
        <a:accent5>
          <a:srgbClr val="AAAAE1"/>
        </a:accent5>
        <a:accent6>
          <a:srgbClr val="9B9FCF"/>
        </a:accent6>
        <a:hlink>
          <a:srgbClr val="007E12"/>
        </a:hlink>
        <a:folHlink>
          <a:srgbClr val="CBB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Syntel Inc. Presentation Template</Template>
  <TotalTime>28426</TotalTime>
  <Words>3433</Words>
  <Application>Microsoft Office PowerPoint</Application>
  <PresentationFormat>On-screen Show (4:3)</PresentationFormat>
  <Paragraphs>280</Paragraphs>
  <Slides>40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Arial</vt:lpstr>
      <vt:lpstr>Calibri</vt:lpstr>
      <vt:lpstr>Tahoma</vt:lpstr>
      <vt:lpstr>Times New Roman</vt:lpstr>
      <vt:lpstr>Wingdings</vt:lpstr>
      <vt:lpstr>1_Synt2005_investor</vt:lpstr>
      <vt:lpstr>_2009_2</vt:lpstr>
      <vt:lpstr>Analytics Internship  First Evaluation</vt:lpstr>
      <vt:lpstr>Project(s) portfolio/Business case</vt:lpstr>
      <vt:lpstr>Why would we want to do this?</vt:lpstr>
      <vt:lpstr>Several fields of computing merge</vt:lpstr>
      <vt:lpstr>Goal &amp; scope of project(s)</vt:lpstr>
      <vt:lpstr>Project (s) lifecycle/Methodology</vt:lpstr>
      <vt:lpstr>How a typical Classifier Works</vt:lpstr>
      <vt:lpstr>An Actual Classifier</vt:lpstr>
      <vt:lpstr>Cleaning the Review</vt:lpstr>
      <vt:lpstr>Steps of Text Cleaning</vt:lpstr>
      <vt:lpstr>PowerPoint Presentation</vt:lpstr>
      <vt:lpstr>PowerPoint Presentation</vt:lpstr>
      <vt:lpstr>PowerPoint Presentation</vt:lpstr>
      <vt:lpstr>PowerPoint Presentation</vt:lpstr>
      <vt:lpstr>PowerPoint Presentation</vt:lpstr>
      <vt:lpstr>Vocabulary plot</vt:lpstr>
      <vt:lpstr>Feature List formed</vt:lpstr>
      <vt:lpstr>Term Frequency Matrix</vt:lpstr>
      <vt:lpstr>Accuracy</vt:lpstr>
      <vt:lpstr>Model 2 &amp; 3 (Word2Vec)</vt:lpstr>
      <vt:lpstr>PowerPoint Presentation</vt:lpstr>
      <vt:lpstr>Vector Space Model</vt:lpstr>
      <vt:lpstr>Similar Words</vt:lpstr>
      <vt:lpstr>Similar words for “Chinese River”</vt:lpstr>
      <vt:lpstr>Model 2 :Word Vector Averaging</vt:lpstr>
      <vt:lpstr>Accuracy</vt:lpstr>
      <vt:lpstr>Model 3: Word Clustering</vt:lpstr>
      <vt:lpstr>PowerPoint Presentation</vt:lpstr>
      <vt:lpstr>Document : Cluster Matrix</vt:lpstr>
      <vt:lpstr>Accuracy</vt:lpstr>
      <vt:lpstr>Doc2Vec</vt:lpstr>
      <vt:lpstr>Similar Sentence</vt:lpstr>
      <vt:lpstr>Model 4:Document Vectors</vt:lpstr>
      <vt:lpstr>Accuracy</vt:lpstr>
      <vt:lpstr>Value proposition</vt:lpstr>
      <vt:lpstr>Extra mile..(LEAN Initiative etc can be covered under this umbrella)</vt:lpstr>
      <vt:lpstr>Key take away!</vt:lpstr>
      <vt:lpstr>Limitations/Challenges</vt:lpstr>
      <vt:lpstr>Bibliography</vt:lpstr>
      <vt:lpstr>Thank you</vt:lpstr>
    </vt:vector>
  </TitlesOfParts>
  <Company>Syntel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Syntel Inc. Human Resources</dc:title>
  <dc:creator>George Oommen</dc:creator>
  <cp:lastModifiedBy>Sarkar, Priya</cp:lastModifiedBy>
  <cp:revision>1122</cp:revision>
  <dcterms:created xsi:type="dcterms:W3CDTF">2004-03-19T15:55:14Z</dcterms:created>
  <dcterms:modified xsi:type="dcterms:W3CDTF">2015-07-10T12:07:49Z</dcterms:modified>
</cp:coreProperties>
</file>