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  <p:sldMasterId id="2147483706" r:id="rId2"/>
  </p:sldMasterIdLst>
  <p:notesMasterIdLst>
    <p:notesMasterId r:id="rId14"/>
  </p:notesMasterIdLst>
  <p:handoutMasterIdLst>
    <p:handoutMasterId r:id="rId15"/>
  </p:handoutMasterIdLst>
  <p:sldIdLst>
    <p:sldId id="29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02" r:id="rId12"/>
    <p:sldId id="319" r:id="rId1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2B4877-656F-4B6D-BC6B-149D690E74D0}">
          <p14:sldIdLst>
            <p14:sldId id="29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  <p14:section name="Untitled Section" id="{B5CB11FD-83DB-4F2F-B08C-26B10B864EB5}">
          <p14:sldIdLst>
            <p14:sldId id="302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pos="2880">
          <p15:clr>
            <a:srgbClr val="A4A3A4"/>
          </p15:clr>
        </p15:guide>
        <p15:guide id="4" pos="192">
          <p15:clr>
            <a:srgbClr val="A4A3A4"/>
          </p15:clr>
        </p15:guide>
        <p15:guide id="5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FF33"/>
    <a:srgbClr val="00CC00"/>
    <a:srgbClr val="00CC99"/>
    <a:srgbClr val="000066"/>
    <a:srgbClr val="339966"/>
    <a:srgbClr val="6666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711" autoAdjust="0"/>
  </p:normalViewPr>
  <p:slideViewPr>
    <p:cSldViewPr>
      <p:cViewPr varScale="1">
        <p:scale>
          <a:sx n="101" d="100"/>
          <a:sy n="101" d="100"/>
        </p:scale>
        <p:origin x="126" y="282"/>
      </p:cViewPr>
      <p:guideLst>
        <p:guide orient="horz" pos="2160"/>
        <p:guide orient="horz" pos="624"/>
        <p:guide pos="2880"/>
        <p:guide pos="192"/>
        <p:guide pos="5568"/>
      </p:guideLst>
    </p:cSldViewPr>
  </p:slideViewPr>
  <p:outlineViewPr>
    <p:cViewPr>
      <p:scale>
        <a:sx n="33" d="100"/>
        <a:sy n="33" d="100"/>
      </p:scale>
      <p:origin x="0" y="-6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450" y="-82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spcBef>
                <a:spcPct val="0"/>
              </a:spcBef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spcBef>
                <a:spcPct val="0"/>
              </a:spcBef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spcBef>
                <a:spcPct val="0"/>
              </a:spcBef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spcBef>
                <a:spcPct val="0"/>
              </a:spcBef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8F82DD74-09CF-481D-A201-A7BA3302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819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spcBef>
                <a:spcPct val="0"/>
              </a:spcBef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spcBef>
                <a:spcPct val="0"/>
              </a:spcBef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spcBef>
                <a:spcPct val="0"/>
              </a:spcBef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spcBef>
                <a:spcPct val="0"/>
              </a:spcBef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DDCDC256-072F-4465-96C8-15F8637A18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55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494338" y="474663"/>
            <a:ext cx="3243262" cy="768350"/>
            <a:chOff x="313" y="3454"/>
            <a:chExt cx="2724" cy="644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 userDrawn="1"/>
          </p:nvSpPr>
          <p:spPr bwMode="auto">
            <a:xfrm>
              <a:off x="313" y="3454"/>
              <a:ext cx="2724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316" y="3454"/>
              <a:ext cx="412" cy="358"/>
            </a:xfrm>
            <a:custGeom>
              <a:avLst/>
              <a:gdLst/>
              <a:ahLst/>
              <a:cxnLst>
                <a:cxn ang="0">
                  <a:pos x="390" y="0"/>
                </a:cxn>
                <a:cxn ang="0">
                  <a:pos x="133" y="99"/>
                </a:cxn>
                <a:cxn ang="0">
                  <a:pos x="367" y="147"/>
                </a:cxn>
                <a:cxn ang="0">
                  <a:pos x="386" y="147"/>
                </a:cxn>
                <a:cxn ang="0">
                  <a:pos x="390" y="147"/>
                </a:cxn>
                <a:cxn ang="0">
                  <a:pos x="395" y="149"/>
                </a:cxn>
                <a:cxn ang="0">
                  <a:pos x="399" y="151"/>
                </a:cxn>
                <a:cxn ang="0">
                  <a:pos x="404" y="156"/>
                </a:cxn>
                <a:cxn ang="0">
                  <a:pos x="408" y="160"/>
                </a:cxn>
                <a:cxn ang="0">
                  <a:pos x="408" y="165"/>
                </a:cxn>
                <a:cxn ang="0">
                  <a:pos x="411" y="172"/>
                </a:cxn>
                <a:cxn ang="0">
                  <a:pos x="411" y="330"/>
                </a:cxn>
                <a:cxn ang="0">
                  <a:pos x="411" y="335"/>
                </a:cxn>
                <a:cxn ang="0">
                  <a:pos x="408" y="341"/>
                </a:cxn>
                <a:cxn ang="0">
                  <a:pos x="406" y="346"/>
                </a:cxn>
                <a:cxn ang="0">
                  <a:pos x="402" y="351"/>
                </a:cxn>
                <a:cxn ang="0">
                  <a:pos x="399" y="353"/>
                </a:cxn>
                <a:cxn ang="0">
                  <a:pos x="392" y="358"/>
                </a:cxn>
                <a:cxn ang="0">
                  <a:pos x="388" y="358"/>
                </a:cxn>
                <a:cxn ang="0">
                  <a:pos x="383" y="358"/>
                </a:cxn>
                <a:cxn ang="0">
                  <a:pos x="3" y="273"/>
                </a:cxn>
                <a:cxn ang="0">
                  <a:pos x="287" y="236"/>
                </a:cxn>
                <a:cxn ang="0">
                  <a:pos x="26" y="236"/>
                </a:cxn>
                <a:cxn ang="0">
                  <a:pos x="21" y="236"/>
                </a:cxn>
                <a:cxn ang="0">
                  <a:pos x="16" y="234"/>
                </a:cxn>
                <a:cxn ang="0">
                  <a:pos x="12" y="229"/>
                </a:cxn>
                <a:cxn ang="0">
                  <a:pos x="7" y="227"/>
                </a:cxn>
                <a:cxn ang="0">
                  <a:pos x="3" y="222"/>
                </a:cxn>
                <a:cxn ang="0">
                  <a:pos x="3" y="215"/>
                </a:cxn>
                <a:cxn ang="0">
                  <a:pos x="0" y="211"/>
                </a:cxn>
                <a:cxn ang="0">
                  <a:pos x="0" y="30"/>
                </a:cxn>
                <a:cxn ang="0">
                  <a:pos x="0" y="23"/>
                </a:cxn>
                <a:cxn ang="0">
                  <a:pos x="3" y="18"/>
                </a:cxn>
                <a:cxn ang="0">
                  <a:pos x="5" y="14"/>
                </a:cxn>
                <a:cxn ang="0">
                  <a:pos x="9" y="9"/>
                </a:cxn>
                <a:cxn ang="0">
                  <a:pos x="14" y="5"/>
                </a:cxn>
                <a:cxn ang="0">
                  <a:pos x="19" y="2"/>
                </a:cxn>
                <a:cxn ang="0">
                  <a:pos x="23" y="2"/>
                </a:cxn>
                <a:cxn ang="0">
                  <a:pos x="30" y="0"/>
                </a:cxn>
              </a:cxnLst>
              <a:rect l="0" t="0" r="r" b="b"/>
              <a:pathLst>
                <a:path w="411" h="358">
                  <a:moveTo>
                    <a:pt x="30" y="0"/>
                  </a:moveTo>
                  <a:lnTo>
                    <a:pt x="390" y="0"/>
                  </a:lnTo>
                  <a:lnTo>
                    <a:pt x="390" y="99"/>
                  </a:lnTo>
                  <a:lnTo>
                    <a:pt x="133" y="99"/>
                  </a:lnTo>
                  <a:lnTo>
                    <a:pt x="133" y="147"/>
                  </a:lnTo>
                  <a:lnTo>
                    <a:pt x="367" y="147"/>
                  </a:lnTo>
                  <a:lnTo>
                    <a:pt x="383" y="147"/>
                  </a:lnTo>
                  <a:lnTo>
                    <a:pt x="386" y="147"/>
                  </a:lnTo>
                  <a:lnTo>
                    <a:pt x="388" y="147"/>
                  </a:lnTo>
                  <a:lnTo>
                    <a:pt x="390" y="147"/>
                  </a:lnTo>
                  <a:lnTo>
                    <a:pt x="392" y="147"/>
                  </a:lnTo>
                  <a:lnTo>
                    <a:pt x="395" y="149"/>
                  </a:lnTo>
                  <a:lnTo>
                    <a:pt x="399" y="151"/>
                  </a:lnTo>
                  <a:lnTo>
                    <a:pt x="399" y="151"/>
                  </a:lnTo>
                  <a:lnTo>
                    <a:pt x="402" y="154"/>
                  </a:lnTo>
                  <a:lnTo>
                    <a:pt x="404" y="156"/>
                  </a:lnTo>
                  <a:lnTo>
                    <a:pt x="406" y="158"/>
                  </a:lnTo>
                  <a:lnTo>
                    <a:pt x="408" y="160"/>
                  </a:lnTo>
                  <a:lnTo>
                    <a:pt x="408" y="163"/>
                  </a:lnTo>
                  <a:lnTo>
                    <a:pt x="408" y="165"/>
                  </a:lnTo>
                  <a:lnTo>
                    <a:pt x="411" y="170"/>
                  </a:lnTo>
                  <a:lnTo>
                    <a:pt x="411" y="172"/>
                  </a:lnTo>
                  <a:lnTo>
                    <a:pt x="411" y="174"/>
                  </a:lnTo>
                  <a:lnTo>
                    <a:pt x="411" y="330"/>
                  </a:lnTo>
                  <a:lnTo>
                    <a:pt x="411" y="332"/>
                  </a:lnTo>
                  <a:lnTo>
                    <a:pt x="411" y="335"/>
                  </a:lnTo>
                  <a:lnTo>
                    <a:pt x="408" y="339"/>
                  </a:lnTo>
                  <a:lnTo>
                    <a:pt x="408" y="341"/>
                  </a:lnTo>
                  <a:lnTo>
                    <a:pt x="408" y="344"/>
                  </a:lnTo>
                  <a:lnTo>
                    <a:pt x="406" y="346"/>
                  </a:lnTo>
                  <a:lnTo>
                    <a:pt x="404" y="348"/>
                  </a:lnTo>
                  <a:lnTo>
                    <a:pt x="402" y="351"/>
                  </a:lnTo>
                  <a:lnTo>
                    <a:pt x="399" y="353"/>
                  </a:lnTo>
                  <a:lnTo>
                    <a:pt x="399" y="353"/>
                  </a:lnTo>
                  <a:lnTo>
                    <a:pt x="395" y="355"/>
                  </a:lnTo>
                  <a:lnTo>
                    <a:pt x="392" y="358"/>
                  </a:lnTo>
                  <a:lnTo>
                    <a:pt x="390" y="358"/>
                  </a:lnTo>
                  <a:lnTo>
                    <a:pt x="388" y="358"/>
                  </a:lnTo>
                  <a:lnTo>
                    <a:pt x="386" y="358"/>
                  </a:lnTo>
                  <a:lnTo>
                    <a:pt x="383" y="358"/>
                  </a:lnTo>
                  <a:lnTo>
                    <a:pt x="3" y="358"/>
                  </a:lnTo>
                  <a:lnTo>
                    <a:pt x="3" y="273"/>
                  </a:lnTo>
                  <a:lnTo>
                    <a:pt x="287" y="273"/>
                  </a:lnTo>
                  <a:lnTo>
                    <a:pt x="287" y="236"/>
                  </a:lnTo>
                  <a:lnTo>
                    <a:pt x="30" y="236"/>
                  </a:lnTo>
                  <a:lnTo>
                    <a:pt x="26" y="236"/>
                  </a:lnTo>
                  <a:lnTo>
                    <a:pt x="23" y="236"/>
                  </a:lnTo>
                  <a:lnTo>
                    <a:pt x="21" y="236"/>
                  </a:lnTo>
                  <a:lnTo>
                    <a:pt x="19" y="234"/>
                  </a:lnTo>
                  <a:lnTo>
                    <a:pt x="16" y="234"/>
                  </a:lnTo>
                  <a:lnTo>
                    <a:pt x="14" y="231"/>
                  </a:lnTo>
                  <a:lnTo>
                    <a:pt x="12" y="229"/>
                  </a:lnTo>
                  <a:lnTo>
                    <a:pt x="9" y="229"/>
                  </a:lnTo>
                  <a:lnTo>
                    <a:pt x="7" y="227"/>
                  </a:lnTo>
                  <a:lnTo>
                    <a:pt x="5" y="225"/>
                  </a:lnTo>
                  <a:lnTo>
                    <a:pt x="3" y="222"/>
                  </a:lnTo>
                  <a:lnTo>
                    <a:pt x="3" y="220"/>
                  </a:lnTo>
                  <a:lnTo>
                    <a:pt x="3" y="215"/>
                  </a:lnTo>
                  <a:lnTo>
                    <a:pt x="0" y="213"/>
                  </a:lnTo>
                  <a:lnTo>
                    <a:pt x="0" y="211"/>
                  </a:lnTo>
                  <a:lnTo>
                    <a:pt x="0" y="209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5" y="14"/>
                  </a:lnTo>
                  <a:lnTo>
                    <a:pt x="7" y="11"/>
                  </a:lnTo>
                  <a:lnTo>
                    <a:pt x="9" y="9"/>
                  </a:lnTo>
                  <a:lnTo>
                    <a:pt x="12" y="7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876" y="3727"/>
              <a:ext cx="160" cy="85"/>
            </a:xfrm>
            <a:prstGeom prst="rect">
              <a:avLst/>
            </a:prstGeom>
            <a:solidFill>
              <a:srgbClr val="0047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58" y="3457"/>
              <a:ext cx="397" cy="233"/>
            </a:xfrm>
            <a:custGeom>
              <a:avLst/>
              <a:gdLst/>
              <a:ahLst/>
              <a:cxnLst>
                <a:cxn ang="0">
                  <a:pos x="101" y="145"/>
                </a:cxn>
                <a:cxn ang="0">
                  <a:pos x="296" y="0"/>
                </a:cxn>
                <a:cxn ang="0">
                  <a:pos x="397" y="188"/>
                </a:cxn>
                <a:cxn ang="0">
                  <a:pos x="397" y="193"/>
                </a:cxn>
                <a:cxn ang="0">
                  <a:pos x="397" y="197"/>
                </a:cxn>
                <a:cxn ang="0">
                  <a:pos x="397" y="202"/>
                </a:cxn>
                <a:cxn ang="0">
                  <a:pos x="394" y="207"/>
                </a:cxn>
                <a:cxn ang="0">
                  <a:pos x="392" y="209"/>
                </a:cxn>
                <a:cxn ang="0">
                  <a:pos x="390" y="213"/>
                </a:cxn>
                <a:cxn ang="0">
                  <a:pos x="387" y="218"/>
                </a:cxn>
                <a:cxn ang="0">
                  <a:pos x="385" y="220"/>
                </a:cxn>
                <a:cxn ang="0">
                  <a:pos x="383" y="223"/>
                </a:cxn>
                <a:cxn ang="0">
                  <a:pos x="378" y="225"/>
                </a:cxn>
                <a:cxn ang="0">
                  <a:pos x="376" y="227"/>
                </a:cxn>
                <a:cxn ang="0">
                  <a:pos x="371" y="229"/>
                </a:cxn>
                <a:cxn ang="0">
                  <a:pos x="367" y="232"/>
                </a:cxn>
                <a:cxn ang="0">
                  <a:pos x="364" y="232"/>
                </a:cxn>
                <a:cxn ang="0">
                  <a:pos x="360" y="234"/>
                </a:cxn>
                <a:cxn ang="0">
                  <a:pos x="355" y="234"/>
                </a:cxn>
                <a:cxn ang="0">
                  <a:pos x="39" y="234"/>
                </a:cxn>
                <a:cxn ang="0">
                  <a:pos x="37" y="234"/>
                </a:cxn>
                <a:cxn ang="0">
                  <a:pos x="32" y="232"/>
                </a:cxn>
                <a:cxn ang="0">
                  <a:pos x="30" y="232"/>
                </a:cxn>
                <a:cxn ang="0">
                  <a:pos x="25" y="229"/>
                </a:cxn>
                <a:cxn ang="0">
                  <a:pos x="18" y="225"/>
                </a:cxn>
                <a:cxn ang="0">
                  <a:pos x="11" y="218"/>
                </a:cxn>
                <a:cxn ang="0">
                  <a:pos x="7" y="213"/>
                </a:cxn>
                <a:cxn ang="0">
                  <a:pos x="4" y="209"/>
                </a:cxn>
                <a:cxn ang="0">
                  <a:pos x="4" y="207"/>
                </a:cxn>
                <a:cxn ang="0">
                  <a:pos x="2" y="202"/>
                </a:cxn>
                <a:cxn ang="0">
                  <a:pos x="0" y="197"/>
                </a:cxn>
                <a:cxn ang="0">
                  <a:pos x="0" y="193"/>
                </a:cxn>
                <a:cxn ang="0">
                  <a:pos x="0" y="0"/>
                </a:cxn>
              </a:cxnLst>
              <a:rect l="0" t="0" r="r" b="b"/>
              <a:pathLst>
                <a:path w="397" h="234">
                  <a:moveTo>
                    <a:pt x="101" y="0"/>
                  </a:moveTo>
                  <a:lnTo>
                    <a:pt x="101" y="145"/>
                  </a:lnTo>
                  <a:lnTo>
                    <a:pt x="296" y="145"/>
                  </a:lnTo>
                  <a:lnTo>
                    <a:pt x="296" y="0"/>
                  </a:lnTo>
                  <a:lnTo>
                    <a:pt x="397" y="0"/>
                  </a:lnTo>
                  <a:lnTo>
                    <a:pt x="397" y="188"/>
                  </a:lnTo>
                  <a:lnTo>
                    <a:pt x="397" y="191"/>
                  </a:lnTo>
                  <a:lnTo>
                    <a:pt x="397" y="193"/>
                  </a:lnTo>
                  <a:lnTo>
                    <a:pt x="397" y="195"/>
                  </a:lnTo>
                  <a:lnTo>
                    <a:pt x="397" y="197"/>
                  </a:lnTo>
                  <a:lnTo>
                    <a:pt x="397" y="200"/>
                  </a:lnTo>
                  <a:lnTo>
                    <a:pt x="397" y="202"/>
                  </a:lnTo>
                  <a:lnTo>
                    <a:pt x="394" y="204"/>
                  </a:lnTo>
                  <a:lnTo>
                    <a:pt x="394" y="207"/>
                  </a:lnTo>
                  <a:lnTo>
                    <a:pt x="392" y="207"/>
                  </a:lnTo>
                  <a:lnTo>
                    <a:pt x="392" y="209"/>
                  </a:lnTo>
                  <a:lnTo>
                    <a:pt x="392" y="211"/>
                  </a:lnTo>
                  <a:lnTo>
                    <a:pt x="390" y="213"/>
                  </a:lnTo>
                  <a:lnTo>
                    <a:pt x="390" y="216"/>
                  </a:lnTo>
                  <a:lnTo>
                    <a:pt x="387" y="218"/>
                  </a:lnTo>
                  <a:lnTo>
                    <a:pt x="385" y="218"/>
                  </a:lnTo>
                  <a:lnTo>
                    <a:pt x="385" y="220"/>
                  </a:lnTo>
                  <a:lnTo>
                    <a:pt x="383" y="223"/>
                  </a:lnTo>
                  <a:lnTo>
                    <a:pt x="383" y="223"/>
                  </a:lnTo>
                  <a:lnTo>
                    <a:pt x="380" y="225"/>
                  </a:lnTo>
                  <a:lnTo>
                    <a:pt x="378" y="225"/>
                  </a:lnTo>
                  <a:lnTo>
                    <a:pt x="376" y="227"/>
                  </a:lnTo>
                  <a:lnTo>
                    <a:pt x="376" y="227"/>
                  </a:lnTo>
                  <a:lnTo>
                    <a:pt x="374" y="229"/>
                  </a:lnTo>
                  <a:lnTo>
                    <a:pt x="371" y="229"/>
                  </a:lnTo>
                  <a:lnTo>
                    <a:pt x="369" y="232"/>
                  </a:lnTo>
                  <a:lnTo>
                    <a:pt x="367" y="232"/>
                  </a:lnTo>
                  <a:lnTo>
                    <a:pt x="364" y="232"/>
                  </a:lnTo>
                  <a:lnTo>
                    <a:pt x="364" y="232"/>
                  </a:lnTo>
                  <a:lnTo>
                    <a:pt x="362" y="234"/>
                  </a:lnTo>
                  <a:lnTo>
                    <a:pt x="360" y="234"/>
                  </a:lnTo>
                  <a:lnTo>
                    <a:pt x="358" y="234"/>
                  </a:lnTo>
                  <a:lnTo>
                    <a:pt x="355" y="234"/>
                  </a:lnTo>
                  <a:lnTo>
                    <a:pt x="41" y="234"/>
                  </a:lnTo>
                  <a:lnTo>
                    <a:pt x="39" y="234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34" y="232"/>
                  </a:lnTo>
                  <a:lnTo>
                    <a:pt x="32" y="232"/>
                  </a:lnTo>
                  <a:lnTo>
                    <a:pt x="30" y="232"/>
                  </a:lnTo>
                  <a:lnTo>
                    <a:pt x="30" y="232"/>
                  </a:lnTo>
                  <a:lnTo>
                    <a:pt x="27" y="229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8" y="225"/>
                  </a:lnTo>
                  <a:lnTo>
                    <a:pt x="14" y="220"/>
                  </a:lnTo>
                  <a:lnTo>
                    <a:pt x="11" y="218"/>
                  </a:lnTo>
                  <a:lnTo>
                    <a:pt x="9" y="216"/>
                  </a:lnTo>
                  <a:lnTo>
                    <a:pt x="7" y="213"/>
                  </a:lnTo>
                  <a:lnTo>
                    <a:pt x="7" y="211"/>
                  </a:lnTo>
                  <a:lnTo>
                    <a:pt x="4" y="209"/>
                  </a:lnTo>
                  <a:lnTo>
                    <a:pt x="4" y="207"/>
                  </a:lnTo>
                  <a:lnTo>
                    <a:pt x="4" y="207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0"/>
                  </a:lnTo>
                  <a:lnTo>
                    <a:pt x="0" y="197"/>
                  </a:lnTo>
                  <a:lnTo>
                    <a:pt x="0" y="195"/>
                  </a:lnTo>
                  <a:lnTo>
                    <a:pt x="0" y="193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204" y="3457"/>
              <a:ext cx="441" cy="358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339" y="252"/>
                </a:cxn>
                <a:cxn ang="0">
                  <a:pos x="158" y="30"/>
                </a:cxn>
                <a:cxn ang="0">
                  <a:pos x="151" y="23"/>
                </a:cxn>
                <a:cxn ang="0">
                  <a:pos x="142" y="16"/>
                </a:cxn>
                <a:cxn ang="0">
                  <a:pos x="135" y="12"/>
                </a:cxn>
                <a:cxn ang="0">
                  <a:pos x="126" y="7"/>
                </a:cxn>
                <a:cxn ang="0">
                  <a:pos x="117" y="3"/>
                </a:cxn>
                <a:cxn ang="0">
                  <a:pos x="107" y="3"/>
                </a:cxn>
                <a:cxn ang="0">
                  <a:pos x="96" y="0"/>
                </a:cxn>
                <a:cxn ang="0">
                  <a:pos x="87" y="0"/>
                </a:cxn>
                <a:cxn ang="0">
                  <a:pos x="78" y="3"/>
                </a:cxn>
                <a:cxn ang="0">
                  <a:pos x="71" y="3"/>
                </a:cxn>
                <a:cxn ang="0">
                  <a:pos x="62" y="5"/>
                </a:cxn>
                <a:cxn ang="0">
                  <a:pos x="55" y="9"/>
                </a:cxn>
                <a:cxn ang="0">
                  <a:pos x="46" y="14"/>
                </a:cxn>
                <a:cxn ang="0">
                  <a:pos x="39" y="19"/>
                </a:cxn>
                <a:cxn ang="0">
                  <a:pos x="32" y="23"/>
                </a:cxn>
                <a:cxn ang="0">
                  <a:pos x="25" y="30"/>
                </a:cxn>
                <a:cxn ang="0">
                  <a:pos x="20" y="37"/>
                </a:cxn>
                <a:cxn ang="0">
                  <a:pos x="13" y="46"/>
                </a:cxn>
                <a:cxn ang="0">
                  <a:pos x="9" y="53"/>
                </a:cxn>
                <a:cxn ang="0">
                  <a:pos x="7" y="62"/>
                </a:cxn>
                <a:cxn ang="0">
                  <a:pos x="2" y="74"/>
                </a:cxn>
                <a:cxn ang="0">
                  <a:pos x="2" y="85"/>
                </a:cxn>
                <a:cxn ang="0">
                  <a:pos x="0" y="97"/>
                </a:cxn>
                <a:cxn ang="0">
                  <a:pos x="0" y="358"/>
                </a:cxn>
                <a:cxn ang="0">
                  <a:pos x="107" y="124"/>
                </a:cxn>
                <a:cxn ang="0">
                  <a:pos x="277" y="317"/>
                </a:cxn>
                <a:cxn ang="0">
                  <a:pos x="286" y="328"/>
                </a:cxn>
                <a:cxn ang="0">
                  <a:pos x="298" y="335"/>
                </a:cxn>
                <a:cxn ang="0">
                  <a:pos x="307" y="342"/>
                </a:cxn>
                <a:cxn ang="0">
                  <a:pos x="316" y="349"/>
                </a:cxn>
                <a:cxn ang="0">
                  <a:pos x="323" y="351"/>
                </a:cxn>
                <a:cxn ang="0">
                  <a:pos x="328" y="353"/>
                </a:cxn>
                <a:cxn ang="0">
                  <a:pos x="334" y="353"/>
                </a:cxn>
                <a:cxn ang="0">
                  <a:pos x="339" y="356"/>
                </a:cxn>
                <a:cxn ang="0">
                  <a:pos x="346" y="356"/>
                </a:cxn>
                <a:cxn ang="0">
                  <a:pos x="355" y="356"/>
                </a:cxn>
                <a:cxn ang="0">
                  <a:pos x="364" y="356"/>
                </a:cxn>
                <a:cxn ang="0">
                  <a:pos x="373" y="353"/>
                </a:cxn>
                <a:cxn ang="0">
                  <a:pos x="383" y="351"/>
                </a:cxn>
                <a:cxn ang="0">
                  <a:pos x="389" y="346"/>
                </a:cxn>
                <a:cxn ang="0">
                  <a:pos x="399" y="344"/>
                </a:cxn>
                <a:cxn ang="0">
                  <a:pos x="406" y="339"/>
                </a:cxn>
                <a:cxn ang="0">
                  <a:pos x="412" y="333"/>
                </a:cxn>
                <a:cxn ang="0">
                  <a:pos x="419" y="326"/>
                </a:cxn>
                <a:cxn ang="0">
                  <a:pos x="424" y="319"/>
                </a:cxn>
                <a:cxn ang="0">
                  <a:pos x="428" y="312"/>
                </a:cxn>
                <a:cxn ang="0">
                  <a:pos x="433" y="303"/>
                </a:cxn>
                <a:cxn ang="0">
                  <a:pos x="438" y="294"/>
                </a:cxn>
                <a:cxn ang="0">
                  <a:pos x="440" y="284"/>
                </a:cxn>
                <a:cxn ang="0">
                  <a:pos x="442" y="273"/>
                </a:cxn>
                <a:cxn ang="0">
                  <a:pos x="442" y="262"/>
                </a:cxn>
              </a:cxnLst>
              <a:rect l="0" t="0" r="r" b="b"/>
              <a:pathLst>
                <a:path w="442" h="358">
                  <a:moveTo>
                    <a:pt x="442" y="255"/>
                  </a:moveTo>
                  <a:lnTo>
                    <a:pt x="442" y="0"/>
                  </a:lnTo>
                  <a:lnTo>
                    <a:pt x="339" y="0"/>
                  </a:lnTo>
                  <a:lnTo>
                    <a:pt x="339" y="252"/>
                  </a:lnTo>
                  <a:lnTo>
                    <a:pt x="160" y="35"/>
                  </a:lnTo>
                  <a:lnTo>
                    <a:pt x="158" y="30"/>
                  </a:lnTo>
                  <a:lnTo>
                    <a:pt x="153" y="26"/>
                  </a:lnTo>
                  <a:lnTo>
                    <a:pt x="151" y="23"/>
                  </a:lnTo>
                  <a:lnTo>
                    <a:pt x="146" y="19"/>
                  </a:lnTo>
                  <a:lnTo>
                    <a:pt x="142" y="16"/>
                  </a:lnTo>
                  <a:lnTo>
                    <a:pt x="140" y="14"/>
                  </a:lnTo>
                  <a:lnTo>
                    <a:pt x="135" y="12"/>
                  </a:lnTo>
                  <a:lnTo>
                    <a:pt x="130" y="9"/>
                  </a:lnTo>
                  <a:lnTo>
                    <a:pt x="126" y="7"/>
                  </a:lnTo>
                  <a:lnTo>
                    <a:pt x="121" y="5"/>
                  </a:lnTo>
                  <a:lnTo>
                    <a:pt x="117" y="3"/>
                  </a:lnTo>
                  <a:lnTo>
                    <a:pt x="112" y="3"/>
                  </a:lnTo>
                  <a:lnTo>
                    <a:pt x="107" y="3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1" y="0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8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66" y="5"/>
                  </a:lnTo>
                  <a:lnTo>
                    <a:pt x="62" y="5"/>
                  </a:lnTo>
                  <a:lnTo>
                    <a:pt x="57" y="7"/>
                  </a:lnTo>
                  <a:lnTo>
                    <a:pt x="55" y="9"/>
                  </a:lnTo>
                  <a:lnTo>
                    <a:pt x="50" y="12"/>
                  </a:lnTo>
                  <a:lnTo>
                    <a:pt x="46" y="14"/>
                  </a:lnTo>
                  <a:lnTo>
                    <a:pt x="43" y="16"/>
                  </a:lnTo>
                  <a:lnTo>
                    <a:pt x="39" y="19"/>
                  </a:lnTo>
                  <a:lnTo>
                    <a:pt x="34" y="21"/>
                  </a:lnTo>
                  <a:lnTo>
                    <a:pt x="32" y="23"/>
                  </a:lnTo>
                  <a:lnTo>
                    <a:pt x="29" y="26"/>
                  </a:lnTo>
                  <a:lnTo>
                    <a:pt x="25" y="30"/>
                  </a:lnTo>
                  <a:lnTo>
                    <a:pt x="23" y="32"/>
                  </a:lnTo>
                  <a:lnTo>
                    <a:pt x="20" y="37"/>
                  </a:lnTo>
                  <a:lnTo>
                    <a:pt x="16" y="42"/>
                  </a:lnTo>
                  <a:lnTo>
                    <a:pt x="13" y="46"/>
                  </a:lnTo>
                  <a:lnTo>
                    <a:pt x="11" y="48"/>
                  </a:lnTo>
                  <a:lnTo>
                    <a:pt x="9" y="53"/>
                  </a:lnTo>
                  <a:lnTo>
                    <a:pt x="9" y="58"/>
                  </a:lnTo>
                  <a:lnTo>
                    <a:pt x="7" y="62"/>
                  </a:lnTo>
                  <a:lnTo>
                    <a:pt x="4" y="69"/>
                  </a:lnTo>
                  <a:lnTo>
                    <a:pt x="2" y="74"/>
                  </a:lnTo>
                  <a:lnTo>
                    <a:pt x="2" y="78"/>
                  </a:lnTo>
                  <a:lnTo>
                    <a:pt x="2" y="85"/>
                  </a:lnTo>
                  <a:lnTo>
                    <a:pt x="0" y="90"/>
                  </a:lnTo>
                  <a:lnTo>
                    <a:pt x="0" y="97"/>
                  </a:lnTo>
                  <a:lnTo>
                    <a:pt x="0" y="101"/>
                  </a:lnTo>
                  <a:lnTo>
                    <a:pt x="0" y="358"/>
                  </a:lnTo>
                  <a:lnTo>
                    <a:pt x="107" y="358"/>
                  </a:lnTo>
                  <a:lnTo>
                    <a:pt x="107" y="124"/>
                  </a:lnTo>
                  <a:lnTo>
                    <a:pt x="273" y="312"/>
                  </a:lnTo>
                  <a:lnTo>
                    <a:pt x="277" y="317"/>
                  </a:lnTo>
                  <a:lnTo>
                    <a:pt x="282" y="323"/>
                  </a:lnTo>
                  <a:lnTo>
                    <a:pt x="286" y="328"/>
                  </a:lnTo>
                  <a:lnTo>
                    <a:pt x="293" y="333"/>
                  </a:lnTo>
                  <a:lnTo>
                    <a:pt x="298" y="335"/>
                  </a:lnTo>
                  <a:lnTo>
                    <a:pt x="302" y="339"/>
                  </a:lnTo>
                  <a:lnTo>
                    <a:pt x="307" y="342"/>
                  </a:lnTo>
                  <a:lnTo>
                    <a:pt x="311" y="346"/>
                  </a:lnTo>
                  <a:lnTo>
                    <a:pt x="316" y="349"/>
                  </a:lnTo>
                  <a:lnTo>
                    <a:pt x="321" y="351"/>
                  </a:lnTo>
                  <a:lnTo>
                    <a:pt x="323" y="351"/>
                  </a:lnTo>
                  <a:lnTo>
                    <a:pt x="325" y="353"/>
                  </a:lnTo>
                  <a:lnTo>
                    <a:pt x="328" y="353"/>
                  </a:lnTo>
                  <a:lnTo>
                    <a:pt x="330" y="353"/>
                  </a:lnTo>
                  <a:lnTo>
                    <a:pt x="334" y="353"/>
                  </a:lnTo>
                  <a:lnTo>
                    <a:pt x="337" y="356"/>
                  </a:lnTo>
                  <a:lnTo>
                    <a:pt x="339" y="356"/>
                  </a:lnTo>
                  <a:lnTo>
                    <a:pt x="341" y="356"/>
                  </a:lnTo>
                  <a:lnTo>
                    <a:pt x="346" y="356"/>
                  </a:lnTo>
                  <a:lnTo>
                    <a:pt x="350" y="356"/>
                  </a:lnTo>
                  <a:lnTo>
                    <a:pt x="355" y="356"/>
                  </a:lnTo>
                  <a:lnTo>
                    <a:pt x="360" y="356"/>
                  </a:lnTo>
                  <a:lnTo>
                    <a:pt x="364" y="356"/>
                  </a:lnTo>
                  <a:lnTo>
                    <a:pt x="369" y="353"/>
                  </a:lnTo>
                  <a:lnTo>
                    <a:pt x="373" y="353"/>
                  </a:lnTo>
                  <a:lnTo>
                    <a:pt x="378" y="351"/>
                  </a:lnTo>
                  <a:lnTo>
                    <a:pt x="383" y="351"/>
                  </a:lnTo>
                  <a:lnTo>
                    <a:pt x="385" y="349"/>
                  </a:lnTo>
                  <a:lnTo>
                    <a:pt x="389" y="346"/>
                  </a:lnTo>
                  <a:lnTo>
                    <a:pt x="394" y="346"/>
                  </a:lnTo>
                  <a:lnTo>
                    <a:pt x="399" y="344"/>
                  </a:lnTo>
                  <a:lnTo>
                    <a:pt x="401" y="342"/>
                  </a:lnTo>
                  <a:lnTo>
                    <a:pt x="406" y="339"/>
                  </a:lnTo>
                  <a:lnTo>
                    <a:pt x="408" y="335"/>
                  </a:lnTo>
                  <a:lnTo>
                    <a:pt x="412" y="333"/>
                  </a:lnTo>
                  <a:lnTo>
                    <a:pt x="415" y="330"/>
                  </a:lnTo>
                  <a:lnTo>
                    <a:pt x="419" y="326"/>
                  </a:lnTo>
                  <a:lnTo>
                    <a:pt x="422" y="323"/>
                  </a:lnTo>
                  <a:lnTo>
                    <a:pt x="424" y="319"/>
                  </a:lnTo>
                  <a:lnTo>
                    <a:pt x="426" y="317"/>
                  </a:lnTo>
                  <a:lnTo>
                    <a:pt x="428" y="312"/>
                  </a:lnTo>
                  <a:lnTo>
                    <a:pt x="431" y="307"/>
                  </a:lnTo>
                  <a:lnTo>
                    <a:pt x="433" y="303"/>
                  </a:lnTo>
                  <a:lnTo>
                    <a:pt x="435" y="298"/>
                  </a:lnTo>
                  <a:lnTo>
                    <a:pt x="438" y="294"/>
                  </a:lnTo>
                  <a:lnTo>
                    <a:pt x="438" y="289"/>
                  </a:lnTo>
                  <a:lnTo>
                    <a:pt x="440" y="284"/>
                  </a:lnTo>
                  <a:lnTo>
                    <a:pt x="440" y="278"/>
                  </a:lnTo>
                  <a:lnTo>
                    <a:pt x="442" y="273"/>
                  </a:lnTo>
                  <a:lnTo>
                    <a:pt x="442" y="266"/>
                  </a:lnTo>
                  <a:lnTo>
                    <a:pt x="442" y="262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666" y="3454"/>
              <a:ext cx="285" cy="3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9" y="0"/>
                </a:cxn>
                <a:cxn ang="0">
                  <a:pos x="231" y="0"/>
                </a:cxn>
                <a:cxn ang="0">
                  <a:pos x="234" y="0"/>
                </a:cxn>
                <a:cxn ang="0">
                  <a:pos x="238" y="0"/>
                </a:cxn>
                <a:cxn ang="0">
                  <a:pos x="241" y="2"/>
                </a:cxn>
                <a:cxn ang="0">
                  <a:pos x="243" y="2"/>
                </a:cxn>
                <a:cxn ang="0">
                  <a:pos x="245" y="2"/>
                </a:cxn>
                <a:cxn ang="0">
                  <a:pos x="247" y="5"/>
                </a:cxn>
                <a:cxn ang="0">
                  <a:pos x="252" y="5"/>
                </a:cxn>
                <a:cxn ang="0">
                  <a:pos x="254" y="7"/>
                </a:cxn>
                <a:cxn ang="0">
                  <a:pos x="257" y="7"/>
                </a:cxn>
                <a:cxn ang="0">
                  <a:pos x="259" y="9"/>
                </a:cxn>
                <a:cxn ang="0">
                  <a:pos x="261" y="9"/>
                </a:cxn>
                <a:cxn ang="0">
                  <a:pos x="264" y="11"/>
                </a:cxn>
                <a:cxn ang="0">
                  <a:pos x="266" y="14"/>
                </a:cxn>
                <a:cxn ang="0">
                  <a:pos x="268" y="16"/>
                </a:cxn>
                <a:cxn ang="0">
                  <a:pos x="270" y="18"/>
                </a:cxn>
                <a:cxn ang="0">
                  <a:pos x="270" y="18"/>
                </a:cxn>
                <a:cxn ang="0">
                  <a:pos x="273" y="21"/>
                </a:cxn>
                <a:cxn ang="0">
                  <a:pos x="275" y="23"/>
                </a:cxn>
                <a:cxn ang="0">
                  <a:pos x="277" y="25"/>
                </a:cxn>
                <a:cxn ang="0">
                  <a:pos x="277" y="28"/>
                </a:cxn>
                <a:cxn ang="0">
                  <a:pos x="280" y="30"/>
                </a:cxn>
                <a:cxn ang="0">
                  <a:pos x="282" y="32"/>
                </a:cxn>
                <a:cxn ang="0">
                  <a:pos x="282" y="37"/>
                </a:cxn>
                <a:cxn ang="0">
                  <a:pos x="284" y="39"/>
                </a:cxn>
                <a:cxn ang="0">
                  <a:pos x="284" y="41"/>
                </a:cxn>
                <a:cxn ang="0">
                  <a:pos x="284" y="44"/>
                </a:cxn>
                <a:cxn ang="0">
                  <a:pos x="286" y="46"/>
                </a:cxn>
                <a:cxn ang="0">
                  <a:pos x="286" y="50"/>
                </a:cxn>
                <a:cxn ang="0">
                  <a:pos x="286" y="53"/>
                </a:cxn>
                <a:cxn ang="0">
                  <a:pos x="286" y="55"/>
                </a:cxn>
                <a:cxn ang="0">
                  <a:pos x="286" y="60"/>
                </a:cxn>
                <a:cxn ang="0">
                  <a:pos x="286" y="360"/>
                </a:cxn>
                <a:cxn ang="0">
                  <a:pos x="179" y="360"/>
                </a:cxn>
                <a:cxn ang="0">
                  <a:pos x="179" y="119"/>
                </a:cxn>
                <a:cxn ang="0">
                  <a:pos x="179" y="117"/>
                </a:cxn>
                <a:cxn ang="0">
                  <a:pos x="179" y="115"/>
                </a:cxn>
                <a:cxn ang="0">
                  <a:pos x="179" y="112"/>
                </a:cxn>
                <a:cxn ang="0">
                  <a:pos x="176" y="110"/>
                </a:cxn>
                <a:cxn ang="0">
                  <a:pos x="176" y="108"/>
                </a:cxn>
                <a:cxn ang="0">
                  <a:pos x="174" y="108"/>
                </a:cxn>
                <a:cxn ang="0">
                  <a:pos x="174" y="105"/>
                </a:cxn>
                <a:cxn ang="0">
                  <a:pos x="172" y="103"/>
                </a:cxn>
                <a:cxn ang="0">
                  <a:pos x="172" y="103"/>
                </a:cxn>
                <a:cxn ang="0">
                  <a:pos x="170" y="101"/>
                </a:cxn>
                <a:cxn ang="0">
                  <a:pos x="167" y="101"/>
                </a:cxn>
                <a:cxn ang="0">
                  <a:pos x="165" y="99"/>
                </a:cxn>
                <a:cxn ang="0">
                  <a:pos x="163" y="99"/>
                </a:cxn>
                <a:cxn ang="0">
                  <a:pos x="163" y="99"/>
                </a:cxn>
                <a:cxn ang="0">
                  <a:pos x="160" y="96"/>
                </a:cxn>
                <a:cxn ang="0">
                  <a:pos x="158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286" h="360">
                  <a:moveTo>
                    <a:pt x="0" y="0"/>
                  </a:moveTo>
                  <a:lnTo>
                    <a:pt x="229" y="0"/>
                  </a:lnTo>
                  <a:lnTo>
                    <a:pt x="231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1" y="2"/>
                  </a:lnTo>
                  <a:lnTo>
                    <a:pt x="243" y="2"/>
                  </a:lnTo>
                  <a:lnTo>
                    <a:pt x="245" y="2"/>
                  </a:lnTo>
                  <a:lnTo>
                    <a:pt x="247" y="5"/>
                  </a:lnTo>
                  <a:lnTo>
                    <a:pt x="252" y="5"/>
                  </a:lnTo>
                  <a:lnTo>
                    <a:pt x="254" y="7"/>
                  </a:lnTo>
                  <a:lnTo>
                    <a:pt x="257" y="7"/>
                  </a:lnTo>
                  <a:lnTo>
                    <a:pt x="259" y="9"/>
                  </a:lnTo>
                  <a:lnTo>
                    <a:pt x="261" y="9"/>
                  </a:lnTo>
                  <a:lnTo>
                    <a:pt x="264" y="11"/>
                  </a:lnTo>
                  <a:lnTo>
                    <a:pt x="266" y="14"/>
                  </a:lnTo>
                  <a:lnTo>
                    <a:pt x="268" y="16"/>
                  </a:lnTo>
                  <a:lnTo>
                    <a:pt x="270" y="18"/>
                  </a:lnTo>
                  <a:lnTo>
                    <a:pt x="270" y="18"/>
                  </a:lnTo>
                  <a:lnTo>
                    <a:pt x="273" y="21"/>
                  </a:lnTo>
                  <a:lnTo>
                    <a:pt x="275" y="23"/>
                  </a:lnTo>
                  <a:lnTo>
                    <a:pt x="277" y="25"/>
                  </a:lnTo>
                  <a:lnTo>
                    <a:pt x="277" y="28"/>
                  </a:lnTo>
                  <a:lnTo>
                    <a:pt x="280" y="30"/>
                  </a:lnTo>
                  <a:lnTo>
                    <a:pt x="282" y="32"/>
                  </a:lnTo>
                  <a:lnTo>
                    <a:pt x="282" y="37"/>
                  </a:lnTo>
                  <a:lnTo>
                    <a:pt x="284" y="39"/>
                  </a:lnTo>
                  <a:lnTo>
                    <a:pt x="284" y="41"/>
                  </a:lnTo>
                  <a:lnTo>
                    <a:pt x="284" y="44"/>
                  </a:lnTo>
                  <a:lnTo>
                    <a:pt x="286" y="46"/>
                  </a:lnTo>
                  <a:lnTo>
                    <a:pt x="286" y="50"/>
                  </a:lnTo>
                  <a:lnTo>
                    <a:pt x="286" y="53"/>
                  </a:lnTo>
                  <a:lnTo>
                    <a:pt x="286" y="55"/>
                  </a:lnTo>
                  <a:lnTo>
                    <a:pt x="286" y="60"/>
                  </a:lnTo>
                  <a:lnTo>
                    <a:pt x="286" y="360"/>
                  </a:lnTo>
                  <a:lnTo>
                    <a:pt x="179" y="360"/>
                  </a:lnTo>
                  <a:lnTo>
                    <a:pt x="179" y="119"/>
                  </a:lnTo>
                  <a:lnTo>
                    <a:pt x="179" y="117"/>
                  </a:lnTo>
                  <a:lnTo>
                    <a:pt x="179" y="115"/>
                  </a:lnTo>
                  <a:lnTo>
                    <a:pt x="179" y="112"/>
                  </a:lnTo>
                  <a:lnTo>
                    <a:pt x="176" y="110"/>
                  </a:lnTo>
                  <a:lnTo>
                    <a:pt x="176" y="108"/>
                  </a:lnTo>
                  <a:lnTo>
                    <a:pt x="174" y="108"/>
                  </a:lnTo>
                  <a:lnTo>
                    <a:pt x="174" y="105"/>
                  </a:lnTo>
                  <a:lnTo>
                    <a:pt x="172" y="103"/>
                  </a:lnTo>
                  <a:lnTo>
                    <a:pt x="172" y="103"/>
                  </a:lnTo>
                  <a:lnTo>
                    <a:pt x="170" y="101"/>
                  </a:lnTo>
                  <a:lnTo>
                    <a:pt x="167" y="101"/>
                  </a:lnTo>
                  <a:lnTo>
                    <a:pt x="165" y="99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0" y="96"/>
                  </a:lnTo>
                  <a:lnTo>
                    <a:pt x="158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1978" y="3454"/>
              <a:ext cx="285" cy="361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2" y="0"/>
                </a:cxn>
                <a:cxn ang="0">
                  <a:pos x="50" y="0"/>
                </a:cxn>
                <a:cxn ang="0">
                  <a:pos x="46" y="2"/>
                </a:cxn>
                <a:cxn ang="0">
                  <a:pos x="43" y="2"/>
                </a:cxn>
                <a:cxn ang="0">
                  <a:pos x="41" y="2"/>
                </a:cxn>
                <a:cxn ang="0">
                  <a:pos x="39" y="5"/>
                </a:cxn>
                <a:cxn ang="0">
                  <a:pos x="36" y="5"/>
                </a:cxn>
                <a:cxn ang="0">
                  <a:pos x="32" y="7"/>
                </a:cxn>
                <a:cxn ang="0">
                  <a:pos x="29" y="7"/>
                </a:cxn>
                <a:cxn ang="0">
                  <a:pos x="27" y="9"/>
                </a:cxn>
                <a:cxn ang="0">
                  <a:pos x="25" y="9"/>
                </a:cxn>
                <a:cxn ang="0">
                  <a:pos x="23" y="11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3" y="21"/>
                </a:cxn>
                <a:cxn ang="0">
                  <a:pos x="11" y="23"/>
                </a:cxn>
                <a:cxn ang="0">
                  <a:pos x="9" y="25"/>
                </a:cxn>
                <a:cxn ang="0">
                  <a:pos x="9" y="28"/>
                </a:cxn>
                <a:cxn ang="0">
                  <a:pos x="7" y="30"/>
                </a:cxn>
                <a:cxn ang="0">
                  <a:pos x="4" y="32"/>
                </a:cxn>
                <a:cxn ang="0">
                  <a:pos x="4" y="37"/>
                </a:cxn>
                <a:cxn ang="0">
                  <a:pos x="2" y="39"/>
                </a:cxn>
                <a:cxn ang="0">
                  <a:pos x="2" y="41"/>
                </a:cxn>
                <a:cxn ang="0">
                  <a:pos x="2" y="44"/>
                </a:cxn>
                <a:cxn ang="0">
                  <a:pos x="0" y="46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0" y="360"/>
                </a:cxn>
                <a:cxn ang="0">
                  <a:pos x="107" y="360"/>
                </a:cxn>
                <a:cxn ang="0">
                  <a:pos x="107" y="119"/>
                </a:cxn>
                <a:cxn ang="0">
                  <a:pos x="107" y="117"/>
                </a:cxn>
                <a:cxn ang="0">
                  <a:pos x="107" y="115"/>
                </a:cxn>
                <a:cxn ang="0">
                  <a:pos x="107" y="112"/>
                </a:cxn>
                <a:cxn ang="0">
                  <a:pos x="110" y="110"/>
                </a:cxn>
                <a:cxn ang="0">
                  <a:pos x="110" y="108"/>
                </a:cxn>
                <a:cxn ang="0">
                  <a:pos x="112" y="108"/>
                </a:cxn>
                <a:cxn ang="0">
                  <a:pos x="112" y="105"/>
                </a:cxn>
                <a:cxn ang="0">
                  <a:pos x="114" y="103"/>
                </a:cxn>
                <a:cxn ang="0">
                  <a:pos x="114" y="103"/>
                </a:cxn>
                <a:cxn ang="0">
                  <a:pos x="117" y="101"/>
                </a:cxn>
                <a:cxn ang="0">
                  <a:pos x="119" y="101"/>
                </a:cxn>
                <a:cxn ang="0">
                  <a:pos x="121" y="99"/>
                </a:cxn>
                <a:cxn ang="0">
                  <a:pos x="123" y="99"/>
                </a:cxn>
                <a:cxn ang="0">
                  <a:pos x="123" y="99"/>
                </a:cxn>
                <a:cxn ang="0">
                  <a:pos x="126" y="96"/>
                </a:cxn>
                <a:cxn ang="0">
                  <a:pos x="128" y="96"/>
                </a:cxn>
                <a:cxn ang="0">
                  <a:pos x="286" y="96"/>
                </a:cxn>
                <a:cxn ang="0">
                  <a:pos x="286" y="0"/>
                </a:cxn>
              </a:cxnLst>
              <a:rect l="0" t="0" r="r" b="b"/>
              <a:pathLst>
                <a:path w="286" h="360">
                  <a:moveTo>
                    <a:pt x="286" y="0"/>
                  </a:moveTo>
                  <a:lnTo>
                    <a:pt x="57" y="0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9" y="5"/>
                  </a:lnTo>
                  <a:lnTo>
                    <a:pt x="36" y="5"/>
                  </a:lnTo>
                  <a:lnTo>
                    <a:pt x="32" y="7"/>
                  </a:lnTo>
                  <a:lnTo>
                    <a:pt x="29" y="7"/>
                  </a:lnTo>
                  <a:lnTo>
                    <a:pt x="27" y="9"/>
                  </a:lnTo>
                  <a:lnTo>
                    <a:pt x="25" y="9"/>
                  </a:lnTo>
                  <a:lnTo>
                    <a:pt x="23" y="11"/>
                  </a:lnTo>
                  <a:lnTo>
                    <a:pt x="20" y="14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3" y="21"/>
                  </a:lnTo>
                  <a:lnTo>
                    <a:pt x="11" y="23"/>
                  </a:lnTo>
                  <a:lnTo>
                    <a:pt x="9" y="25"/>
                  </a:lnTo>
                  <a:lnTo>
                    <a:pt x="9" y="28"/>
                  </a:lnTo>
                  <a:lnTo>
                    <a:pt x="7" y="30"/>
                  </a:lnTo>
                  <a:lnTo>
                    <a:pt x="4" y="32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0" y="360"/>
                  </a:lnTo>
                  <a:lnTo>
                    <a:pt x="107" y="360"/>
                  </a:lnTo>
                  <a:lnTo>
                    <a:pt x="107" y="119"/>
                  </a:lnTo>
                  <a:lnTo>
                    <a:pt x="107" y="117"/>
                  </a:lnTo>
                  <a:lnTo>
                    <a:pt x="107" y="115"/>
                  </a:lnTo>
                  <a:lnTo>
                    <a:pt x="107" y="112"/>
                  </a:lnTo>
                  <a:lnTo>
                    <a:pt x="110" y="110"/>
                  </a:lnTo>
                  <a:lnTo>
                    <a:pt x="110" y="108"/>
                  </a:lnTo>
                  <a:lnTo>
                    <a:pt x="112" y="108"/>
                  </a:lnTo>
                  <a:lnTo>
                    <a:pt x="112" y="105"/>
                  </a:lnTo>
                  <a:lnTo>
                    <a:pt x="114" y="103"/>
                  </a:lnTo>
                  <a:lnTo>
                    <a:pt x="114" y="103"/>
                  </a:lnTo>
                  <a:lnTo>
                    <a:pt x="117" y="101"/>
                  </a:lnTo>
                  <a:lnTo>
                    <a:pt x="119" y="101"/>
                  </a:lnTo>
                  <a:lnTo>
                    <a:pt x="121" y="99"/>
                  </a:lnTo>
                  <a:lnTo>
                    <a:pt x="123" y="99"/>
                  </a:lnTo>
                  <a:lnTo>
                    <a:pt x="123" y="99"/>
                  </a:lnTo>
                  <a:lnTo>
                    <a:pt x="126" y="96"/>
                  </a:lnTo>
                  <a:lnTo>
                    <a:pt x="128" y="96"/>
                  </a:lnTo>
                  <a:lnTo>
                    <a:pt x="286" y="9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688" y="3457"/>
              <a:ext cx="348" cy="355"/>
            </a:xfrm>
            <a:custGeom>
              <a:avLst/>
              <a:gdLst/>
              <a:ahLst/>
              <a:cxnLst>
                <a:cxn ang="0">
                  <a:pos x="347" y="356"/>
                </a:cxn>
                <a:cxn ang="0">
                  <a:pos x="51" y="356"/>
                </a:cxn>
                <a:cxn ang="0">
                  <a:pos x="49" y="356"/>
                </a:cxn>
                <a:cxn ang="0">
                  <a:pos x="44" y="356"/>
                </a:cxn>
                <a:cxn ang="0">
                  <a:pos x="42" y="356"/>
                </a:cxn>
                <a:cxn ang="0">
                  <a:pos x="39" y="356"/>
                </a:cxn>
                <a:cxn ang="0">
                  <a:pos x="37" y="356"/>
                </a:cxn>
                <a:cxn ang="0">
                  <a:pos x="35" y="356"/>
                </a:cxn>
                <a:cxn ang="0">
                  <a:pos x="33" y="353"/>
                </a:cxn>
                <a:cxn ang="0">
                  <a:pos x="30" y="353"/>
                </a:cxn>
                <a:cxn ang="0">
                  <a:pos x="28" y="353"/>
                </a:cxn>
                <a:cxn ang="0">
                  <a:pos x="26" y="351"/>
                </a:cxn>
                <a:cxn ang="0">
                  <a:pos x="23" y="351"/>
                </a:cxn>
                <a:cxn ang="0">
                  <a:pos x="21" y="349"/>
                </a:cxn>
                <a:cxn ang="0">
                  <a:pos x="19" y="349"/>
                </a:cxn>
                <a:cxn ang="0">
                  <a:pos x="17" y="346"/>
                </a:cxn>
                <a:cxn ang="0">
                  <a:pos x="14" y="346"/>
                </a:cxn>
                <a:cxn ang="0">
                  <a:pos x="14" y="344"/>
                </a:cxn>
                <a:cxn ang="0">
                  <a:pos x="12" y="342"/>
                </a:cxn>
                <a:cxn ang="0">
                  <a:pos x="10" y="342"/>
                </a:cxn>
                <a:cxn ang="0">
                  <a:pos x="10" y="339"/>
                </a:cxn>
                <a:cxn ang="0">
                  <a:pos x="7" y="337"/>
                </a:cxn>
                <a:cxn ang="0">
                  <a:pos x="7" y="335"/>
                </a:cxn>
                <a:cxn ang="0">
                  <a:pos x="5" y="333"/>
                </a:cxn>
                <a:cxn ang="0">
                  <a:pos x="5" y="330"/>
                </a:cxn>
                <a:cxn ang="0">
                  <a:pos x="5" y="330"/>
                </a:cxn>
                <a:cxn ang="0">
                  <a:pos x="3" y="326"/>
                </a:cxn>
                <a:cxn ang="0">
                  <a:pos x="3" y="323"/>
                </a:cxn>
                <a:cxn ang="0">
                  <a:pos x="3" y="321"/>
                </a:cxn>
                <a:cxn ang="0">
                  <a:pos x="3" y="319"/>
                </a:cxn>
                <a:cxn ang="0">
                  <a:pos x="0" y="317"/>
                </a:cxn>
                <a:cxn ang="0">
                  <a:pos x="0" y="314"/>
                </a:cxn>
                <a:cxn ang="0">
                  <a:pos x="0" y="312"/>
                </a:cxn>
                <a:cxn ang="0">
                  <a:pos x="0" y="307"/>
                </a:cxn>
                <a:cxn ang="0">
                  <a:pos x="0" y="0"/>
                </a:cxn>
                <a:cxn ang="0">
                  <a:pos x="106" y="0"/>
                </a:cxn>
                <a:cxn ang="0">
                  <a:pos x="106" y="250"/>
                </a:cxn>
                <a:cxn ang="0">
                  <a:pos x="106" y="252"/>
                </a:cxn>
                <a:cxn ang="0">
                  <a:pos x="108" y="255"/>
                </a:cxn>
                <a:cxn ang="0">
                  <a:pos x="108" y="257"/>
                </a:cxn>
                <a:cxn ang="0">
                  <a:pos x="108" y="259"/>
                </a:cxn>
                <a:cxn ang="0">
                  <a:pos x="111" y="262"/>
                </a:cxn>
                <a:cxn ang="0">
                  <a:pos x="111" y="264"/>
                </a:cxn>
                <a:cxn ang="0">
                  <a:pos x="113" y="264"/>
                </a:cxn>
                <a:cxn ang="0">
                  <a:pos x="113" y="266"/>
                </a:cxn>
                <a:cxn ang="0">
                  <a:pos x="115" y="268"/>
                </a:cxn>
                <a:cxn ang="0">
                  <a:pos x="117" y="268"/>
                </a:cxn>
                <a:cxn ang="0">
                  <a:pos x="117" y="271"/>
                </a:cxn>
                <a:cxn ang="0">
                  <a:pos x="120" y="271"/>
                </a:cxn>
                <a:cxn ang="0">
                  <a:pos x="122" y="271"/>
                </a:cxn>
                <a:cxn ang="0">
                  <a:pos x="124" y="273"/>
                </a:cxn>
                <a:cxn ang="0">
                  <a:pos x="127" y="273"/>
                </a:cxn>
                <a:cxn ang="0">
                  <a:pos x="129" y="273"/>
                </a:cxn>
                <a:cxn ang="0">
                  <a:pos x="347" y="273"/>
                </a:cxn>
                <a:cxn ang="0">
                  <a:pos x="347" y="356"/>
                </a:cxn>
              </a:cxnLst>
              <a:rect l="0" t="0" r="r" b="b"/>
              <a:pathLst>
                <a:path w="347" h="356">
                  <a:moveTo>
                    <a:pt x="347" y="356"/>
                  </a:moveTo>
                  <a:lnTo>
                    <a:pt x="51" y="356"/>
                  </a:lnTo>
                  <a:lnTo>
                    <a:pt x="49" y="356"/>
                  </a:lnTo>
                  <a:lnTo>
                    <a:pt x="44" y="356"/>
                  </a:lnTo>
                  <a:lnTo>
                    <a:pt x="42" y="356"/>
                  </a:lnTo>
                  <a:lnTo>
                    <a:pt x="39" y="356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3" y="353"/>
                  </a:lnTo>
                  <a:lnTo>
                    <a:pt x="30" y="353"/>
                  </a:lnTo>
                  <a:lnTo>
                    <a:pt x="28" y="353"/>
                  </a:lnTo>
                  <a:lnTo>
                    <a:pt x="26" y="351"/>
                  </a:lnTo>
                  <a:lnTo>
                    <a:pt x="23" y="351"/>
                  </a:lnTo>
                  <a:lnTo>
                    <a:pt x="21" y="349"/>
                  </a:lnTo>
                  <a:lnTo>
                    <a:pt x="19" y="349"/>
                  </a:lnTo>
                  <a:lnTo>
                    <a:pt x="17" y="346"/>
                  </a:lnTo>
                  <a:lnTo>
                    <a:pt x="14" y="346"/>
                  </a:lnTo>
                  <a:lnTo>
                    <a:pt x="14" y="344"/>
                  </a:lnTo>
                  <a:lnTo>
                    <a:pt x="12" y="342"/>
                  </a:lnTo>
                  <a:lnTo>
                    <a:pt x="10" y="342"/>
                  </a:lnTo>
                  <a:lnTo>
                    <a:pt x="10" y="339"/>
                  </a:lnTo>
                  <a:lnTo>
                    <a:pt x="7" y="337"/>
                  </a:lnTo>
                  <a:lnTo>
                    <a:pt x="7" y="335"/>
                  </a:lnTo>
                  <a:lnTo>
                    <a:pt x="5" y="333"/>
                  </a:lnTo>
                  <a:lnTo>
                    <a:pt x="5" y="330"/>
                  </a:lnTo>
                  <a:lnTo>
                    <a:pt x="5" y="330"/>
                  </a:lnTo>
                  <a:lnTo>
                    <a:pt x="3" y="326"/>
                  </a:lnTo>
                  <a:lnTo>
                    <a:pt x="3" y="323"/>
                  </a:lnTo>
                  <a:lnTo>
                    <a:pt x="3" y="321"/>
                  </a:lnTo>
                  <a:lnTo>
                    <a:pt x="3" y="319"/>
                  </a:lnTo>
                  <a:lnTo>
                    <a:pt x="0" y="317"/>
                  </a:lnTo>
                  <a:lnTo>
                    <a:pt x="0" y="314"/>
                  </a:lnTo>
                  <a:lnTo>
                    <a:pt x="0" y="312"/>
                  </a:lnTo>
                  <a:lnTo>
                    <a:pt x="0" y="307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250"/>
                  </a:lnTo>
                  <a:lnTo>
                    <a:pt x="106" y="252"/>
                  </a:lnTo>
                  <a:lnTo>
                    <a:pt x="108" y="255"/>
                  </a:lnTo>
                  <a:lnTo>
                    <a:pt x="108" y="257"/>
                  </a:lnTo>
                  <a:lnTo>
                    <a:pt x="108" y="259"/>
                  </a:lnTo>
                  <a:lnTo>
                    <a:pt x="111" y="262"/>
                  </a:lnTo>
                  <a:lnTo>
                    <a:pt x="111" y="264"/>
                  </a:lnTo>
                  <a:lnTo>
                    <a:pt x="113" y="264"/>
                  </a:lnTo>
                  <a:lnTo>
                    <a:pt x="113" y="266"/>
                  </a:lnTo>
                  <a:lnTo>
                    <a:pt x="115" y="268"/>
                  </a:lnTo>
                  <a:lnTo>
                    <a:pt x="117" y="268"/>
                  </a:lnTo>
                  <a:lnTo>
                    <a:pt x="117" y="271"/>
                  </a:lnTo>
                  <a:lnTo>
                    <a:pt x="120" y="271"/>
                  </a:lnTo>
                  <a:lnTo>
                    <a:pt x="122" y="271"/>
                  </a:lnTo>
                  <a:lnTo>
                    <a:pt x="124" y="273"/>
                  </a:lnTo>
                  <a:lnTo>
                    <a:pt x="127" y="273"/>
                  </a:lnTo>
                  <a:lnTo>
                    <a:pt x="129" y="273"/>
                  </a:lnTo>
                  <a:lnTo>
                    <a:pt x="347" y="273"/>
                  </a:lnTo>
                  <a:lnTo>
                    <a:pt x="347" y="356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280" y="3598"/>
              <a:ext cx="353" cy="21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0" y="152"/>
                </a:cxn>
                <a:cxn ang="0">
                  <a:pos x="3" y="159"/>
                </a:cxn>
                <a:cxn ang="0">
                  <a:pos x="5" y="165"/>
                </a:cxn>
                <a:cxn ang="0">
                  <a:pos x="5" y="172"/>
                </a:cxn>
                <a:cxn ang="0">
                  <a:pos x="10" y="177"/>
                </a:cxn>
                <a:cxn ang="0">
                  <a:pos x="12" y="184"/>
                </a:cxn>
                <a:cxn ang="0">
                  <a:pos x="16" y="188"/>
                </a:cxn>
                <a:cxn ang="0">
                  <a:pos x="21" y="193"/>
                </a:cxn>
                <a:cxn ang="0">
                  <a:pos x="26" y="197"/>
                </a:cxn>
                <a:cxn ang="0">
                  <a:pos x="30" y="202"/>
                </a:cxn>
                <a:cxn ang="0">
                  <a:pos x="37" y="207"/>
                </a:cxn>
                <a:cxn ang="0">
                  <a:pos x="44" y="209"/>
                </a:cxn>
                <a:cxn ang="0">
                  <a:pos x="48" y="211"/>
                </a:cxn>
                <a:cxn ang="0">
                  <a:pos x="55" y="214"/>
                </a:cxn>
                <a:cxn ang="0">
                  <a:pos x="62" y="214"/>
                </a:cxn>
                <a:cxn ang="0">
                  <a:pos x="69" y="214"/>
                </a:cxn>
                <a:cxn ang="0">
                  <a:pos x="353" y="140"/>
                </a:cxn>
                <a:cxn ang="0">
                  <a:pos x="120" y="140"/>
                </a:cxn>
                <a:cxn ang="0">
                  <a:pos x="115" y="140"/>
                </a:cxn>
                <a:cxn ang="0">
                  <a:pos x="110" y="138"/>
                </a:cxn>
                <a:cxn ang="0">
                  <a:pos x="108" y="136"/>
                </a:cxn>
                <a:cxn ang="0">
                  <a:pos x="104" y="133"/>
                </a:cxn>
                <a:cxn ang="0">
                  <a:pos x="101" y="129"/>
                </a:cxn>
                <a:cxn ang="0">
                  <a:pos x="99" y="124"/>
                </a:cxn>
                <a:cxn ang="0">
                  <a:pos x="99" y="120"/>
                </a:cxn>
                <a:cxn ang="0">
                  <a:pos x="99" y="115"/>
                </a:cxn>
                <a:cxn ang="0">
                  <a:pos x="99" y="110"/>
                </a:cxn>
                <a:cxn ang="0">
                  <a:pos x="101" y="106"/>
                </a:cxn>
                <a:cxn ang="0">
                  <a:pos x="104" y="101"/>
                </a:cxn>
                <a:cxn ang="0">
                  <a:pos x="108" y="99"/>
                </a:cxn>
                <a:cxn ang="0">
                  <a:pos x="110" y="97"/>
                </a:cxn>
                <a:cxn ang="0">
                  <a:pos x="115" y="94"/>
                </a:cxn>
                <a:cxn ang="0">
                  <a:pos x="120" y="92"/>
                </a:cxn>
                <a:cxn ang="0">
                  <a:pos x="353" y="92"/>
                </a:cxn>
                <a:cxn ang="0">
                  <a:pos x="0" y="0"/>
                </a:cxn>
              </a:cxnLst>
              <a:rect l="0" t="0" r="r" b="b"/>
              <a:pathLst>
                <a:path w="353" h="214">
                  <a:moveTo>
                    <a:pt x="0" y="0"/>
                  </a:moveTo>
                  <a:lnTo>
                    <a:pt x="0" y="145"/>
                  </a:lnTo>
                  <a:lnTo>
                    <a:pt x="0" y="149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3" y="159"/>
                  </a:lnTo>
                  <a:lnTo>
                    <a:pt x="3" y="163"/>
                  </a:lnTo>
                  <a:lnTo>
                    <a:pt x="5" y="165"/>
                  </a:lnTo>
                  <a:lnTo>
                    <a:pt x="5" y="168"/>
                  </a:lnTo>
                  <a:lnTo>
                    <a:pt x="5" y="172"/>
                  </a:lnTo>
                  <a:lnTo>
                    <a:pt x="7" y="175"/>
                  </a:lnTo>
                  <a:lnTo>
                    <a:pt x="10" y="177"/>
                  </a:lnTo>
                  <a:lnTo>
                    <a:pt x="10" y="181"/>
                  </a:lnTo>
                  <a:lnTo>
                    <a:pt x="12" y="184"/>
                  </a:lnTo>
                  <a:lnTo>
                    <a:pt x="14" y="186"/>
                  </a:lnTo>
                  <a:lnTo>
                    <a:pt x="16" y="188"/>
                  </a:lnTo>
                  <a:lnTo>
                    <a:pt x="19" y="191"/>
                  </a:lnTo>
                  <a:lnTo>
                    <a:pt x="21" y="193"/>
                  </a:lnTo>
                  <a:lnTo>
                    <a:pt x="23" y="195"/>
                  </a:lnTo>
                  <a:lnTo>
                    <a:pt x="26" y="197"/>
                  </a:lnTo>
                  <a:lnTo>
                    <a:pt x="28" y="200"/>
                  </a:lnTo>
                  <a:lnTo>
                    <a:pt x="30" y="202"/>
                  </a:lnTo>
                  <a:lnTo>
                    <a:pt x="35" y="204"/>
                  </a:lnTo>
                  <a:lnTo>
                    <a:pt x="37" y="207"/>
                  </a:lnTo>
                  <a:lnTo>
                    <a:pt x="39" y="207"/>
                  </a:lnTo>
                  <a:lnTo>
                    <a:pt x="44" y="209"/>
                  </a:lnTo>
                  <a:lnTo>
                    <a:pt x="46" y="209"/>
                  </a:lnTo>
                  <a:lnTo>
                    <a:pt x="48" y="211"/>
                  </a:lnTo>
                  <a:lnTo>
                    <a:pt x="53" y="211"/>
                  </a:lnTo>
                  <a:lnTo>
                    <a:pt x="55" y="214"/>
                  </a:lnTo>
                  <a:lnTo>
                    <a:pt x="60" y="214"/>
                  </a:lnTo>
                  <a:lnTo>
                    <a:pt x="62" y="214"/>
                  </a:lnTo>
                  <a:lnTo>
                    <a:pt x="67" y="214"/>
                  </a:lnTo>
                  <a:lnTo>
                    <a:pt x="69" y="214"/>
                  </a:lnTo>
                  <a:lnTo>
                    <a:pt x="353" y="214"/>
                  </a:lnTo>
                  <a:lnTo>
                    <a:pt x="353" y="140"/>
                  </a:lnTo>
                  <a:lnTo>
                    <a:pt x="122" y="140"/>
                  </a:lnTo>
                  <a:lnTo>
                    <a:pt x="120" y="140"/>
                  </a:lnTo>
                  <a:lnTo>
                    <a:pt x="117" y="140"/>
                  </a:lnTo>
                  <a:lnTo>
                    <a:pt x="115" y="140"/>
                  </a:lnTo>
                  <a:lnTo>
                    <a:pt x="113" y="140"/>
                  </a:lnTo>
                  <a:lnTo>
                    <a:pt x="110" y="138"/>
                  </a:lnTo>
                  <a:lnTo>
                    <a:pt x="110" y="138"/>
                  </a:lnTo>
                  <a:lnTo>
                    <a:pt x="108" y="136"/>
                  </a:lnTo>
                  <a:lnTo>
                    <a:pt x="106" y="133"/>
                  </a:lnTo>
                  <a:lnTo>
                    <a:pt x="104" y="133"/>
                  </a:lnTo>
                  <a:lnTo>
                    <a:pt x="104" y="131"/>
                  </a:lnTo>
                  <a:lnTo>
                    <a:pt x="101" y="129"/>
                  </a:lnTo>
                  <a:lnTo>
                    <a:pt x="101" y="126"/>
                  </a:lnTo>
                  <a:lnTo>
                    <a:pt x="99" y="124"/>
                  </a:lnTo>
                  <a:lnTo>
                    <a:pt x="99" y="122"/>
                  </a:lnTo>
                  <a:lnTo>
                    <a:pt x="99" y="120"/>
                  </a:lnTo>
                  <a:lnTo>
                    <a:pt x="99" y="117"/>
                  </a:lnTo>
                  <a:lnTo>
                    <a:pt x="99" y="115"/>
                  </a:lnTo>
                  <a:lnTo>
                    <a:pt x="99" y="113"/>
                  </a:lnTo>
                  <a:lnTo>
                    <a:pt x="99" y="110"/>
                  </a:lnTo>
                  <a:lnTo>
                    <a:pt x="101" y="108"/>
                  </a:lnTo>
                  <a:lnTo>
                    <a:pt x="101" y="106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99"/>
                  </a:lnTo>
                  <a:lnTo>
                    <a:pt x="108" y="99"/>
                  </a:lnTo>
                  <a:lnTo>
                    <a:pt x="110" y="97"/>
                  </a:lnTo>
                  <a:lnTo>
                    <a:pt x="110" y="97"/>
                  </a:lnTo>
                  <a:lnTo>
                    <a:pt x="113" y="94"/>
                  </a:lnTo>
                  <a:lnTo>
                    <a:pt x="115" y="94"/>
                  </a:lnTo>
                  <a:lnTo>
                    <a:pt x="117" y="94"/>
                  </a:lnTo>
                  <a:lnTo>
                    <a:pt x="120" y="92"/>
                  </a:lnTo>
                  <a:lnTo>
                    <a:pt x="122" y="92"/>
                  </a:lnTo>
                  <a:lnTo>
                    <a:pt x="353" y="92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2280" y="3454"/>
              <a:ext cx="353" cy="98"/>
            </a:xfrm>
            <a:custGeom>
              <a:avLst/>
              <a:gdLst/>
              <a:ahLst/>
              <a:cxnLst>
                <a:cxn ang="0">
                  <a:pos x="353" y="0"/>
                </a:cxn>
                <a:cxn ang="0">
                  <a:pos x="99" y="0"/>
                </a:cxn>
                <a:cxn ang="0">
                  <a:pos x="94" y="2"/>
                </a:cxn>
                <a:cxn ang="0">
                  <a:pos x="90" y="2"/>
                </a:cxn>
                <a:cxn ang="0">
                  <a:pos x="85" y="2"/>
                </a:cxn>
                <a:cxn ang="0">
                  <a:pos x="81" y="2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7" y="7"/>
                </a:cxn>
                <a:cxn ang="0">
                  <a:pos x="62" y="9"/>
                </a:cxn>
                <a:cxn ang="0">
                  <a:pos x="58" y="11"/>
                </a:cxn>
                <a:cxn ang="0">
                  <a:pos x="53" y="14"/>
                </a:cxn>
                <a:cxn ang="0">
                  <a:pos x="48" y="16"/>
                </a:cxn>
                <a:cxn ang="0">
                  <a:pos x="46" y="18"/>
                </a:cxn>
                <a:cxn ang="0">
                  <a:pos x="42" y="21"/>
                </a:cxn>
                <a:cxn ang="0">
                  <a:pos x="37" y="23"/>
                </a:cxn>
                <a:cxn ang="0">
                  <a:pos x="35" y="25"/>
                </a:cxn>
                <a:cxn ang="0">
                  <a:pos x="30" y="30"/>
                </a:cxn>
                <a:cxn ang="0">
                  <a:pos x="28" y="32"/>
                </a:cxn>
                <a:cxn ang="0">
                  <a:pos x="26" y="37"/>
                </a:cxn>
                <a:cxn ang="0">
                  <a:pos x="21" y="39"/>
                </a:cxn>
                <a:cxn ang="0">
                  <a:pos x="19" y="44"/>
                </a:cxn>
                <a:cxn ang="0">
                  <a:pos x="16" y="48"/>
                </a:cxn>
                <a:cxn ang="0">
                  <a:pos x="14" y="53"/>
                </a:cxn>
                <a:cxn ang="0">
                  <a:pos x="12" y="55"/>
                </a:cxn>
                <a:cxn ang="0">
                  <a:pos x="10" y="60"/>
                </a:cxn>
                <a:cxn ang="0">
                  <a:pos x="7" y="64"/>
                </a:cxn>
                <a:cxn ang="0">
                  <a:pos x="5" y="69"/>
                </a:cxn>
                <a:cxn ang="0">
                  <a:pos x="5" y="73"/>
                </a:cxn>
                <a:cxn ang="0">
                  <a:pos x="3" y="78"/>
                </a:cxn>
                <a:cxn ang="0">
                  <a:pos x="3" y="83"/>
                </a:cxn>
                <a:cxn ang="0">
                  <a:pos x="0" y="87"/>
                </a:cxn>
                <a:cxn ang="0">
                  <a:pos x="0" y="92"/>
                </a:cxn>
                <a:cxn ang="0">
                  <a:pos x="0" y="99"/>
                </a:cxn>
                <a:cxn ang="0">
                  <a:pos x="353" y="99"/>
                </a:cxn>
                <a:cxn ang="0">
                  <a:pos x="353" y="0"/>
                </a:cxn>
              </a:cxnLst>
              <a:rect l="0" t="0" r="r" b="b"/>
              <a:pathLst>
                <a:path w="353" h="99">
                  <a:moveTo>
                    <a:pt x="353" y="0"/>
                  </a:moveTo>
                  <a:lnTo>
                    <a:pt x="99" y="0"/>
                  </a:lnTo>
                  <a:lnTo>
                    <a:pt x="94" y="2"/>
                  </a:lnTo>
                  <a:lnTo>
                    <a:pt x="90" y="2"/>
                  </a:lnTo>
                  <a:lnTo>
                    <a:pt x="85" y="2"/>
                  </a:lnTo>
                  <a:lnTo>
                    <a:pt x="81" y="2"/>
                  </a:lnTo>
                  <a:lnTo>
                    <a:pt x="76" y="5"/>
                  </a:lnTo>
                  <a:lnTo>
                    <a:pt x="71" y="5"/>
                  </a:lnTo>
                  <a:lnTo>
                    <a:pt x="67" y="7"/>
                  </a:lnTo>
                  <a:lnTo>
                    <a:pt x="62" y="9"/>
                  </a:lnTo>
                  <a:lnTo>
                    <a:pt x="58" y="11"/>
                  </a:lnTo>
                  <a:lnTo>
                    <a:pt x="53" y="14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2" y="21"/>
                  </a:lnTo>
                  <a:lnTo>
                    <a:pt x="37" y="23"/>
                  </a:lnTo>
                  <a:lnTo>
                    <a:pt x="35" y="25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7"/>
                  </a:lnTo>
                  <a:lnTo>
                    <a:pt x="21" y="39"/>
                  </a:lnTo>
                  <a:lnTo>
                    <a:pt x="19" y="44"/>
                  </a:lnTo>
                  <a:lnTo>
                    <a:pt x="16" y="48"/>
                  </a:lnTo>
                  <a:lnTo>
                    <a:pt x="14" y="53"/>
                  </a:lnTo>
                  <a:lnTo>
                    <a:pt x="12" y="55"/>
                  </a:lnTo>
                  <a:lnTo>
                    <a:pt x="10" y="60"/>
                  </a:lnTo>
                  <a:lnTo>
                    <a:pt x="7" y="64"/>
                  </a:lnTo>
                  <a:lnTo>
                    <a:pt x="5" y="69"/>
                  </a:lnTo>
                  <a:lnTo>
                    <a:pt x="5" y="73"/>
                  </a:lnTo>
                  <a:lnTo>
                    <a:pt x="3" y="78"/>
                  </a:lnTo>
                  <a:lnTo>
                    <a:pt x="3" y="83"/>
                  </a:lnTo>
                  <a:lnTo>
                    <a:pt x="0" y="87"/>
                  </a:lnTo>
                  <a:lnTo>
                    <a:pt x="0" y="92"/>
                  </a:lnTo>
                  <a:lnTo>
                    <a:pt x="0" y="99"/>
                  </a:lnTo>
                  <a:lnTo>
                    <a:pt x="353" y="99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2" y="3864"/>
              <a:ext cx="48" cy="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9" y="0"/>
                </a:cxn>
                <a:cxn ang="0">
                  <a:pos x="41" y="0"/>
                </a:cxn>
                <a:cxn ang="0">
                  <a:pos x="44" y="3"/>
                </a:cxn>
                <a:cxn ang="0">
                  <a:pos x="44" y="3"/>
                </a:cxn>
                <a:cxn ang="0">
                  <a:pos x="46" y="3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7"/>
                </a:cxn>
                <a:cxn ang="0">
                  <a:pos x="48" y="9"/>
                </a:cxn>
                <a:cxn ang="0">
                  <a:pos x="48" y="41"/>
                </a:cxn>
                <a:cxn ang="0">
                  <a:pos x="46" y="44"/>
                </a:cxn>
                <a:cxn ang="0">
                  <a:pos x="46" y="46"/>
                </a:cxn>
                <a:cxn ang="0">
                  <a:pos x="46" y="46"/>
                </a:cxn>
                <a:cxn ang="0">
                  <a:pos x="46" y="48"/>
                </a:cxn>
                <a:cxn ang="0">
                  <a:pos x="44" y="48"/>
                </a:cxn>
                <a:cxn ang="0">
                  <a:pos x="44" y="48"/>
                </a:cxn>
                <a:cxn ang="0">
                  <a:pos x="41" y="48"/>
                </a:cxn>
                <a:cxn ang="0">
                  <a:pos x="39" y="51"/>
                </a:cxn>
                <a:cxn ang="0">
                  <a:pos x="7" y="51"/>
                </a:cxn>
                <a:cxn ang="0">
                  <a:pos x="5" y="48"/>
                </a:cxn>
                <a:cxn ang="0">
                  <a:pos x="2" y="48"/>
                </a:cxn>
                <a:cxn ang="0">
                  <a:pos x="2" y="48"/>
                </a:cxn>
                <a:cxn ang="0">
                  <a:pos x="0" y="48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4"/>
                </a:cxn>
                <a:cxn ang="0">
                  <a:pos x="0" y="41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0"/>
                </a:cxn>
              </a:cxnLst>
              <a:rect l="0" t="0" r="r" b="b"/>
              <a:pathLst>
                <a:path w="48" h="51">
                  <a:moveTo>
                    <a:pt x="7" y="0"/>
                  </a:moveTo>
                  <a:lnTo>
                    <a:pt x="39" y="0"/>
                  </a:lnTo>
                  <a:lnTo>
                    <a:pt x="41" y="0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7"/>
                  </a:lnTo>
                  <a:lnTo>
                    <a:pt x="48" y="9"/>
                  </a:lnTo>
                  <a:lnTo>
                    <a:pt x="48" y="41"/>
                  </a:lnTo>
                  <a:lnTo>
                    <a:pt x="46" y="44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4" y="48"/>
                  </a:lnTo>
                  <a:lnTo>
                    <a:pt x="44" y="48"/>
                  </a:lnTo>
                  <a:lnTo>
                    <a:pt x="41" y="48"/>
                  </a:lnTo>
                  <a:lnTo>
                    <a:pt x="39" y="51"/>
                  </a:lnTo>
                  <a:lnTo>
                    <a:pt x="7" y="51"/>
                  </a:lnTo>
                  <a:lnTo>
                    <a:pt x="5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5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322" y="4050"/>
              <a:ext cx="48" cy="4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9" y="0"/>
                </a:cxn>
                <a:cxn ang="0">
                  <a:pos x="41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6" y="4"/>
                </a:cxn>
                <a:cxn ang="0">
                  <a:pos x="46" y="4"/>
                </a:cxn>
                <a:cxn ang="0">
                  <a:pos x="48" y="7"/>
                </a:cxn>
                <a:cxn ang="0">
                  <a:pos x="48" y="41"/>
                </a:cxn>
                <a:cxn ang="0">
                  <a:pos x="46" y="41"/>
                </a:cxn>
                <a:cxn ang="0">
                  <a:pos x="46" y="43"/>
                </a:cxn>
                <a:cxn ang="0">
                  <a:pos x="46" y="46"/>
                </a:cxn>
                <a:cxn ang="0">
                  <a:pos x="46" y="46"/>
                </a:cxn>
                <a:cxn ang="0">
                  <a:pos x="44" y="46"/>
                </a:cxn>
                <a:cxn ang="0">
                  <a:pos x="44" y="48"/>
                </a:cxn>
                <a:cxn ang="0">
                  <a:pos x="41" y="48"/>
                </a:cxn>
                <a:cxn ang="0">
                  <a:pos x="39" y="48"/>
                </a:cxn>
                <a:cxn ang="0">
                  <a:pos x="7" y="48"/>
                </a:cxn>
                <a:cxn ang="0">
                  <a:pos x="5" y="48"/>
                </a:cxn>
                <a:cxn ang="0">
                  <a:pos x="2" y="48"/>
                </a:cxn>
                <a:cxn ang="0">
                  <a:pos x="2" y="46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7" y="0"/>
                </a:cxn>
              </a:cxnLst>
              <a:rect l="0" t="0" r="r" b="b"/>
              <a:pathLst>
                <a:path w="48" h="48">
                  <a:moveTo>
                    <a:pt x="7" y="0"/>
                  </a:moveTo>
                  <a:lnTo>
                    <a:pt x="39" y="0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7"/>
                  </a:lnTo>
                  <a:lnTo>
                    <a:pt x="48" y="41"/>
                  </a:lnTo>
                  <a:lnTo>
                    <a:pt x="46" y="41"/>
                  </a:lnTo>
                  <a:lnTo>
                    <a:pt x="46" y="43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4" y="48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7" y="48"/>
                  </a:lnTo>
                  <a:lnTo>
                    <a:pt x="5" y="48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5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412" y="3958"/>
              <a:ext cx="48" cy="4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2"/>
                </a:cxn>
                <a:cxn ang="0">
                  <a:pos x="48" y="2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7"/>
                </a:cxn>
                <a:cxn ang="0">
                  <a:pos x="48" y="41"/>
                </a:cxn>
                <a:cxn ang="0">
                  <a:pos x="48" y="41"/>
                </a:cxn>
                <a:cxn ang="0">
                  <a:pos x="48" y="44"/>
                </a:cxn>
                <a:cxn ang="0">
                  <a:pos x="48" y="44"/>
                </a:cxn>
                <a:cxn ang="0">
                  <a:pos x="45" y="46"/>
                </a:cxn>
                <a:cxn ang="0">
                  <a:pos x="45" y="46"/>
                </a:cxn>
                <a:cxn ang="0">
                  <a:pos x="45" y="48"/>
                </a:cxn>
                <a:cxn ang="0">
                  <a:pos x="43" y="48"/>
                </a:cxn>
                <a:cxn ang="0">
                  <a:pos x="41" y="48"/>
                </a:cxn>
                <a:cxn ang="0">
                  <a:pos x="9" y="48"/>
                </a:cxn>
                <a:cxn ang="0">
                  <a:pos x="6" y="48"/>
                </a:cxn>
                <a:cxn ang="0">
                  <a:pos x="4" y="48"/>
                </a:cxn>
                <a:cxn ang="0">
                  <a:pos x="4" y="46"/>
                </a:cxn>
                <a:cxn ang="0">
                  <a:pos x="2" y="46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9" y="0"/>
                </a:cxn>
              </a:cxnLst>
              <a:rect l="0" t="0" r="r" b="b"/>
              <a:pathLst>
                <a:path w="48" h="48">
                  <a:moveTo>
                    <a:pt x="9" y="0"/>
                  </a:moveTo>
                  <a:lnTo>
                    <a:pt x="41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7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9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85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366" y="4004"/>
              <a:ext cx="49" cy="4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50" y="7"/>
                </a:cxn>
                <a:cxn ang="0">
                  <a:pos x="50" y="41"/>
                </a:cxn>
                <a:cxn ang="0">
                  <a:pos x="48" y="41"/>
                </a:cxn>
                <a:cxn ang="0">
                  <a:pos x="48" y="44"/>
                </a:cxn>
                <a:cxn ang="0">
                  <a:pos x="48" y="46"/>
                </a:cxn>
                <a:cxn ang="0">
                  <a:pos x="48" y="46"/>
                </a:cxn>
                <a:cxn ang="0">
                  <a:pos x="46" y="46"/>
                </a:cxn>
                <a:cxn ang="0">
                  <a:pos x="46" y="48"/>
                </a:cxn>
                <a:cxn ang="0">
                  <a:pos x="43" y="48"/>
                </a:cxn>
                <a:cxn ang="0">
                  <a:pos x="41" y="48"/>
                </a:cxn>
                <a:cxn ang="0">
                  <a:pos x="9" y="48"/>
                </a:cxn>
                <a:cxn ang="0">
                  <a:pos x="7" y="48"/>
                </a:cxn>
                <a:cxn ang="0">
                  <a:pos x="4" y="48"/>
                </a:cxn>
                <a:cxn ang="0">
                  <a:pos x="4" y="46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2" y="44"/>
                </a:cxn>
                <a:cxn ang="0">
                  <a:pos x="2" y="41"/>
                </a:cxn>
                <a:cxn ang="0">
                  <a:pos x="0" y="41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50" h="48">
                  <a:moveTo>
                    <a:pt x="9" y="0"/>
                  </a:moveTo>
                  <a:lnTo>
                    <a:pt x="41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50" y="7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85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366" y="3912"/>
              <a:ext cx="49" cy="4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8" y="3"/>
                </a:cxn>
                <a:cxn ang="0">
                  <a:pos x="48" y="3"/>
                </a:cxn>
                <a:cxn ang="0">
                  <a:pos x="48" y="3"/>
                </a:cxn>
                <a:cxn ang="0">
                  <a:pos x="48" y="5"/>
                </a:cxn>
                <a:cxn ang="0">
                  <a:pos x="50" y="7"/>
                </a:cxn>
                <a:cxn ang="0">
                  <a:pos x="50" y="39"/>
                </a:cxn>
                <a:cxn ang="0">
                  <a:pos x="48" y="42"/>
                </a:cxn>
                <a:cxn ang="0">
                  <a:pos x="48" y="44"/>
                </a:cxn>
                <a:cxn ang="0">
                  <a:pos x="48" y="44"/>
                </a:cxn>
                <a:cxn ang="0">
                  <a:pos x="48" y="46"/>
                </a:cxn>
                <a:cxn ang="0">
                  <a:pos x="46" y="46"/>
                </a:cxn>
                <a:cxn ang="0">
                  <a:pos x="46" y="46"/>
                </a:cxn>
                <a:cxn ang="0">
                  <a:pos x="43" y="48"/>
                </a:cxn>
                <a:cxn ang="0">
                  <a:pos x="41" y="48"/>
                </a:cxn>
                <a:cxn ang="0">
                  <a:pos x="9" y="48"/>
                </a:cxn>
                <a:cxn ang="0">
                  <a:pos x="7" y="48"/>
                </a:cxn>
                <a:cxn ang="0">
                  <a:pos x="4" y="46"/>
                </a:cxn>
                <a:cxn ang="0">
                  <a:pos x="4" y="46"/>
                </a:cxn>
                <a:cxn ang="0">
                  <a:pos x="2" y="46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2" y="42"/>
                </a:cxn>
                <a:cxn ang="0">
                  <a:pos x="0" y="39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50" h="48">
                  <a:moveTo>
                    <a:pt x="9" y="0"/>
                  </a:moveTo>
                  <a:lnTo>
                    <a:pt x="41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50" y="7"/>
                  </a:lnTo>
                  <a:lnTo>
                    <a:pt x="50" y="39"/>
                  </a:lnTo>
                  <a:lnTo>
                    <a:pt x="48" y="42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39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85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auto">
            <a:xfrm>
              <a:off x="1932" y="3898"/>
              <a:ext cx="176" cy="189"/>
            </a:xfrm>
            <a:custGeom>
              <a:avLst/>
              <a:gdLst/>
              <a:ahLst/>
              <a:cxnLst>
                <a:cxn ang="0">
                  <a:pos x="80" y="190"/>
                </a:cxn>
                <a:cxn ang="0">
                  <a:pos x="80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176" y="0"/>
                </a:cxn>
                <a:cxn ang="0">
                  <a:pos x="176" y="16"/>
                </a:cxn>
                <a:cxn ang="0">
                  <a:pos x="98" y="16"/>
                </a:cxn>
                <a:cxn ang="0">
                  <a:pos x="98" y="190"/>
                </a:cxn>
                <a:cxn ang="0">
                  <a:pos x="80" y="190"/>
                </a:cxn>
              </a:cxnLst>
              <a:rect l="0" t="0" r="r" b="b"/>
              <a:pathLst>
                <a:path w="176" h="190">
                  <a:moveTo>
                    <a:pt x="80" y="190"/>
                  </a:moveTo>
                  <a:lnTo>
                    <a:pt x="8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76" y="0"/>
                  </a:lnTo>
                  <a:lnTo>
                    <a:pt x="176" y="16"/>
                  </a:lnTo>
                  <a:lnTo>
                    <a:pt x="98" y="16"/>
                  </a:lnTo>
                  <a:lnTo>
                    <a:pt x="98" y="190"/>
                  </a:lnTo>
                  <a:lnTo>
                    <a:pt x="80" y="190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 userDrawn="1"/>
          </p:nvSpPr>
          <p:spPr bwMode="auto">
            <a:xfrm>
              <a:off x="1884" y="3898"/>
              <a:ext cx="20" cy="189"/>
            </a:xfrm>
            <a:prstGeom prst="rect">
              <a:avLst/>
            </a:prstGeom>
            <a:solidFill>
              <a:srgbClr val="58585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 userDrawn="1"/>
          </p:nvSpPr>
          <p:spPr bwMode="auto">
            <a:xfrm>
              <a:off x="1292" y="3958"/>
              <a:ext cx="16" cy="129"/>
            </a:xfrm>
            <a:prstGeom prst="rect">
              <a:avLst/>
            </a:prstGeom>
            <a:solidFill>
              <a:srgbClr val="58585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 userDrawn="1"/>
          </p:nvSpPr>
          <p:spPr bwMode="auto">
            <a:xfrm>
              <a:off x="1292" y="3912"/>
              <a:ext cx="16" cy="23"/>
            </a:xfrm>
            <a:prstGeom prst="rect">
              <a:avLst/>
            </a:prstGeom>
            <a:solidFill>
              <a:srgbClr val="58585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auto">
            <a:xfrm>
              <a:off x="937" y="3954"/>
              <a:ext cx="147" cy="13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6" y="23"/>
                </a:cxn>
                <a:cxn ang="0">
                  <a:pos x="20" y="18"/>
                </a:cxn>
                <a:cxn ang="0">
                  <a:pos x="27" y="13"/>
                </a:cxn>
                <a:cxn ang="0">
                  <a:pos x="34" y="9"/>
                </a:cxn>
                <a:cxn ang="0">
                  <a:pos x="41" y="4"/>
                </a:cxn>
                <a:cxn ang="0">
                  <a:pos x="48" y="2"/>
                </a:cxn>
                <a:cxn ang="0">
                  <a:pos x="57" y="0"/>
                </a:cxn>
                <a:cxn ang="0">
                  <a:pos x="66" y="0"/>
                </a:cxn>
                <a:cxn ang="0">
                  <a:pos x="75" y="0"/>
                </a:cxn>
                <a:cxn ang="0">
                  <a:pos x="82" y="0"/>
                </a:cxn>
                <a:cxn ang="0">
                  <a:pos x="89" y="0"/>
                </a:cxn>
                <a:cxn ang="0">
                  <a:pos x="94" y="2"/>
                </a:cxn>
                <a:cxn ang="0">
                  <a:pos x="101" y="2"/>
                </a:cxn>
                <a:cxn ang="0">
                  <a:pos x="107" y="4"/>
                </a:cxn>
                <a:cxn ang="0">
                  <a:pos x="112" y="6"/>
                </a:cxn>
                <a:cxn ang="0">
                  <a:pos x="119" y="9"/>
                </a:cxn>
                <a:cxn ang="0">
                  <a:pos x="123" y="13"/>
                </a:cxn>
                <a:cxn ang="0">
                  <a:pos x="128" y="16"/>
                </a:cxn>
                <a:cxn ang="0">
                  <a:pos x="133" y="20"/>
                </a:cxn>
                <a:cxn ang="0">
                  <a:pos x="137" y="25"/>
                </a:cxn>
                <a:cxn ang="0">
                  <a:pos x="140" y="29"/>
                </a:cxn>
                <a:cxn ang="0">
                  <a:pos x="142" y="34"/>
                </a:cxn>
                <a:cxn ang="0">
                  <a:pos x="144" y="41"/>
                </a:cxn>
                <a:cxn ang="0">
                  <a:pos x="144" y="45"/>
                </a:cxn>
                <a:cxn ang="0">
                  <a:pos x="146" y="52"/>
                </a:cxn>
                <a:cxn ang="0">
                  <a:pos x="128" y="135"/>
                </a:cxn>
                <a:cxn ang="0">
                  <a:pos x="128" y="55"/>
                </a:cxn>
                <a:cxn ang="0">
                  <a:pos x="128" y="50"/>
                </a:cxn>
                <a:cxn ang="0">
                  <a:pos x="128" y="45"/>
                </a:cxn>
                <a:cxn ang="0">
                  <a:pos x="126" y="41"/>
                </a:cxn>
                <a:cxn ang="0">
                  <a:pos x="123" y="36"/>
                </a:cxn>
                <a:cxn ang="0">
                  <a:pos x="121" y="32"/>
                </a:cxn>
                <a:cxn ang="0">
                  <a:pos x="119" y="29"/>
                </a:cxn>
                <a:cxn ang="0">
                  <a:pos x="117" y="27"/>
                </a:cxn>
                <a:cxn ang="0">
                  <a:pos x="112" y="25"/>
                </a:cxn>
                <a:cxn ang="0">
                  <a:pos x="110" y="23"/>
                </a:cxn>
                <a:cxn ang="0">
                  <a:pos x="105" y="20"/>
                </a:cxn>
                <a:cxn ang="0">
                  <a:pos x="101" y="18"/>
                </a:cxn>
                <a:cxn ang="0">
                  <a:pos x="96" y="18"/>
                </a:cxn>
                <a:cxn ang="0">
                  <a:pos x="89" y="16"/>
                </a:cxn>
                <a:cxn ang="0">
                  <a:pos x="82" y="16"/>
                </a:cxn>
                <a:cxn ang="0">
                  <a:pos x="71" y="16"/>
                </a:cxn>
                <a:cxn ang="0">
                  <a:pos x="59" y="16"/>
                </a:cxn>
                <a:cxn ang="0">
                  <a:pos x="52" y="18"/>
                </a:cxn>
                <a:cxn ang="0">
                  <a:pos x="48" y="18"/>
                </a:cxn>
                <a:cxn ang="0">
                  <a:pos x="43" y="20"/>
                </a:cxn>
                <a:cxn ang="0">
                  <a:pos x="39" y="23"/>
                </a:cxn>
                <a:cxn ang="0">
                  <a:pos x="34" y="25"/>
                </a:cxn>
                <a:cxn ang="0">
                  <a:pos x="29" y="27"/>
                </a:cxn>
                <a:cxn ang="0">
                  <a:pos x="27" y="29"/>
                </a:cxn>
                <a:cxn ang="0">
                  <a:pos x="25" y="34"/>
                </a:cxn>
                <a:cxn ang="0">
                  <a:pos x="20" y="39"/>
                </a:cxn>
                <a:cxn ang="0">
                  <a:pos x="20" y="43"/>
                </a:cxn>
                <a:cxn ang="0">
                  <a:pos x="18" y="48"/>
                </a:cxn>
                <a:cxn ang="0">
                  <a:pos x="18" y="55"/>
                </a:cxn>
                <a:cxn ang="0">
                  <a:pos x="18" y="135"/>
                </a:cxn>
              </a:cxnLst>
              <a:rect l="0" t="0" r="r" b="b"/>
              <a:pathLst>
                <a:path w="146" h="135">
                  <a:moveTo>
                    <a:pt x="0" y="135"/>
                  </a:moveTo>
                  <a:lnTo>
                    <a:pt x="0" y="4"/>
                  </a:lnTo>
                  <a:lnTo>
                    <a:pt x="16" y="4"/>
                  </a:lnTo>
                  <a:lnTo>
                    <a:pt x="16" y="23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5" y="16"/>
                  </a:lnTo>
                  <a:lnTo>
                    <a:pt x="27" y="13"/>
                  </a:lnTo>
                  <a:lnTo>
                    <a:pt x="29" y="11"/>
                  </a:lnTo>
                  <a:lnTo>
                    <a:pt x="34" y="9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2" y="2"/>
                  </a:lnTo>
                  <a:lnTo>
                    <a:pt x="57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75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1" y="0"/>
                  </a:lnTo>
                  <a:lnTo>
                    <a:pt x="94" y="2"/>
                  </a:lnTo>
                  <a:lnTo>
                    <a:pt x="98" y="2"/>
                  </a:lnTo>
                  <a:lnTo>
                    <a:pt x="101" y="2"/>
                  </a:lnTo>
                  <a:lnTo>
                    <a:pt x="103" y="4"/>
                  </a:lnTo>
                  <a:lnTo>
                    <a:pt x="107" y="4"/>
                  </a:lnTo>
                  <a:lnTo>
                    <a:pt x="110" y="6"/>
                  </a:lnTo>
                  <a:lnTo>
                    <a:pt x="112" y="6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1" y="11"/>
                  </a:lnTo>
                  <a:lnTo>
                    <a:pt x="123" y="13"/>
                  </a:lnTo>
                  <a:lnTo>
                    <a:pt x="126" y="13"/>
                  </a:lnTo>
                  <a:lnTo>
                    <a:pt x="128" y="16"/>
                  </a:lnTo>
                  <a:lnTo>
                    <a:pt x="130" y="18"/>
                  </a:lnTo>
                  <a:lnTo>
                    <a:pt x="133" y="20"/>
                  </a:lnTo>
                  <a:lnTo>
                    <a:pt x="135" y="23"/>
                  </a:lnTo>
                  <a:lnTo>
                    <a:pt x="137" y="25"/>
                  </a:lnTo>
                  <a:lnTo>
                    <a:pt x="137" y="27"/>
                  </a:lnTo>
                  <a:lnTo>
                    <a:pt x="140" y="29"/>
                  </a:lnTo>
                  <a:lnTo>
                    <a:pt x="142" y="32"/>
                  </a:lnTo>
                  <a:lnTo>
                    <a:pt x="142" y="34"/>
                  </a:lnTo>
                  <a:lnTo>
                    <a:pt x="142" y="39"/>
                  </a:lnTo>
                  <a:lnTo>
                    <a:pt x="144" y="41"/>
                  </a:lnTo>
                  <a:lnTo>
                    <a:pt x="144" y="43"/>
                  </a:lnTo>
                  <a:lnTo>
                    <a:pt x="144" y="45"/>
                  </a:lnTo>
                  <a:lnTo>
                    <a:pt x="146" y="50"/>
                  </a:lnTo>
                  <a:lnTo>
                    <a:pt x="146" y="52"/>
                  </a:lnTo>
                  <a:lnTo>
                    <a:pt x="146" y="135"/>
                  </a:lnTo>
                  <a:lnTo>
                    <a:pt x="128" y="135"/>
                  </a:lnTo>
                  <a:lnTo>
                    <a:pt x="128" y="59"/>
                  </a:lnTo>
                  <a:lnTo>
                    <a:pt x="128" y="55"/>
                  </a:lnTo>
                  <a:lnTo>
                    <a:pt x="128" y="52"/>
                  </a:lnTo>
                  <a:lnTo>
                    <a:pt x="128" y="50"/>
                  </a:lnTo>
                  <a:lnTo>
                    <a:pt x="128" y="48"/>
                  </a:lnTo>
                  <a:lnTo>
                    <a:pt x="128" y="45"/>
                  </a:lnTo>
                  <a:lnTo>
                    <a:pt x="126" y="43"/>
                  </a:lnTo>
                  <a:lnTo>
                    <a:pt x="126" y="41"/>
                  </a:lnTo>
                  <a:lnTo>
                    <a:pt x="126" y="39"/>
                  </a:lnTo>
                  <a:lnTo>
                    <a:pt x="123" y="36"/>
                  </a:lnTo>
                  <a:lnTo>
                    <a:pt x="123" y="34"/>
                  </a:lnTo>
                  <a:lnTo>
                    <a:pt x="121" y="32"/>
                  </a:lnTo>
                  <a:lnTo>
                    <a:pt x="121" y="32"/>
                  </a:lnTo>
                  <a:lnTo>
                    <a:pt x="119" y="29"/>
                  </a:lnTo>
                  <a:lnTo>
                    <a:pt x="119" y="27"/>
                  </a:lnTo>
                  <a:lnTo>
                    <a:pt x="117" y="27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0" y="23"/>
                  </a:lnTo>
                  <a:lnTo>
                    <a:pt x="107" y="20"/>
                  </a:lnTo>
                  <a:lnTo>
                    <a:pt x="105" y="20"/>
                  </a:lnTo>
                  <a:lnTo>
                    <a:pt x="103" y="18"/>
                  </a:lnTo>
                  <a:lnTo>
                    <a:pt x="101" y="18"/>
                  </a:lnTo>
                  <a:lnTo>
                    <a:pt x="98" y="18"/>
                  </a:lnTo>
                  <a:lnTo>
                    <a:pt x="96" y="18"/>
                  </a:lnTo>
                  <a:lnTo>
                    <a:pt x="94" y="16"/>
                  </a:lnTo>
                  <a:lnTo>
                    <a:pt x="89" y="16"/>
                  </a:lnTo>
                  <a:lnTo>
                    <a:pt x="87" y="16"/>
                  </a:lnTo>
                  <a:lnTo>
                    <a:pt x="82" y="16"/>
                  </a:lnTo>
                  <a:lnTo>
                    <a:pt x="75" y="16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9" y="16"/>
                  </a:lnTo>
                  <a:lnTo>
                    <a:pt x="55" y="16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48" y="18"/>
                  </a:lnTo>
                  <a:lnTo>
                    <a:pt x="46" y="20"/>
                  </a:lnTo>
                  <a:lnTo>
                    <a:pt x="43" y="20"/>
                  </a:lnTo>
                  <a:lnTo>
                    <a:pt x="41" y="20"/>
                  </a:lnTo>
                  <a:lnTo>
                    <a:pt x="39" y="23"/>
                  </a:lnTo>
                  <a:lnTo>
                    <a:pt x="36" y="23"/>
                  </a:lnTo>
                  <a:lnTo>
                    <a:pt x="34" y="25"/>
                  </a:lnTo>
                  <a:lnTo>
                    <a:pt x="32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3" y="36"/>
                  </a:lnTo>
                  <a:lnTo>
                    <a:pt x="20" y="39"/>
                  </a:lnTo>
                  <a:lnTo>
                    <a:pt x="20" y="41"/>
                  </a:lnTo>
                  <a:lnTo>
                    <a:pt x="20" y="43"/>
                  </a:lnTo>
                  <a:lnTo>
                    <a:pt x="18" y="45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8" y="57"/>
                  </a:lnTo>
                  <a:lnTo>
                    <a:pt x="1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auto">
            <a:xfrm>
              <a:off x="2613" y="3954"/>
              <a:ext cx="147" cy="13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8" y="23"/>
                </a:cxn>
                <a:cxn ang="0">
                  <a:pos x="23" y="18"/>
                </a:cxn>
                <a:cxn ang="0">
                  <a:pos x="27" y="13"/>
                </a:cxn>
                <a:cxn ang="0">
                  <a:pos x="34" y="9"/>
                </a:cxn>
                <a:cxn ang="0">
                  <a:pos x="41" y="4"/>
                </a:cxn>
                <a:cxn ang="0">
                  <a:pos x="50" y="2"/>
                </a:cxn>
                <a:cxn ang="0">
                  <a:pos x="57" y="0"/>
                </a:cxn>
                <a:cxn ang="0">
                  <a:pos x="66" y="0"/>
                </a:cxn>
                <a:cxn ang="0">
                  <a:pos x="75" y="0"/>
                </a:cxn>
                <a:cxn ang="0">
                  <a:pos x="82" y="0"/>
                </a:cxn>
                <a:cxn ang="0">
                  <a:pos x="89" y="0"/>
                </a:cxn>
                <a:cxn ang="0">
                  <a:pos x="96" y="2"/>
                </a:cxn>
                <a:cxn ang="0">
                  <a:pos x="101" y="2"/>
                </a:cxn>
                <a:cxn ang="0">
                  <a:pos x="108" y="4"/>
                </a:cxn>
                <a:cxn ang="0">
                  <a:pos x="114" y="6"/>
                </a:cxn>
                <a:cxn ang="0">
                  <a:pos x="119" y="9"/>
                </a:cxn>
                <a:cxn ang="0">
                  <a:pos x="124" y="13"/>
                </a:cxn>
                <a:cxn ang="0">
                  <a:pos x="128" y="16"/>
                </a:cxn>
                <a:cxn ang="0">
                  <a:pos x="133" y="20"/>
                </a:cxn>
                <a:cxn ang="0">
                  <a:pos x="137" y="25"/>
                </a:cxn>
                <a:cxn ang="0">
                  <a:pos x="140" y="29"/>
                </a:cxn>
                <a:cxn ang="0">
                  <a:pos x="142" y="34"/>
                </a:cxn>
                <a:cxn ang="0">
                  <a:pos x="144" y="41"/>
                </a:cxn>
                <a:cxn ang="0">
                  <a:pos x="147" y="45"/>
                </a:cxn>
                <a:cxn ang="0">
                  <a:pos x="147" y="52"/>
                </a:cxn>
                <a:cxn ang="0">
                  <a:pos x="128" y="135"/>
                </a:cxn>
                <a:cxn ang="0">
                  <a:pos x="128" y="55"/>
                </a:cxn>
                <a:cxn ang="0">
                  <a:pos x="128" y="50"/>
                </a:cxn>
                <a:cxn ang="0">
                  <a:pos x="128" y="45"/>
                </a:cxn>
                <a:cxn ang="0">
                  <a:pos x="126" y="41"/>
                </a:cxn>
                <a:cxn ang="0">
                  <a:pos x="124" y="36"/>
                </a:cxn>
                <a:cxn ang="0">
                  <a:pos x="121" y="32"/>
                </a:cxn>
                <a:cxn ang="0">
                  <a:pos x="119" y="29"/>
                </a:cxn>
                <a:cxn ang="0">
                  <a:pos x="117" y="27"/>
                </a:cxn>
                <a:cxn ang="0">
                  <a:pos x="114" y="25"/>
                </a:cxn>
                <a:cxn ang="0">
                  <a:pos x="110" y="23"/>
                </a:cxn>
                <a:cxn ang="0">
                  <a:pos x="105" y="20"/>
                </a:cxn>
                <a:cxn ang="0">
                  <a:pos x="101" y="18"/>
                </a:cxn>
                <a:cxn ang="0">
                  <a:pos x="96" y="18"/>
                </a:cxn>
                <a:cxn ang="0">
                  <a:pos x="92" y="16"/>
                </a:cxn>
                <a:cxn ang="0">
                  <a:pos x="82" y="16"/>
                </a:cxn>
                <a:cxn ang="0">
                  <a:pos x="71" y="16"/>
                </a:cxn>
                <a:cxn ang="0">
                  <a:pos x="59" y="16"/>
                </a:cxn>
                <a:cxn ang="0">
                  <a:pos x="53" y="18"/>
                </a:cxn>
                <a:cxn ang="0">
                  <a:pos x="48" y="18"/>
                </a:cxn>
                <a:cxn ang="0">
                  <a:pos x="43" y="20"/>
                </a:cxn>
                <a:cxn ang="0">
                  <a:pos x="39" y="23"/>
                </a:cxn>
                <a:cxn ang="0">
                  <a:pos x="34" y="25"/>
                </a:cxn>
                <a:cxn ang="0">
                  <a:pos x="30" y="27"/>
                </a:cxn>
                <a:cxn ang="0">
                  <a:pos x="27" y="29"/>
                </a:cxn>
                <a:cxn ang="0">
                  <a:pos x="25" y="34"/>
                </a:cxn>
                <a:cxn ang="0">
                  <a:pos x="23" y="39"/>
                </a:cxn>
                <a:cxn ang="0">
                  <a:pos x="20" y="43"/>
                </a:cxn>
                <a:cxn ang="0">
                  <a:pos x="18" y="48"/>
                </a:cxn>
                <a:cxn ang="0">
                  <a:pos x="18" y="55"/>
                </a:cxn>
                <a:cxn ang="0">
                  <a:pos x="18" y="135"/>
                </a:cxn>
              </a:cxnLst>
              <a:rect l="0" t="0" r="r" b="b"/>
              <a:pathLst>
                <a:path w="147" h="135">
                  <a:moveTo>
                    <a:pt x="0" y="135"/>
                  </a:moveTo>
                  <a:lnTo>
                    <a:pt x="0" y="4"/>
                  </a:lnTo>
                  <a:lnTo>
                    <a:pt x="18" y="4"/>
                  </a:lnTo>
                  <a:lnTo>
                    <a:pt x="18" y="23"/>
                  </a:lnTo>
                  <a:lnTo>
                    <a:pt x="20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7" y="13"/>
                  </a:lnTo>
                  <a:lnTo>
                    <a:pt x="32" y="11"/>
                  </a:lnTo>
                  <a:lnTo>
                    <a:pt x="34" y="9"/>
                  </a:lnTo>
                  <a:lnTo>
                    <a:pt x="39" y="6"/>
                  </a:lnTo>
                  <a:lnTo>
                    <a:pt x="41" y="4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75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2" y="0"/>
                  </a:lnTo>
                  <a:lnTo>
                    <a:pt x="96" y="2"/>
                  </a:lnTo>
                  <a:lnTo>
                    <a:pt x="98" y="2"/>
                  </a:lnTo>
                  <a:lnTo>
                    <a:pt x="101" y="2"/>
                  </a:lnTo>
                  <a:lnTo>
                    <a:pt x="105" y="4"/>
                  </a:lnTo>
                  <a:lnTo>
                    <a:pt x="108" y="4"/>
                  </a:lnTo>
                  <a:lnTo>
                    <a:pt x="110" y="6"/>
                  </a:lnTo>
                  <a:lnTo>
                    <a:pt x="114" y="6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1" y="11"/>
                  </a:lnTo>
                  <a:lnTo>
                    <a:pt x="124" y="13"/>
                  </a:lnTo>
                  <a:lnTo>
                    <a:pt x="126" y="13"/>
                  </a:lnTo>
                  <a:lnTo>
                    <a:pt x="128" y="16"/>
                  </a:lnTo>
                  <a:lnTo>
                    <a:pt x="131" y="18"/>
                  </a:lnTo>
                  <a:lnTo>
                    <a:pt x="133" y="20"/>
                  </a:lnTo>
                  <a:lnTo>
                    <a:pt x="135" y="23"/>
                  </a:lnTo>
                  <a:lnTo>
                    <a:pt x="137" y="25"/>
                  </a:lnTo>
                  <a:lnTo>
                    <a:pt x="137" y="27"/>
                  </a:lnTo>
                  <a:lnTo>
                    <a:pt x="140" y="29"/>
                  </a:lnTo>
                  <a:lnTo>
                    <a:pt x="142" y="32"/>
                  </a:lnTo>
                  <a:lnTo>
                    <a:pt x="142" y="34"/>
                  </a:lnTo>
                  <a:lnTo>
                    <a:pt x="144" y="39"/>
                  </a:lnTo>
                  <a:lnTo>
                    <a:pt x="144" y="41"/>
                  </a:lnTo>
                  <a:lnTo>
                    <a:pt x="144" y="43"/>
                  </a:lnTo>
                  <a:lnTo>
                    <a:pt x="147" y="45"/>
                  </a:lnTo>
                  <a:lnTo>
                    <a:pt x="147" y="50"/>
                  </a:lnTo>
                  <a:lnTo>
                    <a:pt x="147" y="52"/>
                  </a:lnTo>
                  <a:lnTo>
                    <a:pt x="147" y="135"/>
                  </a:lnTo>
                  <a:lnTo>
                    <a:pt x="128" y="135"/>
                  </a:lnTo>
                  <a:lnTo>
                    <a:pt x="128" y="59"/>
                  </a:lnTo>
                  <a:lnTo>
                    <a:pt x="128" y="55"/>
                  </a:lnTo>
                  <a:lnTo>
                    <a:pt x="128" y="52"/>
                  </a:lnTo>
                  <a:lnTo>
                    <a:pt x="128" y="50"/>
                  </a:lnTo>
                  <a:lnTo>
                    <a:pt x="128" y="48"/>
                  </a:lnTo>
                  <a:lnTo>
                    <a:pt x="128" y="45"/>
                  </a:lnTo>
                  <a:lnTo>
                    <a:pt x="126" y="43"/>
                  </a:lnTo>
                  <a:lnTo>
                    <a:pt x="126" y="41"/>
                  </a:lnTo>
                  <a:lnTo>
                    <a:pt x="126" y="39"/>
                  </a:lnTo>
                  <a:lnTo>
                    <a:pt x="124" y="36"/>
                  </a:lnTo>
                  <a:lnTo>
                    <a:pt x="124" y="34"/>
                  </a:lnTo>
                  <a:lnTo>
                    <a:pt x="121" y="32"/>
                  </a:lnTo>
                  <a:lnTo>
                    <a:pt x="121" y="32"/>
                  </a:lnTo>
                  <a:lnTo>
                    <a:pt x="119" y="29"/>
                  </a:lnTo>
                  <a:lnTo>
                    <a:pt x="119" y="27"/>
                  </a:lnTo>
                  <a:lnTo>
                    <a:pt x="117" y="27"/>
                  </a:lnTo>
                  <a:lnTo>
                    <a:pt x="114" y="25"/>
                  </a:lnTo>
                  <a:lnTo>
                    <a:pt x="114" y="25"/>
                  </a:lnTo>
                  <a:lnTo>
                    <a:pt x="112" y="23"/>
                  </a:lnTo>
                  <a:lnTo>
                    <a:pt x="110" y="23"/>
                  </a:lnTo>
                  <a:lnTo>
                    <a:pt x="108" y="20"/>
                  </a:lnTo>
                  <a:lnTo>
                    <a:pt x="105" y="20"/>
                  </a:lnTo>
                  <a:lnTo>
                    <a:pt x="103" y="18"/>
                  </a:lnTo>
                  <a:lnTo>
                    <a:pt x="101" y="18"/>
                  </a:lnTo>
                  <a:lnTo>
                    <a:pt x="98" y="18"/>
                  </a:lnTo>
                  <a:lnTo>
                    <a:pt x="96" y="18"/>
                  </a:lnTo>
                  <a:lnTo>
                    <a:pt x="94" y="16"/>
                  </a:lnTo>
                  <a:lnTo>
                    <a:pt x="92" y="16"/>
                  </a:lnTo>
                  <a:lnTo>
                    <a:pt x="87" y="16"/>
                  </a:lnTo>
                  <a:lnTo>
                    <a:pt x="82" y="16"/>
                  </a:lnTo>
                  <a:lnTo>
                    <a:pt x="75" y="16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9" y="16"/>
                  </a:lnTo>
                  <a:lnTo>
                    <a:pt x="55" y="16"/>
                  </a:lnTo>
                  <a:lnTo>
                    <a:pt x="53" y="18"/>
                  </a:lnTo>
                  <a:lnTo>
                    <a:pt x="50" y="18"/>
                  </a:lnTo>
                  <a:lnTo>
                    <a:pt x="48" y="18"/>
                  </a:lnTo>
                  <a:lnTo>
                    <a:pt x="46" y="20"/>
                  </a:lnTo>
                  <a:lnTo>
                    <a:pt x="43" y="20"/>
                  </a:lnTo>
                  <a:lnTo>
                    <a:pt x="41" y="20"/>
                  </a:lnTo>
                  <a:lnTo>
                    <a:pt x="39" y="23"/>
                  </a:lnTo>
                  <a:lnTo>
                    <a:pt x="36" y="23"/>
                  </a:lnTo>
                  <a:lnTo>
                    <a:pt x="34" y="25"/>
                  </a:lnTo>
                  <a:lnTo>
                    <a:pt x="32" y="25"/>
                  </a:lnTo>
                  <a:lnTo>
                    <a:pt x="30" y="27"/>
                  </a:lnTo>
                  <a:lnTo>
                    <a:pt x="30" y="29"/>
                  </a:lnTo>
                  <a:lnTo>
                    <a:pt x="27" y="29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3" y="36"/>
                  </a:lnTo>
                  <a:lnTo>
                    <a:pt x="23" y="39"/>
                  </a:lnTo>
                  <a:lnTo>
                    <a:pt x="20" y="41"/>
                  </a:lnTo>
                  <a:lnTo>
                    <a:pt x="20" y="43"/>
                  </a:lnTo>
                  <a:lnTo>
                    <a:pt x="18" y="45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8" y="57"/>
                  </a:lnTo>
                  <a:lnTo>
                    <a:pt x="1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auto">
            <a:xfrm>
              <a:off x="520" y="3894"/>
              <a:ext cx="197" cy="197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29" y="2"/>
                </a:cxn>
                <a:cxn ang="0">
                  <a:pos x="143" y="5"/>
                </a:cxn>
                <a:cxn ang="0">
                  <a:pos x="154" y="11"/>
                </a:cxn>
                <a:cxn ang="0">
                  <a:pos x="165" y="18"/>
                </a:cxn>
                <a:cxn ang="0">
                  <a:pos x="175" y="25"/>
                </a:cxn>
                <a:cxn ang="0">
                  <a:pos x="184" y="34"/>
                </a:cxn>
                <a:cxn ang="0">
                  <a:pos x="191" y="46"/>
                </a:cxn>
                <a:cxn ang="0">
                  <a:pos x="177" y="57"/>
                </a:cxn>
                <a:cxn ang="0">
                  <a:pos x="168" y="46"/>
                </a:cxn>
                <a:cxn ang="0">
                  <a:pos x="159" y="34"/>
                </a:cxn>
                <a:cxn ang="0">
                  <a:pos x="145" y="25"/>
                </a:cxn>
                <a:cxn ang="0">
                  <a:pos x="131" y="21"/>
                </a:cxn>
                <a:cxn ang="0">
                  <a:pos x="117" y="16"/>
                </a:cxn>
                <a:cxn ang="0">
                  <a:pos x="94" y="16"/>
                </a:cxn>
                <a:cxn ang="0">
                  <a:pos x="78" y="18"/>
                </a:cxn>
                <a:cxn ang="0">
                  <a:pos x="65" y="23"/>
                </a:cxn>
                <a:cxn ang="0">
                  <a:pos x="51" y="32"/>
                </a:cxn>
                <a:cxn ang="0">
                  <a:pos x="39" y="41"/>
                </a:cxn>
                <a:cxn ang="0">
                  <a:pos x="30" y="55"/>
                </a:cxn>
                <a:cxn ang="0">
                  <a:pos x="23" y="69"/>
                </a:cxn>
                <a:cxn ang="0">
                  <a:pos x="21" y="83"/>
                </a:cxn>
                <a:cxn ang="0">
                  <a:pos x="19" y="103"/>
                </a:cxn>
                <a:cxn ang="0">
                  <a:pos x="21" y="119"/>
                </a:cxn>
                <a:cxn ang="0">
                  <a:pos x="26" y="135"/>
                </a:cxn>
                <a:cxn ang="0">
                  <a:pos x="32" y="149"/>
                </a:cxn>
                <a:cxn ang="0">
                  <a:pos x="42" y="160"/>
                </a:cxn>
                <a:cxn ang="0">
                  <a:pos x="53" y="170"/>
                </a:cxn>
                <a:cxn ang="0">
                  <a:pos x="67" y="176"/>
                </a:cxn>
                <a:cxn ang="0">
                  <a:pos x="83" y="181"/>
                </a:cxn>
                <a:cxn ang="0">
                  <a:pos x="97" y="183"/>
                </a:cxn>
                <a:cxn ang="0">
                  <a:pos x="120" y="183"/>
                </a:cxn>
                <a:cxn ang="0">
                  <a:pos x="136" y="179"/>
                </a:cxn>
                <a:cxn ang="0">
                  <a:pos x="149" y="172"/>
                </a:cxn>
                <a:cxn ang="0">
                  <a:pos x="161" y="163"/>
                </a:cxn>
                <a:cxn ang="0">
                  <a:pos x="172" y="151"/>
                </a:cxn>
                <a:cxn ang="0">
                  <a:pos x="179" y="138"/>
                </a:cxn>
                <a:cxn ang="0">
                  <a:pos x="193" y="149"/>
                </a:cxn>
                <a:cxn ang="0">
                  <a:pos x="186" y="160"/>
                </a:cxn>
                <a:cxn ang="0">
                  <a:pos x="177" y="172"/>
                </a:cxn>
                <a:cxn ang="0">
                  <a:pos x="168" y="181"/>
                </a:cxn>
                <a:cxn ang="0">
                  <a:pos x="156" y="188"/>
                </a:cxn>
                <a:cxn ang="0">
                  <a:pos x="143" y="195"/>
                </a:cxn>
                <a:cxn ang="0">
                  <a:pos x="131" y="197"/>
                </a:cxn>
                <a:cxn ang="0">
                  <a:pos x="115" y="199"/>
                </a:cxn>
                <a:cxn ang="0">
                  <a:pos x="92" y="199"/>
                </a:cxn>
                <a:cxn ang="0">
                  <a:pos x="74" y="197"/>
                </a:cxn>
                <a:cxn ang="0">
                  <a:pos x="55" y="190"/>
                </a:cxn>
                <a:cxn ang="0">
                  <a:pos x="39" y="181"/>
                </a:cxn>
                <a:cxn ang="0">
                  <a:pos x="26" y="170"/>
                </a:cxn>
                <a:cxn ang="0">
                  <a:pos x="14" y="154"/>
                </a:cxn>
                <a:cxn ang="0">
                  <a:pos x="7" y="138"/>
                </a:cxn>
                <a:cxn ang="0">
                  <a:pos x="3" y="119"/>
                </a:cxn>
                <a:cxn ang="0">
                  <a:pos x="0" y="96"/>
                </a:cxn>
                <a:cxn ang="0">
                  <a:pos x="3" y="76"/>
                </a:cxn>
                <a:cxn ang="0">
                  <a:pos x="10" y="57"/>
                </a:cxn>
                <a:cxn ang="0">
                  <a:pos x="16" y="41"/>
                </a:cxn>
                <a:cxn ang="0">
                  <a:pos x="30" y="28"/>
                </a:cxn>
                <a:cxn ang="0">
                  <a:pos x="44" y="16"/>
                </a:cxn>
                <a:cxn ang="0">
                  <a:pos x="60" y="7"/>
                </a:cxn>
                <a:cxn ang="0">
                  <a:pos x="78" y="2"/>
                </a:cxn>
                <a:cxn ang="0">
                  <a:pos x="97" y="0"/>
                </a:cxn>
              </a:cxnLst>
              <a:rect l="0" t="0" r="r" b="b"/>
              <a:pathLst>
                <a:path w="198" h="199">
                  <a:moveTo>
                    <a:pt x="97" y="0"/>
                  </a:moveTo>
                  <a:lnTo>
                    <a:pt x="108" y="0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2" y="0"/>
                  </a:lnTo>
                  <a:lnTo>
                    <a:pt x="126" y="0"/>
                  </a:lnTo>
                  <a:lnTo>
                    <a:pt x="129" y="2"/>
                  </a:lnTo>
                  <a:lnTo>
                    <a:pt x="133" y="2"/>
                  </a:lnTo>
                  <a:lnTo>
                    <a:pt x="136" y="2"/>
                  </a:lnTo>
                  <a:lnTo>
                    <a:pt x="138" y="5"/>
                  </a:lnTo>
                  <a:lnTo>
                    <a:pt x="143" y="5"/>
                  </a:lnTo>
                  <a:lnTo>
                    <a:pt x="145" y="7"/>
                  </a:lnTo>
                  <a:lnTo>
                    <a:pt x="147" y="7"/>
                  </a:lnTo>
                  <a:lnTo>
                    <a:pt x="152" y="9"/>
                  </a:lnTo>
                  <a:lnTo>
                    <a:pt x="154" y="11"/>
                  </a:lnTo>
                  <a:lnTo>
                    <a:pt x="156" y="11"/>
                  </a:lnTo>
                  <a:lnTo>
                    <a:pt x="159" y="14"/>
                  </a:lnTo>
                  <a:lnTo>
                    <a:pt x="163" y="16"/>
                  </a:lnTo>
                  <a:lnTo>
                    <a:pt x="165" y="18"/>
                  </a:lnTo>
                  <a:lnTo>
                    <a:pt x="168" y="18"/>
                  </a:lnTo>
                  <a:lnTo>
                    <a:pt x="170" y="21"/>
                  </a:lnTo>
                  <a:lnTo>
                    <a:pt x="172" y="23"/>
                  </a:lnTo>
                  <a:lnTo>
                    <a:pt x="175" y="25"/>
                  </a:lnTo>
                  <a:lnTo>
                    <a:pt x="177" y="28"/>
                  </a:lnTo>
                  <a:lnTo>
                    <a:pt x="179" y="30"/>
                  </a:lnTo>
                  <a:lnTo>
                    <a:pt x="182" y="32"/>
                  </a:lnTo>
                  <a:lnTo>
                    <a:pt x="184" y="34"/>
                  </a:lnTo>
                  <a:lnTo>
                    <a:pt x="186" y="37"/>
                  </a:lnTo>
                  <a:lnTo>
                    <a:pt x="188" y="41"/>
                  </a:lnTo>
                  <a:lnTo>
                    <a:pt x="191" y="44"/>
                  </a:lnTo>
                  <a:lnTo>
                    <a:pt x="191" y="46"/>
                  </a:lnTo>
                  <a:lnTo>
                    <a:pt x="193" y="48"/>
                  </a:lnTo>
                  <a:lnTo>
                    <a:pt x="195" y="50"/>
                  </a:lnTo>
                  <a:lnTo>
                    <a:pt x="179" y="62"/>
                  </a:lnTo>
                  <a:lnTo>
                    <a:pt x="177" y="57"/>
                  </a:lnTo>
                  <a:lnTo>
                    <a:pt x="175" y="55"/>
                  </a:lnTo>
                  <a:lnTo>
                    <a:pt x="172" y="50"/>
                  </a:lnTo>
                  <a:lnTo>
                    <a:pt x="172" y="48"/>
                  </a:lnTo>
                  <a:lnTo>
                    <a:pt x="168" y="46"/>
                  </a:lnTo>
                  <a:lnTo>
                    <a:pt x="165" y="41"/>
                  </a:lnTo>
                  <a:lnTo>
                    <a:pt x="163" y="39"/>
                  </a:lnTo>
                  <a:lnTo>
                    <a:pt x="161" y="37"/>
                  </a:lnTo>
                  <a:lnTo>
                    <a:pt x="159" y="34"/>
                  </a:lnTo>
                  <a:lnTo>
                    <a:pt x="156" y="32"/>
                  </a:lnTo>
                  <a:lnTo>
                    <a:pt x="152" y="30"/>
                  </a:lnTo>
                  <a:lnTo>
                    <a:pt x="149" y="28"/>
                  </a:lnTo>
                  <a:lnTo>
                    <a:pt x="145" y="25"/>
                  </a:lnTo>
                  <a:lnTo>
                    <a:pt x="143" y="23"/>
                  </a:lnTo>
                  <a:lnTo>
                    <a:pt x="140" y="23"/>
                  </a:lnTo>
                  <a:lnTo>
                    <a:pt x="136" y="21"/>
                  </a:lnTo>
                  <a:lnTo>
                    <a:pt x="131" y="21"/>
                  </a:lnTo>
                  <a:lnTo>
                    <a:pt x="129" y="18"/>
                  </a:lnTo>
                  <a:lnTo>
                    <a:pt x="124" y="18"/>
                  </a:lnTo>
                  <a:lnTo>
                    <a:pt x="120" y="16"/>
                  </a:lnTo>
                  <a:lnTo>
                    <a:pt x="117" y="16"/>
                  </a:lnTo>
                  <a:lnTo>
                    <a:pt x="113" y="16"/>
                  </a:lnTo>
                  <a:lnTo>
                    <a:pt x="108" y="16"/>
                  </a:lnTo>
                  <a:lnTo>
                    <a:pt x="97" y="16"/>
                  </a:lnTo>
                  <a:lnTo>
                    <a:pt x="94" y="16"/>
                  </a:lnTo>
                  <a:lnTo>
                    <a:pt x="90" y="16"/>
                  </a:lnTo>
                  <a:lnTo>
                    <a:pt x="85" y="16"/>
                  </a:lnTo>
                  <a:lnTo>
                    <a:pt x="83" y="18"/>
                  </a:lnTo>
                  <a:lnTo>
                    <a:pt x="78" y="18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67" y="23"/>
                  </a:lnTo>
                  <a:lnTo>
                    <a:pt x="65" y="23"/>
                  </a:lnTo>
                  <a:lnTo>
                    <a:pt x="60" y="25"/>
                  </a:lnTo>
                  <a:lnTo>
                    <a:pt x="58" y="28"/>
                  </a:lnTo>
                  <a:lnTo>
                    <a:pt x="53" y="30"/>
                  </a:lnTo>
                  <a:lnTo>
                    <a:pt x="51" y="32"/>
                  </a:lnTo>
                  <a:lnTo>
                    <a:pt x="49" y="34"/>
                  </a:lnTo>
                  <a:lnTo>
                    <a:pt x="46" y="37"/>
                  </a:lnTo>
                  <a:lnTo>
                    <a:pt x="42" y="39"/>
                  </a:lnTo>
                  <a:lnTo>
                    <a:pt x="39" y="41"/>
                  </a:lnTo>
                  <a:lnTo>
                    <a:pt x="37" y="46"/>
                  </a:lnTo>
                  <a:lnTo>
                    <a:pt x="35" y="48"/>
                  </a:lnTo>
                  <a:lnTo>
                    <a:pt x="32" y="50"/>
                  </a:lnTo>
                  <a:lnTo>
                    <a:pt x="30" y="55"/>
                  </a:lnTo>
                  <a:lnTo>
                    <a:pt x="28" y="57"/>
                  </a:lnTo>
                  <a:lnTo>
                    <a:pt x="28" y="62"/>
                  </a:lnTo>
                  <a:lnTo>
                    <a:pt x="26" y="64"/>
                  </a:lnTo>
                  <a:lnTo>
                    <a:pt x="23" y="69"/>
                  </a:lnTo>
                  <a:lnTo>
                    <a:pt x="23" y="71"/>
                  </a:lnTo>
                  <a:lnTo>
                    <a:pt x="21" y="76"/>
                  </a:lnTo>
                  <a:lnTo>
                    <a:pt x="21" y="80"/>
                  </a:lnTo>
                  <a:lnTo>
                    <a:pt x="21" y="83"/>
                  </a:lnTo>
                  <a:lnTo>
                    <a:pt x="21" y="87"/>
                  </a:lnTo>
                  <a:lnTo>
                    <a:pt x="19" y="92"/>
                  </a:lnTo>
                  <a:lnTo>
                    <a:pt x="19" y="96"/>
                  </a:lnTo>
                  <a:lnTo>
                    <a:pt x="19" y="103"/>
                  </a:lnTo>
                  <a:lnTo>
                    <a:pt x="19" y="108"/>
                  </a:lnTo>
                  <a:lnTo>
                    <a:pt x="21" y="112"/>
                  </a:lnTo>
                  <a:lnTo>
                    <a:pt x="21" y="117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3" y="128"/>
                  </a:lnTo>
                  <a:lnTo>
                    <a:pt x="23" y="131"/>
                  </a:lnTo>
                  <a:lnTo>
                    <a:pt x="26" y="135"/>
                  </a:lnTo>
                  <a:lnTo>
                    <a:pt x="28" y="138"/>
                  </a:lnTo>
                  <a:lnTo>
                    <a:pt x="28" y="142"/>
                  </a:lnTo>
                  <a:lnTo>
                    <a:pt x="30" y="144"/>
                  </a:lnTo>
                  <a:lnTo>
                    <a:pt x="32" y="149"/>
                  </a:lnTo>
                  <a:lnTo>
                    <a:pt x="35" y="151"/>
                  </a:lnTo>
                  <a:lnTo>
                    <a:pt x="37" y="154"/>
                  </a:lnTo>
                  <a:lnTo>
                    <a:pt x="39" y="158"/>
                  </a:lnTo>
                  <a:lnTo>
                    <a:pt x="42" y="160"/>
                  </a:lnTo>
                  <a:lnTo>
                    <a:pt x="46" y="163"/>
                  </a:lnTo>
                  <a:lnTo>
                    <a:pt x="49" y="165"/>
                  </a:lnTo>
                  <a:lnTo>
                    <a:pt x="51" y="167"/>
                  </a:lnTo>
                  <a:lnTo>
                    <a:pt x="53" y="170"/>
                  </a:lnTo>
                  <a:lnTo>
                    <a:pt x="58" y="172"/>
                  </a:lnTo>
                  <a:lnTo>
                    <a:pt x="60" y="174"/>
                  </a:lnTo>
                  <a:lnTo>
                    <a:pt x="65" y="176"/>
                  </a:lnTo>
                  <a:lnTo>
                    <a:pt x="67" y="176"/>
                  </a:lnTo>
                  <a:lnTo>
                    <a:pt x="71" y="179"/>
                  </a:lnTo>
                  <a:lnTo>
                    <a:pt x="74" y="181"/>
                  </a:lnTo>
                  <a:lnTo>
                    <a:pt x="78" y="181"/>
                  </a:lnTo>
                  <a:lnTo>
                    <a:pt x="83" y="181"/>
                  </a:lnTo>
                  <a:lnTo>
                    <a:pt x="85" y="183"/>
                  </a:lnTo>
                  <a:lnTo>
                    <a:pt x="90" y="183"/>
                  </a:lnTo>
                  <a:lnTo>
                    <a:pt x="94" y="183"/>
                  </a:lnTo>
                  <a:lnTo>
                    <a:pt x="97" y="183"/>
                  </a:lnTo>
                  <a:lnTo>
                    <a:pt x="108" y="183"/>
                  </a:lnTo>
                  <a:lnTo>
                    <a:pt x="113" y="183"/>
                  </a:lnTo>
                  <a:lnTo>
                    <a:pt x="117" y="183"/>
                  </a:lnTo>
                  <a:lnTo>
                    <a:pt x="120" y="183"/>
                  </a:lnTo>
                  <a:lnTo>
                    <a:pt x="124" y="181"/>
                  </a:lnTo>
                  <a:lnTo>
                    <a:pt x="129" y="181"/>
                  </a:lnTo>
                  <a:lnTo>
                    <a:pt x="131" y="181"/>
                  </a:lnTo>
                  <a:lnTo>
                    <a:pt x="136" y="179"/>
                  </a:lnTo>
                  <a:lnTo>
                    <a:pt x="140" y="176"/>
                  </a:lnTo>
                  <a:lnTo>
                    <a:pt x="143" y="176"/>
                  </a:lnTo>
                  <a:lnTo>
                    <a:pt x="145" y="174"/>
                  </a:lnTo>
                  <a:lnTo>
                    <a:pt x="149" y="172"/>
                  </a:lnTo>
                  <a:lnTo>
                    <a:pt x="152" y="170"/>
                  </a:lnTo>
                  <a:lnTo>
                    <a:pt x="156" y="167"/>
                  </a:lnTo>
                  <a:lnTo>
                    <a:pt x="159" y="165"/>
                  </a:lnTo>
                  <a:lnTo>
                    <a:pt x="161" y="163"/>
                  </a:lnTo>
                  <a:lnTo>
                    <a:pt x="163" y="160"/>
                  </a:lnTo>
                  <a:lnTo>
                    <a:pt x="165" y="158"/>
                  </a:lnTo>
                  <a:lnTo>
                    <a:pt x="168" y="154"/>
                  </a:lnTo>
                  <a:lnTo>
                    <a:pt x="172" y="151"/>
                  </a:lnTo>
                  <a:lnTo>
                    <a:pt x="172" y="149"/>
                  </a:lnTo>
                  <a:lnTo>
                    <a:pt x="175" y="144"/>
                  </a:lnTo>
                  <a:lnTo>
                    <a:pt x="177" y="142"/>
                  </a:lnTo>
                  <a:lnTo>
                    <a:pt x="179" y="138"/>
                  </a:lnTo>
                  <a:lnTo>
                    <a:pt x="182" y="135"/>
                  </a:lnTo>
                  <a:lnTo>
                    <a:pt x="198" y="144"/>
                  </a:lnTo>
                  <a:lnTo>
                    <a:pt x="195" y="147"/>
                  </a:lnTo>
                  <a:lnTo>
                    <a:pt x="193" y="149"/>
                  </a:lnTo>
                  <a:lnTo>
                    <a:pt x="193" y="154"/>
                  </a:lnTo>
                  <a:lnTo>
                    <a:pt x="191" y="156"/>
                  </a:lnTo>
                  <a:lnTo>
                    <a:pt x="188" y="158"/>
                  </a:lnTo>
                  <a:lnTo>
                    <a:pt x="186" y="160"/>
                  </a:lnTo>
                  <a:lnTo>
                    <a:pt x="184" y="165"/>
                  </a:lnTo>
                  <a:lnTo>
                    <a:pt x="182" y="167"/>
                  </a:lnTo>
                  <a:lnTo>
                    <a:pt x="179" y="170"/>
                  </a:lnTo>
                  <a:lnTo>
                    <a:pt x="177" y="172"/>
                  </a:lnTo>
                  <a:lnTo>
                    <a:pt x="175" y="174"/>
                  </a:lnTo>
                  <a:lnTo>
                    <a:pt x="172" y="176"/>
                  </a:lnTo>
                  <a:lnTo>
                    <a:pt x="170" y="179"/>
                  </a:lnTo>
                  <a:lnTo>
                    <a:pt x="168" y="181"/>
                  </a:lnTo>
                  <a:lnTo>
                    <a:pt x="165" y="183"/>
                  </a:lnTo>
                  <a:lnTo>
                    <a:pt x="161" y="186"/>
                  </a:lnTo>
                  <a:lnTo>
                    <a:pt x="159" y="186"/>
                  </a:lnTo>
                  <a:lnTo>
                    <a:pt x="156" y="188"/>
                  </a:lnTo>
                  <a:lnTo>
                    <a:pt x="154" y="190"/>
                  </a:lnTo>
                  <a:lnTo>
                    <a:pt x="149" y="190"/>
                  </a:lnTo>
                  <a:lnTo>
                    <a:pt x="147" y="193"/>
                  </a:lnTo>
                  <a:lnTo>
                    <a:pt x="143" y="195"/>
                  </a:lnTo>
                  <a:lnTo>
                    <a:pt x="140" y="195"/>
                  </a:lnTo>
                  <a:lnTo>
                    <a:pt x="136" y="197"/>
                  </a:lnTo>
                  <a:lnTo>
                    <a:pt x="133" y="197"/>
                  </a:lnTo>
                  <a:lnTo>
                    <a:pt x="131" y="197"/>
                  </a:lnTo>
                  <a:lnTo>
                    <a:pt x="126" y="199"/>
                  </a:lnTo>
                  <a:lnTo>
                    <a:pt x="124" y="199"/>
                  </a:lnTo>
                  <a:lnTo>
                    <a:pt x="120" y="199"/>
                  </a:lnTo>
                  <a:lnTo>
                    <a:pt x="115" y="199"/>
                  </a:lnTo>
                  <a:lnTo>
                    <a:pt x="113" y="199"/>
                  </a:lnTo>
                  <a:lnTo>
                    <a:pt x="108" y="199"/>
                  </a:lnTo>
                  <a:lnTo>
                    <a:pt x="97" y="199"/>
                  </a:lnTo>
                  <a:lnTo>
                    <a:pt x="92" y="199"/>
                  </a:lnTo>
                  <a:lnTo>
                    <a:pt x="87" y="199"/>
                  </a:lnTo>
                  <a:lnTo>
                    <a:pt x="83" y="199"/>
                  </a:lnTo>
                  <a:lnTo>
                    <a:pt x="78" y="199"/>
                  </a:lnTo>
                  <a:lnTo>
                    <a:pt x="74" y="197"/>
                  </a:lnTo>
                  <a:lnTo>
                    <a:pt x="69" y="197"/>
                  </a:lnTo>
                  <a:lnTo>
                    <a:pt x="65" y="195"/>
                  </a:lnTo>
                  <a:lnTo>
                    <a:pt x="60" y="193"/>
                  </a:lnTo>
                  <a:lnTo>
                    <a:pt x="55" y="190"/>
                  </a:lnTo>
                  <a:lnTo>
                    <a:pt x="51" y="188"/>
                  </a:lnTo>
                  <a:lnTo>
                    <a:pt x="49" y="186"/>
                  </a:lnTo>
                  <a:lnTo>
                    <a:pt x="44" y="183"/>
                  </a:lnTo>
                  <a:lnTo>
                    <a:pt x="39" y="181"/>
                  </a:lnTo>
                  <a:lnTo>
                    <a:pt x="37" y="179"/>
                  </a:lnTo>
                  <a:lnTo>
                    <a:pt x="32" y="174"/>
                  </a:lnTo>
                  <a:lnTo>
                    <a:pt x="30" y="172"/>
                  </a:lnTo>
                  <a:lnTo>
                    <a:pt x="26" y="170"/>
                  </a:lnTo>
                  <a:lnTo>
                    <a:pt x="23" y="165"/>
                  </a:lnTo>
                  <a:lnTo>
                    <a:pt x="21" y="160"/>
                  </a:lnTo>
                  <a:lnTo>
                    <a:pt x="16" y="158"/>
                  </a:lnTo>
                  <a:lnTo>
                    <a:pt x="14" y="154"/>
                  </a:lnTo>
                  <a:lnTo>
                    <a:pt x="12" y="149"/>
                  </a:lnTo>
                  <a:lnTo>
                    <a:pt x="10" y="147"/>
                  </a:lnTo>
                  <a:lnTo>
                    <a:pt x="10" y="142"/>
                  </a:lnTo>
                  <a:lnTo>
                    <a:pt x="7" y="138"/>
                  </a:lnTo>
                  <a:lnTo>
                    <a:pt x="5" y="133"/>
                  </a:lnTo>
                  <a:lnTo>
                    <a:pt x="5" y="128"/>
                  </a:lnTo>
                  <a:lnTo>
                    <a:pt x="3" y="124"/>
                  </a:lnTo>
                  <a:lnTo>
                    <a:pt x="3" y="119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0" y="85"/>
                  </a:lnTo>
                  <a:lnTo>
                    <a:pt x="3" y="80"/>
                  </a:lnTo>
                  <a:lnTo>
                    <a:pt x="3" y="76"/>
                  </a:lnTo>
                  <a:lnTo>
                    <a:pt x="5" y="71"/>
                  </a:lnTo>
                  <a:lnTo>
                    <a:pt x="5" y="66"/>
                  </a:lnTo>
                  <a:lnTo>
                    <a:pt x="7" y="62"/>
                  </a:lnTo>
                  <a:lnTo>
                    <a:pt x="10" y="57"/>
                  </a:lnTo>
                  <a:lnTo>
                    <a:pt x="10" y="55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6" y="41"/>
                  </a:lnTo>
                  <a:lnTo>
                    <a:pt x="21" y="39"/>
                  </a:lnTo>
                  <a:lnTo>
                    <a:pt x="23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32" y="25"/>
                  </a:lnTo>
                  <a:lnTo>
                    <a:pt x="37" y="21"/>
                  </a:lnTo>
                  <a:lnTo>
                    <a:pt x="39" y="18"/>
                  </a:lnTo>
                  <a:lnTo>
                    <a:pt x="44" y="16"/>
                  </a:lnTo>
                  <a:lnTo>
                    <a:pt x="49" y="14"/>
                  </a:lnTo>
                  <a:lnTo>
                    <a:pt x="51" y="11"/>
                  </a:lnTo>
                  <a:lnTo>
                    <a:pt x="55" y="9"/>
                  </a:lnTo>
                  <a:lnTo>
                    <a:pt x="60" y="7"/>
                  </a:lnTo>
                  <a:lnTo>
                    <a:pt x="65" y="5"/>
                  </a:lnTo>
                  <a:lnTo>
                    <a:pt x="69" y="5"/>
                  </a:lnTo>
                  <a:lnTo>
                    <a:pt x="74" y="2"/>
                  </a:lnTo>
                  <a:lnTo>
                    <a:pt x="78" y="2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2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7" name="Freeform 27"/>
            <p:cNvSpPr>
              <a:spLocks noEditPoints="1"/>
            </p:cNvSpPr>
            <p:nvPr userDrawn="1"/>
          </p:nvSpPr>
          <p:spPr bwMode="auto">
            <a:xfrm>
              <a:off x="742" y="3954"/>
              <a:ext cx="163" cy="137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19" y="4"/>
                </a:cxn>
                <a:cxn ang="0">
                  <a:pos x="133" y="13"/>
                </a:cxn>
                <a:cxn ang="0">
                  <a:pos x="147" y="25"/>
                </a:cxn>
                <a:cxn ang="0">
                  <a:pos x="156" y="39"/>
                </a:cxn>
                <a:cxn ang="0">
                  <a:pos x="160" y="55"/>
                </a:cxn>
                <a:cxn ang="0">
                  <a:pos x="163" y="73"/>
                </a:cxn>
                <a:cxn ang="0">
                  <a:pos x="160" y="91"/>
                </a:cxn>
                <a:cxn ang="0">
                  <a:pos x="151" y="105"/>
                </a:cxn>
                <a:cxn ang="0">
                  <a:pos x="142" y="119"/>
                </a:cxn>
                <a:cxn ang="0">
                  <a:pos x="128" y="130"/>
                </a:cxn>
                <a:cxn ang="0">
                  <a:pos x="112" y="137"/>
                </a:cxn>
                <a:cxn ang="0">
                  <a:pos x="94" y="139"/>
                </a:cxn>
                <a:cxn ang="0">
                  <a:pos x="59" y="139"/>
                </a:cxn>
                <a:cxn ang="0">
                  <a:pos x="43" y="135"/>
                </a:cxn>
                <a:cxn ang="0">
                  <a:pos x="30" y="126"/>
                </a:cxn>
                <a:cxn ang="0">
                  <a:pos x="16" y="114"/>
                </a:cxn>
                <a:cxn ang="0">
                  <a:pos x="7" y="100"/>
                </a:cxn>
                <a:cxn ang="0">
                  <a:pos x="2" y="84"/>
                </a:cxn>
                <a:cxn ang="0">
                  <a:pos x="0" y="66"/>
                </a:cxn>
                <a:cxn ang="0">
                  <a:pos x="2" y="48"/>
                </a:cxn>
                <a:cxn ang="0">
                  <a:pos x="11" y="34"/>
                </a:cxn>
                <a:cxn ang="0">
                  <a:pos x="20" y="20"/>
                </a:cxn>
                <a:cxn ang="0">
                  <a:pos x="34" y="9"/>
                </a:cxn>
                <a:cxn ang="0">
                  <a:pos x="50" y="2"/>
                </a:cxn>
                <a:cxn ang="0">
                  <a:pos x="66" y="0"/>
                </a:cxn>
                <a:cxn ang="0">
                  <a:pos x="96" y="16"/>
                </a:cxn>
                <a:cxn ang="0">
                  <a:pos x="110" y="18"/>
                </a:cxn>
                <a:cxn ang="0">
                  <a:pos x="121" y="25"/>
                </a:cxn>
                <a:cxn ang="0">
                  <a:pos x="130" y="34"/>
                </a:cxn>
                <a:cxn ang="0">
                  <a:pos x="137" y="43"/>
                </a:cxn>
                <a:cxn ang="0">
                  <a:pos x="142" y="57"/>
                </a:cxn>
                <a:cxn ang="0">
                  <a:pos x="144" y="71"/>
                </a:cxn>
                <a:cxn ang="0">
                  <a:pos x="142" y="84"/>
                </a:cxn>
                <a:cxn ang="0">
                  <a:pos x="137" y="96"/>
                </a:cxn>
                <a:cxn ang="0">
                  <a:pos x="130" y="107"/>
                </a:cxn>
                <a:cxn ang="0">
                  <a:pos x="121" y="114"/>
                </a:cxn>
                <a:cxn ang="0">
                  <a:pos x="110" y="121"/>
                </a:cxn>
                <a:cxn ang="0">
                  <a:pos x="96" y="123"/>
                </a:cxn>
                <a:cxn ang="0">
                  <a:pos x="66" y="123"/>
                </a:cxn>
                <a:cxn ang="0">
                  <a:pos x="53" y="121"/>
                </a:cxn>
                <a:cxn ang="0">
                  <a:pos x="41" y="114"/>
                </a:cxn>
                <a:cxn ang="0">
                  <a:pos x="32" y="107"/>
                </a:cxn>
                <a:cxn ang="0">
                  <a:pos x="25" y="96"/>
                </a:cxn>
                <a:cxn ang="0">
                  <a:pos x="20" y="84"/>
                </a:cxn>
                <a:cxn ang="0">
                  <a:pos x="18" y="71"/>
                </a:cxn>
                <a:cxn ang="0">
                  <a:pos x="20" y="57"/>
                </a:cxn>
                <a:cxn ang="0">
                  <a:pos x="25" y="43"/>
                </a:cxn>
                <a:cxn ang="0">
                  <a:pos x="32" y="34"/>
                </a:cxn>
                <a:cxn ang="0">
                  <a:pos x="41" y="25"/>
                </a:cxn>
                <a:cxn ang="0">
                  <a:pos x="53" y="18"/>
                </a:cxn>
                <a:cxn ang="0">
                  <a:pos x="66" y="16"/>
                </a:cxn>
              </a:cxnLst>
              <a:rect l="0" t="0" r="r" b="b"/>
              <a:pathLst>
                <a:path w="163" h="139">
                  <a:moveTo>
                    <a:pt x="71" y="0"/>
                  </a:moveTo>
                  <a:lnTo>
                    <a:pt x="91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105" y="2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7" y="4"/>
                  </a:lnTo>
                  <a:lnTo>
                    <a:pt x="119" y="4"/>
                  </a:lnTo>
                  <a:lnTo>
                    <a:pt x="121" y="6"/>
                  </a:lnTo>
                  <a:lnTo>
                    <a:pt x="126" y="9"/>
                  </a:lnTo>
                  <a:lnTo>
                    <a:pt x="128" y="9"/>
                  </a:lnTo>
                  <a:lnTo>
                    <a:pt x="130" y="11"/>
                  </a:lnTo>
                  <a:lnTo>
                    <a:pt x="133" y="13"/>
                  </a:lnTo>
                  <a:lnTo>
                    <a:pt x="137" y="16"/>
                  </a:lnTo>
                  <a:lnTo>
                    <a:pt x="140" y="18"/>
                  </a:lnTo>
                  <a:lnTo>
                    <a:pt x="142" y="20"/>
                  </a:lnTo>
                  <a:lnTo>
                    <a:pt x="144" y="23"/>
                  </a:lnTo>
                  <a:lnTo>
                    <a:pt x="147" y="25"/>
                  </a:lnTo>
                  <a:lnTo>
                    <a:pt x="149" y="27"/>
                  </a:lnTo>
                  <a:lnTo>
                    <a:pt x="151" y="29"/>
                  </a:lnTo>
                  <a:lnTo>
                    <a:pt x="151" y="34"/>
                  </a:lnTo>
                  <a:lnTo>
                    <a:pt x="153" y="36"/>
                  </a:lnTo>
                  <a:lnTo>
                    <a:pt x="156" y="39"/>
                  </a:lnTo>
                  <a:lnTo>
                    <a:pt x="158" y="43"/>
                  </a:lnTo>
                  <a:lnTo>
                    <a:pt x="158" y="45"/>
                  </a:lnTo>
                  <a:lnTo>
                    <a:pt x="160" y="48"/>
                  </a:lnTo>
                  <a:lnTo>
                    <a:pt x="160" y="52"/>
                  </a:lnTo>
                  <a:lnTo>
                    <a:pt x="160" y="55"/>
                  </a:lnTo>
                  <a:lnTo>
                    <a:pt x="163" y="59"/>
                  </a:lnTo>
                  <a:lnTo>
                    <a:pt x="163" y="61"/>
                  </a:lnTo>
                  <a:lnTo>
                    <a:pt x="163" y="66"/>
                  </a:lnTo>
                  <a:lnTo>
                    <a:pt x="163" y="71"/>
                  </a:lnTo>
                  <a:lnTo>
                    <a:pt x="163" y="73"/>
                  </a:lnTo>
                  <a:lnTo>
                    <a:pt x="163" y="78"/>
                  </a:lnTo>
                  <a:lnTo>
                    <a:pt x="163" y="80"/>
                  </a:lnTo>
                  <a:lnTo>
                    <a:pt x="160" y="84"/>
                  </a:lnTo>
                  <a:lnTo>
                    <a:pt x="160" y="87"/>
                  </a:lnTo>
                  <a:lnTo>
                    <a:pt x="160" y="91"/>
                  </a:lnTo>
                  <a:lnTo>
                    <a:pt x="158" y="94"/>
                  </a:lnTo>
                  <a:lnTo>
                    <a:pt x="158" y="96"/>
                  </a:lnTo>
                  <a:lnTo>
                    <a:pt x="156" y="100"/>
                  </a:lnTo>
                  <a:lnTo>
                    <a:pt x="153" y="103"/>
                  </a:lnTo>
                  <a:lnTo>
                    <a:pt x="151" y="105"/>
                  </a:lnTo>
                  <a:lnTo>
                    <a:pt x="151" y="110"/>
                  </a:lnTo>
                  <a:lnTo>
                    <a:pt x="149" y="112"/>
                  </a:lnTo>
                  <a:lnTo>
                    <a:pt x="147" y="114"/>
                  </a:lnTo>
                  <a:lnTo>
                    <a:pt x="144" y="116"/>
                  </a:lnTo>
                  <a:lnTo>
                    <a:pt x="142" y="119"/>
                  </a:lnTo>
                  <a:lnTo>
                    <a:pt x="140" y="121"/>
                  </a:lnTo>
                  <a:lnTo>
                    <a:pt x="137" y="123"/>
                  </a:lnTo>
                  <a:lnTo>
                    <a:pt x="133" y="126"/>
                  </a:lnTo>
                  <a:lnTo>
                    <a:pt x="130" y="128"/>
                  </a:lnTo>
                  <a:lnTo>
                    <a:pt x="128" y="130"/>
                  </a:lnTo>
                  <a:lnTo>
                    <a:pt x="126" y="130"/>
                  </a:lnTo>
                  <a:lnTo>
                    <a:pt x="121" y="133"/>
                  </a:lnTo>
                  <a:lnTo>
                    <a:pt x="119" y="135"/>
                  </a:lnTo>
                  <a:lnTo>
                    <a:pt x="117" y="135"/>
                  </a:lnTo>
                  <a:lnTo>
                    <a:pt x="112" y="137"/>
                  </a:lnTo>
                  <a:lnTo>
                    <a:pt x="110" y="137"/>
                  </a:lnTo>
                  <a:lnTo>
                    <a:pt x="105" y="139"/>
                  </a:lnTo>
                  <a:lnTo>
                    <a:pt x="103" y="139"/>
                  </a:lnTo>
                  <a:lnTo>
                    <a:pt x="98" y="139"/>
                  </a:lnTo>
                  <a:lnTo>
                    <a:pt x="94" y="139"/>
                  </a:lnTo>
                  <a:lnTo>
                    <a:pt x="91" y="139"/>
                  </a:lnTo>
                  <a:lnTo>
                    <a:pt x="71" y="139"/>
                  </a:lnTo>
                  <a:lnTo>
                    <a:pt x="66" y="139"/>
                  </a:lnTo>
                  <a:lnTo>
                    <a:pt x="64" y="139"/>
                  </a:lnTo>
                  <a:lnTo>
                    <a:pt x="59" y="139"/>
                  </a:lnTo>
                  <a:lnTo>
                    <a:pt x="57" y="139"/>
                  </a:lnTo>
                  <a:lnTo>
                    <a:pt x="53" y="137"/>
                  </a:lnTo>
                  <a:lnTo>
                    <a:pt x="50" y="137"/>
                  </a:lnTo>
                  <a:lnTo>
                    <a:pt x="46" y="135"/>
                  </a:lnTo>
                  <a:lnTo>
                    <a:pt x="43" y="135"/>
                  </a:lnTo>
                  <a:lnTo>
                    <a:pt x="41" y="133"/>
                  </a:lnTo>
                  <a:lnTo>
                    <a:pt x="36" y="130"/>
                  </a:lnTo>
                  <a:lnTo>
                    <a:pt x="34" y="130"/>
                  </a:lnTo>
                  <a:lnTo>
                    <a:pt x="32" y="128"/>
                  </a:lnTo>
                  <a:lnTo>
                    <a:pt x="30" y="126"/>
                  </a:lnTo>
                  <a:lnTo>
                    <a:pt x="25" y="123"/>
                  </a:lnTo>
                  <a:lnTo>
                    <a:pt x="23" y="121"/>
                  </a:lnTo>
                  <a:lnTo>
                    <a:pt x="20" y="119"/>
                  </a:lnTo>
                  <a:lnTo>
                    <a:pt x="18" y="116"/>
                  </a:lnTo>
                  <a:lnTo>
                    <a:pt x="16" y="114"/>
                  </a:lnTo>
                  <a:lnTo>
                    <a:pt x="14" y="112"/>
                  </a:lnTo>
                  <a:lnTo>
                    <a:pt x="11" y="110"/>
                  </a:lnTo>
                  <a:lnTo>
                    <a:pt x="11" y="105"/>
                  </a:lnTo>
                  <a:lnTo>
                    <a:pt x="9" y="103"/>
                  </a:lnTo>
                  <a:lnTo>
                    <a:pt x="7" y="100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2" y="91"/>
                  </a:lnTo>
                  <a:lnTo>
                    <a:pt x="2" y="87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71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2" y="55"/>
                  </a:lnTo>
                  <a:lnTo>
                    <a:pt x="2" y="52"/>
                  </a:lnTo>
                  <a:lnTo>
                    <a:pt x="2" y="48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7" y="39"/>
                  </a:lnTo>
                  <a:lnTo>
                    <a:pt x="9" y="36"/>
                  </a:lnTo>
                  <a:lnTo>
                    <a:pt x="11" y="34"/>
                  </a:lnTo>
                  <a:lnTo>
                    <a:pt x="11" y="29"/>
                  </a:lnTo>
                  <a:lnTo>
                    <a:pt x="14" y="27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30" y="13"/>
                  </a:lnTo>
                  <a:lnTo>
                    <a:pt x="32" y="11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41" y="6"/>
                  </a:lnTo>
                  <a:lnTo>
                    <a:pt x="43" y="4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2"/>
                  </a:lnTo>
                  <a:lnTo>
                    <a:pt x="57" y="2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1" y="0"/>
                  </a:lnTo>
                  <a:close/>
                  <a:moveTo>
                    <a:pt x="71" y="16"/>
                  </a:moveTo>
                  <a:lnTo>
                    <a:pt x="91" y="16"/>
                  </a:lnTo>
                  <a:lnTo>
                    <a:pt x="94" y="16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3" y="16"/>
                  </a:lnTo>
                  <a:lnTo>
                    <a:pt x="105" y="16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2" y="20"/>
                  </a:lnTo>
                  <a:lnTo>
                    <a:pt x="114" y="20"/>
                  </a:lnTo>
                  <a:lnTo>
                    <a:pt x="117" y="23"/>
                  </a:lnTo>
                  <a:lnTo>
                    <a:pt x="119" y="23"/>
                  </a:lnTo>
                  <a:lnTo>
                    <a:pt x="121" y="25"/>
                  </a:lnTo>
                  <a:lnTo>
                    <a:pt x="124" y="25"/>
                  </a:lnTo>
                  <a:lnTo>
                    <a:pt x="124" y="27"/>
                  </a:lnTo>
                  <a:lnTo>
                    <a:pt x="126" y="29"/>
                  </a:lnTo>
                  <a:lnTo>
                    <a:pt x="128" y="32"/>
                  </a:lnTo>
                  <a:lnTo>
                    <a:pt x="130" y="34"/>
                  </a:lnTo>
                  <a:lnTo>
                    <a:pt x="133" y="34"/>
                  </a:lnTo>
                  <a:lnTo>
                    <a:pt x="133" y="36"/>
                  </a:lnTo>
                  <a:lnTo>
                    <a:pt x="135" y="39"/>
                  </a:lnTo>
                  <a:lnTo>
                    <a:pt x="137" y="41"/>
                  </a:lnTo>
                  <a:lnTo>
                    <a:pt x="137" y="43"/>
                  </a:lnTo>
                  <a:lnTo>
                    <a:pt x="140" y="45"/>
                  </a:lnTo>
                  <a:lnTo>
                    <a:pt x="140" y="48"/>
                  </a:lnTo>
                  <a:lnTo>
                    <a:pt x="140" y="50"/>
                  </a:lnTo>
                  <a:lnTo>
                    <a:pt x="142" y="55"/>
                  </a:lnTo>
                  <a:lnTo>
                    <a:pt x="142" y="57"/>
                  </a:lnTo>
                  <a:lnTo>
                    <a:pt x="142" y="59"/>
                  </a:lnTo>
                  <a:lnTo>
                    <a:pt x="144" y="61"/>
                  </a:lnTo>
                  <a:lnTo>
                    <a:pt x="144" y="64"/>
                  </a:lnTo>
                  <a:lnTo>
                    <a:pt x="144" y="66"/>
                  </a:lnTo>
                  <a:lnTo>
                    <a:pt x="144" y="71"/>
                  </a:lnTo>
                  <a:lnTo>
                    <a:pt x="144" y="73"/>
                  </a:lnTo>
                  <a:lnTo>
                    <a:pt x="144" y="75"/>
                  </a:lnTo>
                  <a:lnTo>
                    <a:pt x="144" y="78"/>
                  </a:lnTo>
                  <a:lnTo>
                    <a:pt x="142" y="80"/>
                  </a:lnTo>
                  <a:lnTo>
                    <a:pt x="142" y="84"/>
                  </a:lnTo>
                  <a:lnTo>
                    <a:pt x="142" y="87"/>
                  </a:lnTo>
                  <a:lnTo>
                    <a:pt x="140" y="89"/>
                  </a:lnTo>
                  <a:lnTo>
                    <a:pt x="140" y="91"/>
                  </a:lnTo>
                  <a:lnTo>
                    <a:pt x="140" y="94"/>
                  </a:lnTo>
                  <a:lnTo>
                    <a:pt x="137" y="96"/>
                  </a:lnTo>
                  <a:lnTo>
                    <a:pt x="137" y="98"/>
                  </a:lnTo>
                  <a:lnTo>
                    <a:pt x="135" y="100"/>
                  </a:lnTo>
                  <a:lnTo>
                    <a:pt x="133" y="103"/>
                  </a:lnTo>
                  <a:lnTo>
                    <a:pt x="133" y="105"/>
                  </a:lnTo>
                  <a:lnTo>
                    <a:pt x="130" y="107"/>
                  </a:lnTo>
                  <a:lnTo>
                    <a:pt x="128" y="107"/>
                  </a:lnTo>
                  <a:lnTo>
                    <a:pt x="126" y="110"/>
                  </a:lnTo>
                  <a:lnTo>
                    <a:pt x="124" y="112"/>
                  </a:lnTo>
                  <a:lnTo>
                    <a:pt x="124" y="114"/>
                  </a:lnTo>
                  <a:lnTo>
                    <a:pt x="121" y="114"/>
                  </a:lnTo>
                  <a:lnTo>
                    <a:pt x="119" y="116"/>
                  </a:lnTo>
                  <a:lnTo>
                    <a:pt x="117" y="119"/>
                  </a:lnTo>
                  <a:lnTo>
                    <a:pt x="114" y="119"/>
                  </a:lnTo>
                  <a:lnTo>
                    <a:pt x="112" y="121"/>
                  </a:lnTo>
                  <a:lnTo>
                    <a:pt x="110" y="121"/>
                  </a:lnTo>
                  <a:lnTo>
                    <a:pt x="108" y="121"/>
                  </a:lnTo>
                  <a:lnTo>
                    <a:pt x="105" y="123"/>
                  </a:lnTo>
                  <a:lnTo>
                    <a:pt x="103" y="123"/>
                  </a:lnTo>
                  <a:lnTo>
                    <a:pt x="98" y="123"/>
                  </a:lnTo>
                  <a:lnTo>
                    <a:pt x="96" y="123"/>
                  </a:lnTo>
                  <a:lnTo>
                    <a:pt x="94" y="123"/>
                  </a:lnTo>
                  <a:lnTo>
                    <a:pt x="91" y="126"/>
                  </a:lnTo>
                  <a:lnTo>
                    <a:pt x="71" y="126"/>
                  </a:lnTo>
                  <a:lnTo>
                    <a:pt x="69" y="123"/>
                  </a:lnTo>
                  <a:lnTo>
                    <a:pt x="66" y="123"/>
                  </a:lnTo>
                  <a:lnTo>
                    <a:pt x="64" y="123"/>
                  </a:lnTo>
                  <a:lnTo>
                    <a:pt x="59" y="123"/>
                  </a:lnTo>
                  <a:lnTo>
                    <a:pt x="57" y="123"/>
                  </a:lnTo>
                  <a:lnTo>
                    <a:pt x="55" y="121"/>
                  </a:lnTo>
                  <a:lnTo>
                    <a:pt x="53" y="121"/>
                  </a:lnTo>
                  <a:lnTo>
                    <a:pt x="50" y="121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3" y="116"/>
                  </a:lnTo>
                  <a:lnTo>
                    <a:pt x="41" y="114"/>
                  </a:lnTo>
                  <a:lnTo>
                    <a:pt x="39" y="114"/>
                  </a:lnTo>
                  <a:lnTo>
                    <a:pt x="39" y="112"/>
                  </a:lnTo>
                  <a:lnTo>
                    <a:pt x="36" y="110"/>
                  </a:lnTo>
                  <a:lnTo>
                    <a:pt x="34" y="107"/>
                  </a:lnTo>
                  <a:lnTo>
                    <a:pt x="32" y="107"/>
                  </a:lnTo>
                  <a:lnTo>
                    <a:pt x="30" y="105"/>
                  </a:lnTo>
                  <a:lnTo>
                    <a:pt x="30" y="103"/>
                  </a:lnTo>
                  <a:lnTo>
                    <a:pt x="27" y="100"/>
                  </a:lnTo>
                  <a:lnTo>
                    <a:pt x="25" y="98"/>
                  </a:lnTo>
                  <a:lnTo>
                    <a:pt x="25" y="96"/>
                  </a:lnTo>
                  <a:lnTo>
                    <a:pt x="23" y="94"/>
                  </a:lnTo>
                  <a:lnTo>
                    <a:pt x="23" y="91"/>
                  </a:lnTo>
                  <a:lnTo>
                    <a:pt x="23" y="89"/>
                  </a:lnTo>
                  <a:lnTo>
                    <a:pt x="20" y="87"/>
                  </a:lnTo>
                  <a:lnTo>
                    <a:pt x="20" y="84"/>
                  </a:lnTo>
                  <a:lnTo>
                    <a:pt x="20" y="80"/>
                  </a:lnTo>
                  <a:lnTo>
                    <a:pt x="18" y="78"/>
                  </a:lnTo>
                  <a:lnTo>
                    <a:pt x="18" y="75"/>
                  </a:lnTo>
                  <a:lnTo>
                    <a:pt x="18" y="73"/>
                  </a:lnTo>
                  <a:lnTo>
                    <a:pt x="18" y="71"/>
                  </a:lnTo>
                  <a:lnTo>
                    <a:pt x="18" y="66"/>
                  </a:lnTo>
                  <a:lnTo>
                    <a:pt x="18" y="64"/>
                  </a:lnTo>
                  <a:lnTo>
                    <a:pt x="18" y="61"/>
                  </a:lnTo>
                  <a:lnTo>
                    <a:pt x="20" y="59"/>
                  </a:lnTo>
                  <a:lnTo>
                    <a:pt x="20" y="57"/>
                  </a:lnTo>
                  <a:lnTo>
                    <a:pt x="20" y="55"/>
                  </a:lnTo>
                  <a:lnTo>
                    <a:pt x="23" y="50"/>
                  </a:lnTo>
                  <a:lnTo>
                    <a:pt x="23" y="48"/>
                  </a:lnTo>
                  <a:lnTo>
                    <a:pt x="23" y="45"/>
                  </a:lnTo>
                  <a:lnTo>
                    <a:pt x="25" y="43"/>
                  </a:lnTo>
                  <a:lnTo>
                    <a:pt x="25" y="41"/>
                  </a:lnTo>
                  <a:lnTo>
                    <a:pt x="27" y="39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4" y="32"/>
                  </a:lnTo>
                  <a:lnTo>
                    <a:pt x="36" y="29"/>
                  </a:lnTo>
                  <a:lnTo>
                    <a:pt x="39" y="27"/>
                  </a:lnTo>
                  <a:lnTo>
                    <a:pt x="39" y="25"/>
                  </a:lnTo>
                  <a:lnTo>
                    <a:pt x="41" y="25"/>
                  </a:lnTo>
                  <a:lnTo>
                    <a:pt x="43" y="23"/>
                  </a:lnTo>
                  <a:lnTo>
                    <a:pt x="46" y="23"/>
                  </a:lnTo>
                  <a:lnTo>
                    <a:pt x="48" y="20"/>
                  </a:lnTo>
                  <a:lnTo>
                    <a:pt x="50" y="20"/>
                  </a:lnTo>
                  <a:lnTo>
                    <a:pt x="53" y="18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69" y="16"/>
                  </a:lnTo>
                  <a:lnTo>
                    <a:pt x="71" y="16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8" name="Freeform 28"/>
            <p:cNvSpPr>
              <a:spLocks noEditPoints="1"/>
            </p:cNvSpPr>
            <p:nvPr userDrawn="1"/>
          </p:nvSpPr>
          <p:spPr bwMode="auto">
            <a:xfrm>
              <a:off x="2418" y="3954"/>
              <a:ext cx="163" cy="137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19" y="4"/>
                </a:cxn>
                <a:cxn ang="0">
                  <a:pos x="135" y="13"/>
                </a:cxn>
                <a:cxn ang="0">
                  <a:pos x="147" y="25"/>
                </a:cxn>
                <a:cxn ang="0">
                  <a:pos x="156" y="39"/>
                </a:cxn>
                <a:cxn ang="0">
                  <a:pos x="160" y="55"/>
                </a:cxn>
                <a:cxn ang="0">
                  <a:pos x="163" y="73"/>
                </a:cxn>
                <a:cxn ang="0">
                  <a:pos x="160" y="91"/>
                </a:cxn>
                <a:cxn ang="0">
                  <a:pos x="154" y="105"/>
                </a:cxn>
                <a:cxn ang="0">
                  <a:pos x="142" y="119"/>
                </a:cxn>
                <a:cxn ang="0">
                  <a:pos x="128" y="130"/>
                </a:cxn>
                <a:cxn ang="0">
                  <a:pos x="112" y="137"/>
                </a:cxn>
                <a:cxn ang="0">
                  <a:pos x="96" y="139"/>
                </a:cxn>
                <a:cxn ang="0">
                  <a:pos x="62" y="139"/>
                </a:cxn>
                <a:cxn ang="0">
                  <a:pos x="43" y="135"/>
                </a:cxn>
                <a:cxn ang="0">
                  <a:pos x="30" y="126"/>
                </a:cxn>
                <a:cxn ang="0">
                  <a:pos x="16" y="114"/>
                </a:cxn>
                <a:cxn ang="0">
                  <a:pos x="7" y="100"/>
                </a:cxn>
                <a:cxn ang="0">
                  <a:pos x="2" y="84"/>
                </a:cxn>
                <a:cxn ang="0">
                  <a:pos x="0" y="66"/>
                </a:cxn>
                <a:cxn ang="0">
                  <a:pos x="4" y="48"/>
                </a:cxn>
                <a:cxn ang="0">
                  <a:pos x="11" y="34"/>
                </a:cxn>
                <a:cxn ang="0">
                  <a:pos x="21" y="20"/>
                </a:cxn>
                <a:cxn ang="0">
                  <a:pos x="34" y="9"/>
                </a:cxn>
                <a:cxn ang="0">
                  <a:pos x="50" y="2"/>
                </a:cxn>
                <a:cxn ang="0">
                  <a:pos x="69" y="0"/>
                </a:cxn>
                <a:cxn ang="0">
                  <a:pos x="96" y="16"/>
                </a:cxn>
                <a:cxn ang="0">
                  <a:pos x="110" y="18"/>
                </a:cxn>
                <a:cxn ang="0">
                  <a:pos x="121" y="25"/>
                </a:cxn>
                <a:cxn ang="0">
                  <a:pos x="131" y="34"/>
                </a:cxn>
                <a:cxn ang="0">
                  <a:pos x="137" y="43"/>
                </a:cxn>
                <a:cxn ang="0">
                  <a:pos x="142" y="57"/>
                </a:cxn>
                <a:cxn ang="0">
                  <a:pos x="144" y="71"/>
                </a:cxn>
                <a:cxn ang="0">
                  <a:pos x="142" y="84"/>
                </a:cxn>
                <a:cxn ang="0">
                  <a:pos x="137" y="96"/>
                </a:cxn>
                <a:cxn ang="0">
                  <a:pos x="131" y="107"/>
                </a:cxn>
                <a:cxn ang="0">
                  <a:pos x="121" y="114"/>
                </a:cxn>
                <a:cxn ang="0">
                  <a:pos x="110" y="121"/>
                </a:cxn>
                <a:cxn ang="0">
                  <a:pos x="96" y="123"/>
                </a:cxn>
                <a:cxn ang="0">
                  <a:pos x="66" y="123"/>
                </a:cxn>
                <a:cxn ang="0">
                  <a:pos x="53" y="121"/>
                </a:cxn>
                <a:cxn ang="0">
                  <a:pos x="41" y="114"/>
                </a:cxn>
                <a:cxn ang="0">
                  <a:pos x="32" y="107"/>
                </a:cxn>
                <a:cxn ang="0">
                  <a:pos x="25" y="96"/>
                </a:cxn>
                <a:cxn ang="0">
                  <a:pos x="21" y="84"/>
                </a:cxn>
                <a:cxn ang="0">
                  <a:pos x="18" y="71"/>
                </a:cxn>
                <a:cxn ang="0">
                  <a:pos x="21" y="57"/>
                </a:cxn>
                <a:cxn ang="0">
                  <a:pos x="25" y="43"/>
                </a:cxn>
                <a:cxn ang="0">
                  <a:pos x="32" y="34"/>
                </a:cxn>
                <a:cxn ang="0">
                  <a:pos x="41" y="25"/>
                </a:cxn>
                <a:cxn ang="0">
                  <a:pos x="53" y="18"/>
                </a:cxn>
                <a:cxn ang="0">
                  <a:pos x="66" y="16"/>
                </a:cxn>
              </a:cxnLst>
              <a:rect l="0" t="0" r="r" b="b"/>
              <a:pathLst>
                <a:path w="163" h="139">
                  <a:moveTo>
                    <a:pt x="71" y="0"/>
                  </a:moveTo>
                  <a:lnTo>
                    <a:pt x="92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3" y="0"/>
                  </a:lnTo>
                  <a:lnTo>
                    <a:pt x="105" y="2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7" y="4"/>
                  </a:lnTo>
                  <a:lnTo>
                    <a:pt x="119" y="4"/>
                  </a:lnTo>
                  <a:lnTo>
                    <a:pt x="124" y="6"/>
                  </a:lnTo>
                  <a:lnTo>
                    <a:pt x="126" y="9"/>
                  </a:lnTo>
                  <a:lnTo>
                    <a:pt x="128" y="9"/>
                  </a:lnTo>
                  <a:lnTo>
                    <a:pt x="131" y="11"/>
                  </a:lnTo>
                  <a:lnTo>
                    <a:pt x="135" y="13"/>
                  </a:lnTo>
                  <a:lnTo>
                    <a:pt x="137" y="16"/>
                  </a:lnTo>
                  <a:lnTo>
                    <a:pt x="140" y="18"/>
                  </a:lnTo>
                  <a:lnTo>
                    <a:pt x="142" y="20"/>
                  </a:lnTo>
                  <a:lnTo>
                    <a:pt x="144" y="23"/>
                  </a:lnTo>
                  <a:lnTo>
                    <a:pt x="147" y="25"/>
                  </a:lnTo>
                  <a:lnTo>
                    <a:pt x="149" y="27"/>
                  </a:lnTo>
                  <a:lnTo>
                    <a:pt x="151" y="29"/>
                  </a:lnTo>
                  <a:lnTo>
                    <a:pt x="154" y="34"/>
                  </a:lnTo>
                  <a:lnTo>
                    <a:pt x="154" y="36"/>
                  </a:lnTo>
                  <a:lnTo>
                    <a:pt x="156" y="39"/>
                  </a:lnTo>
                  <a:lnTo>
                    <a:pt x="158" y="43"/>
                  </a:lnTo>
                  <a:lnTo>
                    <a:pt x="158" y="45"/>
                  </a:lnTo>
                  <a:lnTo>
                    <a:pt x="160" y="48"/>
                  </a:lnTo>
                  <a:lnTo>
                    <a:pt x="160" y="52"/>
                  </a:lnTo>
                  <a:lnTo>
                    <a:pt x="160" y="55"/>
                  </a:lnTo>
                  <a:lnTo>
                    <a:pt x="163" y="59"/>
                  </a:lnTo>
                  <a:lnTo>
                    <a:pt x="163" y="61"/>
                  </a:lnTo>
                  <a:lnTo>
                    <a:pt x="163" y="66"/>
                  </a:lnTo>
                  <a:lnTo>
                    <a:pt x="163" y="71"/>
                  </a:lnTo>
                  <a:lnTo>
                    <a:pt x="163" y="73"/>
                  </a:lnTo>
                  <a:lnTo>
                    <a:pt x="163" y="78"/>
                  </a:lnTo>
                  <a:lnTo>
                    <a:pt x="163" y="80"/>
                  </a:lnTo>
                  <a:lnTo>
                    <a:pt x="160" y="84"/>
                  </a:lnTo>
                  <a:lnTo>
                    <a:pt x="160" y="87"/>
                  </a:lnTo>
                  <a:lnTo>
                    <a:pt x="160" y="91"/>
                  </a:lnTo>
                  <a:lnTo>
                    <a:pt x="158" y="94"/>
                  </a:lnTo>
                  <a:lnTo>
                    <a:pt x="158" y="96"/>
                  </a:lnTo>
                  <a:lnTo>
                    <a:pt x="156" y="100"/>
                  </a:lnTo>
                  <a:lnTo>
                    <a:pt x="154" y="103"/>
                  </a:lnTo>
                  <a:lnTo>
                    <a:pt x="154" y="105"/>
                  </a:lnTo>
                  <a:lnTo>
                    <a:pt x="151" y="110"/>
                  </a:lnTo>
                  <a:lnTo>
                    <a:pt x="149" y="112"/>
                  </a:lnTo>
                  <a:lnTo>
                    <a:pt x="147" y="114"/>
                  </a:lnTo>
                  <a:lnTo>
                    <a:pt x="144" y="116"/>
                  </a:lnTo>
                  <a:lnTo>
                    <a:pt x="142" y="119"/>
                  </a:lnTo>
                  <a:lnTo>
                    <a:pt x="140" y="121"/>
                  </a:lnTo>
                  <a:lnTo>
                    <a:pt x="137" y="123"/>
                  </a:lnTo>
                  <a:lnTo>
                    <a:pt x="135" y="126"/>
                  </a:lnTo>
                  <a:lnTo>
                    <a:pt x="131" y="128"/>
                  </a:lnTo>
                  <a:lnTo>
                    <a:pt x="128" y="130"/>
                  </a:lnTo>
                  <a:lnTo>
                    <a:pt x="126" y="130"/>
                  </a:lnTo>
                  <a:lnTo>
                    <a:pt x="124" y="133"/>
                  </a:lnTo>
                  <a:lnTo>
                    <a:pt x="119" y="135"/>
                  </a:lnTo>
                  <a:lnTo>
                    <a:pt x="117" y="135"/>
                  </a:lnTo>
                  <a:lnTo>
                    <a:pt x="112" y="137"/>
                  </a:lnTo>
                  <a:lnTo>
                    <a:pt x="110" y="137"/>
                  </a:lnTo>
                  <a:lnTo>
                    <a:pt x="105" y="139"/>
                  </a:lnTo>
                  <a:lnTo>
                    <a:pt x="103" y="139"/>
                  </a:lnTo>
                  <a:lnTo>
                    <a:pt x="99" y="139"/>
                  </a:lnTo>
                  <a:lnTo>
                    <a:pt x="96" y="139"/>
                  </a:lnTo>
                  <a:lnTo>
                    <a:pt x="92" y="139"/>
                  </a:lnTo>
                  <a:lnTo>
                    <a:pt x="71" y="139"/>
                  </a:lnTo>
                  <a:lnTo>
                    <a:pt x="69" y="139"/>
                  </a:lnTo>
                  <a:lnTo>
                    <a:pt x="64" y="139"/>
                  </a:lnTo>
                  <a:lnTo>
                    <a:pt x="62" y="139"/>
                  </a:lnTo>
                  <a:lnTo>
                    <a:pt x="57" y="139"/>
                  </a:lnTo>
                  <a:lnTo>
                    <a:pt x="53" y="137"/>
                  </a:lnTo>
                  <a:lnTo>
                    <a:pt x="50" y="137"/>
                  </a:lnTo>
                  <a:lnTo>
                    <a:pt x="48" y="135"/>
                  </a:lnTo>
                  <a:lnTo>
                    <a:pt x="43" y="135"/>
                  </a:lnTo>
                  <a:lnTo>
                    <a:pt x="41" y="133"/>
                  </a:lnTo>
                  <a:lnTo>
                    <a:pt x="37" y="130"/>
                  </a:lnTo>
                  <a:lnTo>
                    <a:pt x="34" y="130"/>
                  </a:lnTo>
                  <a:lnTo>
                    <a:pt x="32" y="128"/>
                  </a:lnTo>
                  <a:lnTo>
                    <a:pt x="30" y="126"/>
                  </a:lnTo>
                  <a:lnTo>
                    <a:pt x="25" y="123"/>
                  </a:lnTo>
                  <a:lnTo>
                    <a:pt x="23" y="121"/>
                  </a:lnTo>
                  <a:lnTo>
                    <a:pt x="21" y="119"/>
                  </a:lnTo>
                  <a:lnTo>
                    <a:pt x="18" y="116"/>
                  </a:lnTo>
                  <a:lnTo>
                    <a:pt x="16" y="114"/>
                  </a:lnTo>
                  <a:lnTo>
                    <a:pt x="14" y="112"/>
                  </a:lnTo>
                  <a:lnTo>
                    <a:pt x="11" y="110"/>
                  </a:lnTo>
                  <a:lnTo>
                    <a:pt x="11" y="105"/>
                  </a:lnTo>
                  <a:lnTo>
                    <a:pt x="9" y="103"/>
                  </a:lnTo>
                  <a:lnTo>
                    <a:pt x="7" y="100"/>
                  </a:lnTo>
                  <a:lnTo>
                    <a:pt x="7" y="96"/>
                  </a:lnTo>
                  <a:lnTo>
                    <a:pt x="4" y="94"/>
                  </a:lnTo>
                  <a:lnTo>
                    <a:pt x="4" y="91"/>
                  </a:lnTo>
                  <a:lnTo>
                    <a:pt x="2" y="87"/>
                  </a:lnTo>
                  <a:lnTo>
                    <a:pt x="2" y="84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71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2" y="59"/>
                  </a:lnTo>
                  <a:lnTo>
                    <a:pt x="2" y="55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4" y="45"/>
                  </a:lnTo>
                  <a:lnTo>
                    <a:pt x="7" y="43"/>
                  </a:lnTo>
                  <a:lnTo>
                    <a:pt x="7" y="39"/>
                  </a:lnTo>
                  <a:lnTo>
                    <a:pt x="9" y="36"/>
                  </a:lnTo>
                  <a:lnTo>
                    <a:pt x="11" y="34"/>
                  </a:lnTo>
                  <a:lnTo>
                    <a:pt x="11" y="29"/>
                  </a:lnTo>
                  <a:lnTo>
                    <a:pt x="14" y="27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30" y="13"/>
                  </a:lnTo>
                  <a:lnTo>
                    <a:pt x="32" y="11"/>
                  </a:lnTo>
                  <a:lnTo>
                    <a:pt x="34" y="9"/>
                  </a:lnTo>
                  <a:lnTo>
                    <a:pt x="37" y="9"/>
                  </a:lnTo>
                  <a:lnTo>
                    <a:pt x="41" y="6"/>
                  </a:lnTo>
                  <a:lnTo>
                    <a:pt x="43" y="4"/>
                  </a:lnTo>
                  <a:lnTo>
                    <a:pt x="48" y="4"/>
                  </a:lnTo>
                  <a:lnTo>
                    <a:pt x="50" y="2"/>
                  </a:lnTo>
                  <a:lnTo>
                    <a:pt x="53" y="2"/>
                  </a:lnTo>
                  <a:lnTo>
                    <a:pt x="57" y="2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9" y="0"/>
                  </a:lnTo>
                  <a:lnTo>
                    <a:pt x="71" y="0"/>
                  </a:lnTo>
                  <a:close/>
                  <a:moveTo>
                    <a:pt x="71" y="16"/>
                  </a:moveTo>
                  <a:lnTo>
                    <a:pt x="92" y="16"/>
                  </a:lnTo>
                  <a:lnTo>
                    <a:pt x="94" y="16"/>
                  </a:lnTo>
                  <a:lnTo>
                    <a:pt x="96" y="16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5" y="16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2" y="20"/>
                  </a:lnTo>
                  <a:lnTo>
                    <a:pt x="115" y="20"/>
                  </a:lnTo>
                  <a:lnTo>
                    <a:pt x="117" y="23"/>
                  </a:lnTo>
                  <a:lnTo>
                    <a:pt x="119" y="23"/>
                  </a:lnTo>
                  <a:lnTo>
                    <a:pt x="121" y="25"/>
                  </a:lnTo>
                  <a:lnTo>
                    <a:pt x="124" y="25"/>
                  </a:lnTo>
                  <a:lnTo>
                    <a:pt x="126" y="27"/>
                  </a:lnTo>
                  <a:lnTo>
                    <a:pt x="128" y="29"/>
                  </a:lnTo>
                  <a:lnTo>
                    <a:pt x="128" y="32"/>
                  </a:lnTo>
                  <a:lnTo>
                    <a:pt x="131" y="34"/>
                  </a:lnTo>
                  <a:lnTo>
                    <a:pt x="133" y="34"/>
                  </a:lnTo>
                  <a:lnTo>
                    <a:pt x="133" y="36"/>
                  </a:lnTo>
                  <a:lnTo>
                    <a:pt x="135" y="39"/>
                  </a:lnTo>
                  <a:lnTo>
                    <a:pt x="137" y="41"/>
                  </a:lnTo>
                  <a:lnTo>
                    <a:pt x="137" y="43"/>
                  </a:lnTo>
                  <a:lnTo>
                    <a:pt x="140" y="45"/>
                  </a:lnTo>
                  <a:lnTo>
                    <a:pt x="140" y="48"/>
                  </a:lnTo>
                  <a:lnTo>
                    <a:pt x="142" y="50"/>
                  </a:lnTo>
                  <a:lnTo>
                    <a:pt x="142" y="55"/>
                  </a:lnTo>
                  <a:lnTo>
                    <a:pt x="142" y="57"/>
                  </a:lnTo>
                  <a:lnTo>
                    <a:pt x="144" y="59"/>
                  </a:lnTo>
                  <a:lnTo>
                    <a:pt x="144" y="61"/>
                  </a:lnTo>
                  <a:lnTo>
                    <a:pt x="144" y="64"/>
                  </a:lnTo>
                  <a:lnTo>
                    <a:pt x="144" y="66"/>
                  </a:lnTo>
                  <a:lnTo>
                    <a:pt x="144" y="71"/>
                  </a:lnTo>
                  <a:lnTo>
                    <a:pt x="144" y="73"/>
                  </a:lnTo>
                  <a:lnTo>
                    <a:pt x="144" y="75"/>
                  </a:lnTo>
                  <a:lnTo>
                    <a:pt x="144" y="78"/>
                  </a:lnTo>
                  <a:lnTo>
                    <a:pt x="144" y="80"/>
                  </a:lnTo>
                  <a:lnTo>
                    <a:pt x="142" y="84"/>
                  </a:lnTo>
                  <a:lnTo>
                    <a:pt x="142" y="87"/>
                  </a:lnTo>
                  <a:lnTo>
                    <a:pt x="142" y="89"/>
                  </a:lnTo>
                  <a:lnTo>
                    <a:pt x="140" y="91"/>
                  </a:lnTo>
                  <a:lnTo>
                    <a:pt x="140" y="94"/>
                  </a:lnTo>
                  <a:lnTo>
                    <a:pt x="137" y="96"/>
                  </a:lnTo>
                  <a:lnTo>
                    <a:pt x="137" y="98"/>
                  </a:lnTo>
                  <a:lnTo>
                    <a:pt x="135" y="100"/>
                  </a:lnTo>
                  <a:lnTo>
                    <a:pt x="133" y="103"/>
                  </a:lnTo>
                  <a:lnTo>
                    <a:pt x="133" y="105"/>
                  </a:lnTo>
                  <a:lnTo>
                    <a:pt x="131" y="107"/>
                  </a:lnTo>
                  <a:lnTo>
                    <a:pt x="128" y="107"/>
                  </a:lnTo>
                  <a:lnTo>
                    <a:pt x="128" y="110"/>
                  </a:lnTo>
                  <a:lnTo>
                    <a:pt x="126" y="112"/>
                  </a:lnTo>
                  <a:lnTo>
                    <a:pt x="124" y="114"/>
                  </a:lnTo>
                  <a:lnTo>
                    <a:pt x="121" y="114"/>
                  </a:lnTo>
                  <a:lnTo>
                    <a:pt x="119" y="116"/>
                  </a:lnTo>
                  <a:lnTo>
                    <a:pt x="117" y="119"/>
                  </a:lnTo>
                  <a:lnTo>
                    <a:pt x="115" y="119"/>
                  </a:lnTo>
                  <a:lnTo>
                    <a:pt x="112" y="121"/>
                  </a:lnTo>
                  <a:lnTo>
                    <a:pt x="110" y="121"/>
                  </a:lnTo>
                  <a:lnTo>
                    <a:pt x="108" y="121"/>
                  </a:lnTo>
                  <a:lnTo>
                    <a:pt x="105" y="123"/>
                  </a:lnTo>
                  <a:lnTo>
                    <a:pt x="103" y="123"/>
                  </a:lnTo>
                  <a:lnTo>
                    <a:pt x="101" y="123"/>
                  </a:lnTo>
                  <a:lnTo>
                    <a:pt x="96" y="123"/>
                  </a:lnTo>
                  <a:lnTo>
                    <a:pt x="94" y="123"/>
                  </a:lnTo>
                  <a:lnTo>
                    <a:pt x="92" y="126"/>
                  </a:lnTo>
                  <a:lnTo>
                    <a:pt x="71" y="126"/>
                  </a:lnTo>
                  <a:lnTo>
                    <a:pt x="69" y="123"/>
                  </a:lnTo>
                  <a:lnTo>
                    <a:pt x="66" y="123"/>
                  </a:lnTo>
                  <a:lnTo>
                    <a:pt x="64" y="123"/>
                  </a:lnTo>
                  <a:lnTo>
                    <a:pt x="62" y="123"/>
                  </a:lnTo>
                  <a:lnTo>
                    <a:pt x="57" y="123"/>
                  </a:lnTo>
                  <a:lnTo>
                    <a:pt x="55" y="121"/>
                  </a:lnTo>
                  <a:lnTo>
                    <a:pt x="53" y="121"/>
                  </a:lnTo>
                  <a:lnTo>
                    <a:pt x="50" y="121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3" y="116"/>
                  </a:lnTo>
                  <a:lnTo>
                    <a:pt x="41" y="114"/>
                  </a:lnTo>
                  <a:lnTo>
                    <a:pt x="39" y="114"/>
                  </a:lnTo>
                  <a:lnTo>
                    <a:pt x="39" y="112"/>
                  </a:lnTo>
                  <a:lnTo>
                    <a:pt x="37" y="110"/>
                  </a:lnTo>
                  <a:lnTo>
                    <a:pt x="34" y="107"/>
                  </a:lnTo>
                  <a:lnTo>
                    <a:pt x="32" y="107"/>
                  </a:lnTo>
                  <a:lnTo>
                    <a:pt x="32" y="105"/>
                  </a:lnTo>
                  <a:lnTo>
                    <a:pt x="30" y="103"/>
                  </a:lnTo>
                  <a:lnTo>
                    <a:pt x="27" y="100"/>
                  </a:lnTo>
                  <a:lnTo>
                    <a:pt x="27" y="98"/>
                  </a:lnTo>
                  <a:lnTo>
                    <a:pt x="25" y="96"/>
                  </a:lnTo>
                  <a:lnTo>
                    <a:pt x="25" y="94"/>
                  </a:lnTo>
                  <a:lnTo>
                    <a:pt x="23" y="91"/>
                  </a:lnTo>
                  <a:lnTo>
                    <a:pt x="23" y="89"/>
                  </a:lnTo>
                  <a:lnTo>
                    <a:pt x="21" y="87"/>
                  </a:lnTo>
                  <a:lnTo>
                    <a:pt x="21" y="84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18" y="75"/>
                  </a:lnTo>
                  <a:lnTo>
                    <a:pt x="18" y="73"/>
                  </a:lnTo>
                  <a:lnTo>
                    <a:pt x="18" y="71"/>
                  </a:lnTo>
                  <a:lnTo>
                    <a:pt x="18" y="66"/>
                  </a:lnTo>
                  <a:lnTo>
                    <a:pt x="18" y="64"/>
                  </a:lnTo>
                  <a:lnTo>
                    <a:pt x="21" y="61"/>
                  </a:lnTo>
                  <a:lnTo>
                    <a:pt x="21" y="59"/>
                  </a:lnTo>
                  <a:lnTo>
                    <a:pt x="21" y="57"/>
                  </a:lnTo>
                  <a:lnTo>
                    <a:pt x="21" y="55"/>
                  </a:lnTo>
                  <a:lnTo>
                    <a:pt x="23" y="50"/>
                  </a:lnTo>
                  <a:lnTo>
                    <a:pt x="23" y="48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7" y="41"/>
                  </a:lnTo>
                  <a:lnTo>
                    <a:pt x="27" y="39"/>
                  </a:lnTo>
                  <a:lnTo>
                    <a:pt x="30" y="36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4" y="32"/>
                  </a:lnTo>
                  <a:lnTo>
                    <a:pt x="37" y="29"/>
                  </a:lnTo>
                  <a:lnTo>
                    <a:pt x="39" y="27"/>
                  </a:lnTo>
                  <a:lnTo>
                    <a:pt x="39" y="25"/>
                  </a:lnTo>
                  <a:lnTo>
                    <a:pt x="41" y="25"/>
                  </a:lnTo>
                  <a:lnTo>
                    <a:pt x="43" y="23"/>
                  </a:lnTo>
                  <a:lnTo>
                    <a:pt x="46" y="23"/>
                  </a:lnTo>
                  <a:lnTo>
                    <a:pt x="48" y="20"/>
                  </a:lnTo>
                  <a:lnTo>
                    <a:pt x="50" y="20"/>
                  </a:lnTo>
                  <a:lnTo>
                    <a:pt x="53" y="18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69" y="16"/>
                  </a:lnTo>
                  <a:lnTo>
                    <a:pt x="71" y="16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2794" y="3954"/>
              <a:ext cx="149" cy="137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99" y="2"/>
                </a:cxn>
                <a:cxn ang="0">
                  <a:pos x="112" y="6"/>
                </a:cxn>
                <a:cxn ang="0">
                  <a:pos x="124" y="16"/>
                </a:cxn>
                <a:cxn ang="0">
                  <a:pos x="133" y="25"/>
                </a:cxn>
                <a:cxn ang="0">
                  <a:pos x="140" y="36"/>
                </a:cxn>
                <a:cxn ang="0">
                  <a:pos x="147" y="48"/>
                </a:cxn>
                <a:cxn ang="0">
                  <a:pos x="149" y="61"/>
                </a:cxn>
                <a:cxn ang="0">
                  <a:pos x="149" y="73"/>
                </a:cxn>
                <a:cxn ang="0">
                  <a:pos x="18" y="75"/>
                </a:cxn>
                <a:cxn ang="0">
                  <a:pos x="21" y="84"/>
                </a:cxn>
                <a:cxn ang="0">
                  <a:pos x="23" y="96"/>
                </a:cxn>
                <a:cxn ang="0">
                  <a:pos x="30" y="103"/>
                </a:cxn>
                <a:cxn ang="0">
                  <a:pos x="37" y="110"/>
                </a:cxn>
                <a:cxn ang="0">
                  <a:pos x="44" y="116"/>
                </a:cxn>
                <a:cxn ang="0">
                  <a:pos x="53" y="121"/>
                </a:cxn>
                <a:cxn ang="0">
                  <a:pos x="62" y="123"/>
                </a:cxn>
                <a:cxn ang="0">
                  <a:pos x="78" y="123"/>
                </a:cxn>
                <a:cxn ang="0">
                  <a:pos x="94" y="121"/>
                </a:cxn>
                <a:cxn ang="0">
                  <a:pos x="110" y="114"/>
                </a:cxn>
                <a:cxn ang="0">
                  <a:pos x="126" y="105"/>
                </a:cxn>
                <a:cxn ang="0">
                  <a:pos x="131" y="98"/>
                </a:cxn>
                <a:cxn ang="0">
                  <a:pos x="135" y="91"/>
                </a:cxn>
                <a:cxn ang="0">
                  <a:pos x="144" y="107"/>
                </a:cxn>
                <a:cxn ang="0">
                  <a:pos x="138" y="116"/>
                </a:cxn>
                <a:cxn ang="0">
                  <a:pos x="131" y="121"/>
                </a:cxn>
                <a:cxn ang="0">
                  <a:pos x="115" y="130"/>
                </a:cxn>
                <a:cxn ang="0">
                  <a:pos x="94" y="137"/>
                </a:cxn>
                <a:cxn ang="0">
                  <a:pos x="71" y="139"/>
                </a:cxn>
                <a:cxn ang="0">
                  <a:pos x="55" y="137"/>
                </a:cxn>
                <a:cxn ang="0">
                  <a:pos x="44" y="135"/>
                </a:cxn>
                <a:cxn ang="0">
                  <a:pos x="30" y="128"/>
                </a:cxn>
                <a:cxn ang="0">
                  <a:pos x="21" y="119"/>
                </a:cxn>
                <a:cxn ang="0">
                  <a:pos x="11" y="107"/>
                </a:cxn>
                <a:cxn ang="0">
                  <a:pos x="5" y="96"/>
                </a:cxn>
                <a:cxn ang="0">
                  <a:pos x="0" y="82"/>
                </a:cxn>
                <a:cxn ang="0">
                  <a:pos x="0" y="68"/>
                </a:cxn>
                <a:cxn ang="0">
                  <a:pos x="0" y="55"/>
                </a:cxn>
                <a:cxn ang="0">
                  <a:pos x="5" y="41"/>
                </a:cxn>
                <a:cxn ang="0">
                  <a:pos x="11" y="29"/>
                </a:cxn>
                <a:cxn ang="0">
                  <a:pos x="21" y="20"/>
                </a:cxn>
                <a:cxn ang="0">
                  <a:pos x="30" y="11"/>
                </a:cxn>
                <a:cxn ang="0">
                  <a:pos x="44" y="4"/>
                </a:cxn>
                <a:cxn ang="0">
                  <a:pos x="55" y="0"/>
                </a:cxn>
                <a:cxn ang="0">
                  <a:pos x="71" y="0"/>
                </a:cxn>
                <a:cxn ang="0">
                  <a:pos x="128" y="52"/>
                </a:cxn>
                <a:cxn ang="0">
                  <a:pos x="124" y="43"/>
                </a:cxn>
                <a:cxn ang="0">
                  <a:pos x="119" y="34"/>
                </a:cxn>
                <a:cxn ang="0">
                  <a:pos x="112" y="29"/>
                </a:cxn>
                <a:cxn ang="0">
                  <a:pos x="105" y="23"/>
                </a:cxn>
                <a:cxn ang="0">
                  <a:pos x="99" y="18"/>
                </a:cxn>
                <a:cxn ang="0">
                  <a:pos x="89" y="16"/>
                </a:cxn>
                <a:cxn ang="0">
                  <a:pos x="80" y="13"/>
                </a:cxn>
                <a:cxn ang="0">
                  <a:pos x="66" y="13"/>
                </a:cxn>
                <a:cxn ang="0">
                  <a:pos x="57" y="16"/>
                </a:cxn>
                <a:cxn ang="0">
                  <a:pos x="48" y="20"/>
                </a:cxn>
                <a:cxn ang="0">
                  <a:pos x="41" y="25"/>
                </a:cxn>
                <a:cxn ang="0">
                  <a:pos x="34" y="29"/>
                </a:cxn>
                <a:cxn ang="0">
                  <a:pos x="27" y="36"/>
                </a:cxn>
                <a:cxn ang="0">
                  <a:pos x="23" y="45"/>
                </a:cxn>
                <a:cxn ang="0">
                  <a:pos x="21" y="55"/>
                </a:cxn>
              </a:cxnLst>
              <a:rect l="0" t="0" r="r" b="b"/>
              <a:pathLst>
                <a:path w="149" h="139">
                  <a:moveTo>
                    <a:pt x="71" y="0"/>
                  </a:moveTo>
                  <a:lnTo>
                    <a:pt x="78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2" y="0"/>
                  </a:lnTo>
                  <a:lnTo>
                    <a:pt x="96" y="2"/>
                  </a:lnTo>
                  <a:lnTo>
                    <a:pt x="99" y="2"/>
                  </a:lnTo>
                  <a:lnTo>
                    <a:pt x="103" y="2"/>
                  </a:lnTo>
                  <a:lnTo>
                    <a:pt x="105" y="4"/>
                  </a:lnTo>
                  <a:lnTo>
                    <a:pt x="108" y="6"/>
                  </a:lnTo>
                  <a:lnTo>
                    <a:pt x="112" y="6"/>
                  </a:lnTo>
                  <a:lnTo>
                    <a:pt x="115" y="9"/>
                  </a:lnTo>
                  <a:lnTo>
                    <a:pt x="117" y="11"/>
                  </a:lnTo>
                  <a:lnTo>
                    <a:pt x="119" y="13"/>
                  </a:lnTo>
                  <a:lnTo>
                    <a:pt x="124" y="16"/>
                  </a:lnTo>
                  <a:lnTo>
                    <a:pt x="126" y="18"/>
                  </a:lnTo>
                  <a:lnTo>
                    <a:pt x="128" y="20"/>
                  </a:lnTo>
                  <a:lnTo>
                    <a:pt x="131" y="23"/>
                  </a:lnTo>
                  <a:lnTo>
                    <a:pt x="133" y="25"/>
                  </a:lnTo>
                  <a:lnTo>
                    <a:pt x="135" y="27"/>
                  </a:lnTo>
                  <a:lnTo>
                    <a:pt x="138" y="29"/>
                  </a:lnTo>
                  <a:lnTo>
                    <a:pt x="138" y="32"/>
                  </a:lnTo>
                  <a:lnTo>
                    <a:pt x="140" y="36"/>
                  </a:lnTo>
                  <a:lnTo>
                    <a:pt x="142" y="39"/>
                  </a:lnTo>
                  <a:lnTo>
                    <a:pt x="144" y="41"/>
                  </a:lnTo>
                  <a:lnTo>
                    <a:pt x="144" y="45"/>
                  </a:lnTo>
                  <a:lnTo>
                    <a:pt x="147" y="48"/>
                  </a:lnTo>
                  <a:lnTo>
                    <a:pt x="147" y="52"/>
                  </a:lnTo>
                  <a:lnTo>
                    <a:pt x="147" y="55"/>
                  </a:lnTo>
                  <a:lnTo>
                    <a:pt x="149" y="59"/>
                  </a:lnTo>
                  <a:lnTo>
                    <a:pt x="149" y="61"/>
                  </a:lnTo>
                  <a:lnTo>
                    <a:pt x="149" y="66"/>
                  </a:lnTo>
                  <a:lnTo>
                    <a:pt x="149" y="68"/>
                  </a:lnTo>
                  <a:lnTo>
                    <a:pt x="149" y="71"/>
                  </a:lnTo>
                  <a:lnTo>
                    <a:pt x="149" y="73"/>
                  </a:lnTo>
                  <a:lnTo>
                    <a:pt x="140" y="73"/>
                  </a:lnTo>
                  <a:lnTo>
                    <a:pt x="131" y="73"/>
                  </a:lnTo>
                  <a:lnTo>
                    <a:pt x="18" y="73"/>
                  </a:lnTo>
                  <a:lnTo>
                    <a:pt x="18" y="75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18" y="82"/>
                  </a:lnTo>
                  <a:lnTo>
                    <a:pt x="21" y="84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23" y="94"/>
                  </a:lnTo>
                  <a:lnTo>
                    <a:pt x="23" y="96"/>
                  </a:lnTo>
                  <a:lnTo>
                    <a:pt x="25" y="96"/>
                  </a:lnTo>
                  <a:lnTo>
                    <a:pt x="25" y="98"/>
                  </a:lnTo>
                  <a:lnTo>
                    <a:pt x="27" y="100"/>
                  </a:lnTo>
                  <a:lnTo>
                    <a:pt x="30" y="103"/>
                  </a:lnTo>
                  <a:lnTo>
                    <a:pt x="30" y="105"/>
                  </a:lnTo>
                  <a:lnTo>
                    <a:pt x="32" y="107"/>
                  </a:lnTo>
                  <a:lnTo>
                    <a:pt x="34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41" y="114"/>
                  </a:lnTo>
                  <a:lnTo>
                    <a:pt x="44" y="116"/>
                  </a:lnTo>
                  <a:lnTo>
                    <a:pt x="46" y="119"/>
                  </a:lnTo>
                  <a:lnTo>
                    <a:pt x="48" y="119"/>
                  </a:lnTo>
                  <a:lnTo>
                    <a:pt x="50" y="119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7" y="123"/>
                  </a:lnTo>
                  <a:lnTo>
                    <a:pt x="60" y="123"/>
                  </a:lnTo>
                  <a:lnTo>
                    <a:pt x="62" y="123"/>
                  </a:lnTo>
                  <a:lnTo>
                    <a:pt x="64" y="123"/>
                  </a:lnTo>
                  <a:lnTo>
                    <a:pt x="66" y="123"/>
                  </a:lnTo>
                  <a:lnTo>
                    <a:pt x="71" y="123"/>
                  </a:lnTo>
                  <a:lnTo>
                    <a:pt x="78" y="123"/>
                  </a:lnTo>
                  <a:lnTo>
                    <a:pt x="82" y="123"/>
                  </a:lnTo>
                  <a:lnTo>
                    <a:pt x="87" y="123"/>
                  </a:lnTo>
                  <a:lnTo>
                    <a:pt x="89" y="123"/>
                  </a:lnTo>
                  <a:lnTo>
                    <a:pt x="94" y="121"/>
                  </a:lnTo>
                  <a:lnTo>
                    <a:pt x="99" y="121"/>
                  </a:lnTo>
                  <a:lnTo>
                    <a:pt x="103" y="119"/>
                  </a:lnTo>
                  <a:lnTo>
                    <a:pt x="108" y="116"/>
                  </a:lnTo>
                  <a:lnTo>
                    <a:pt x="110" y="114"/>
                  </a:lnTo>
                  <a:lnTo>
                    <a:pt x="115" y="112"/>
                  </a:lnTo>
                  <a:lnTo>
                    <a:pt x="119" y="110"/>
                  </a:lnTo>
                  <a:lnTo>
                    <a:pt x="121" y="107"/>
                  </a:lnTo>
                  <a:lnTo>
                    <a:pt x="126" y="105"/>
                  </a:lnTo>
                  <a:lnTo>
                    <a:pt x="126" y="103"/>
                  </a:lnTo>
                  <a:lnTo>
                    <a:pt x="128" y="103"/>
                  </a:lnTo>
                  <a:lnTo>
                    <a:pt x="128" y="100"/>
                  </a:lnTo>
                  <a:lnTo>
                    <a:pt x="131" y="98"/>
                  </a:lnTo>
                  <a:lnTo>
                    <a:pt x="131" y="96"/>
                  </a:lnTo>
                  <a:lnTo>
                    <a:pt x="133" y="96"/>
                  </a:lnTo>
                  <a:lnTo>
                    <a:pt x="133" y="94"/>
                  </a:lnTo>
                  <a:lnTo>
                    <a:pt x="135" y="91"/>
                  </a:lnTo>
                  <a:lnTo>
                    <a:pt x="149" y="103"/>
                  </a:lnTo>
                  <a:lnTo>
                    <a:pt x="149" y="105"/>
                  </a:lnTo>
                  <a:lnTo>
                    <a:pt x="147" y="105"/>
                  </a:lnTo>
                  <a:lnTo>
                    <a:pt x="144" y="107"/>
                  </a:lnTo>
                  <a:lnTo>
                    <a:pt x="144" y="110"/>
                  </a:lnTo>
                  <a:lnTo>
                    <a:pt x="142" y="112"/>
                  </a:lnTo>
                  <a:lnTo>
                    <a:pt x="140" y="114"/>
                  </a:lnTo>
                  <a:lnTo>
                    <a:pt x="138" y="116"/>
                  </a:lnTo>
                  <a:lnTo>
                    <a:pt x="138" y="116"/>
                  </a:lnTo>
                  <a:lnTo>
                    <a:pt x="135" y="119"/>
                  </a:lnTo>
                  <a:lnTo>
                    <a:pt x="133" y="121"/>
                  </a:lnTo>
                  <a:lnTo>
                    <a:pt x="131" y="121"/>
                  </a:lnTo>
                  <a:lnTo>
                    <a:pt x="128" y="123"/>
                  </a:lnTo>
                  <a:lnTo>
                    <a:pt x="124" y="126"/>
                  </a:lnTo>
                  <a:lnTo>
                    <a:pt x="119" y="130"/>
                  </a:lnTo>
                  <a:lnTo>
                    <a:pt x="115" y="130"/>
                  </a:lnTo>
                  <a:lnTo>
                    <a:pt x="110" y="133"/>
                  </a:lnTo>
                  <a:lnTo>
                    <a:pt x="103" y="135"/>
                  </a:lnTo>
                  <a:lnTo>
                    <a:pt x="99" y="137"/>
                  </a:lnTo>
                  <a:lnTo>
                    <a:pt x="94" y="137"/>
                  </a:lnTo>
                  <a:lnTo>
                    <a:pt x="89" y="139"/>
                  </a:lnTo>
                  <a:lnTo>
                    <a:pt x="82" y="139"/>
                  </a:lnTo>
                  <a:lnTo>
                    <a:pt x="78" y="139"/>
                  </a:lnTo>
                  <a:lnTo>
                    <a:pt x="71" y="139"/>
                  </a:lnTo>
                  <a:lnTo>
                    <a:pt x="66" y="139"/>
                  </a:lnTo>
                  <a:lnTo>
                    <a:pt x="62" y="139"/>
                  </a:lnTo>
                  <a:lnTo>
                    <a:pt x="60" y="139"/>
                  </a:lnTo>
                  <a:lnTo>
                    <a:pt x="55" y="137"/>
                  </a:lnTo>
                  <a:lnTo>
                    <a:pt x="53" y="137"/>
                  </a:lnTo>
                  <a:lnTo>
                    <a:pt x="48" y="137"/>
                  </a:lnTo>
                  <a:lnTo>
                    <a:pt x="46" y="135"/>
                  </a:lnTo>
                  <a:lnTo>
                    <a:pt x="44" y="135"/>
                  </a:lnTo>
                  <a:lnTo>
                    <a:pt x="39" y="133"/>
                  </a:lnTo>
                  <a:lnTo>
                    <a:pt x="37" y="130"/>
                  </a:lnTo>
                  <a:lnTo>
                    <a:pt x="32" y="128"/>
                  </a:lnTo>
                  <a:lnTo>
                    <a:pt x="30" y="128"/>
                  </a:lnTo>
                  <a:lnTo>
                    <a:pt x="27" y="126"/>
                  </a:lnTo>
                  <a:lnTo>
                    <a:pt x="25" y="123"/>
                  </a:lnTo>
                  <a:lnTo>
                    <a:pt x="23" y="121"/>
                  </a:lnTo>
                  <a:lnTo>
                    <a:pt x="21" y="119"/>
                  </a:lnTo>
                  <a:lnTo>
                    <a:pt x="18" y="116"/>
                  </a:lnTo>
                  <a:lnTo>
                    <a:pt x="16" y="114"/>
                  </a:lnTo>
                  <a:lnTo>
                    <a:pt x="14" y="112"/>
                  </a:lnTo>
                  <a:lnTo>
                    <a:pt x="11" y="107"/>
                  </a:lnTo>
                  <a:lnTo>
                    <a:pt x="9" y="105"/>
                  </a:lnTo>
                  <a:lnTo>
                    <a:pt x="7" y="103"/>
                  </a:lnTo>
                  <a:lnTo>
                    <a:pt x="7" y="100"/>
                  </a:lnTo>
                  <a:lnTo>
                    <a:pt x="5" y="96"/>
                  </a:lnTo>
                  <a:lnTo>
                    <a:pt x="2" y="94"/>
                  </a:lnTo>
                  <a:lnTo>
                    <a:pt x="2" y="89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0" y="75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5" y="41"/>
                  </a:lnTo>
                  <a:lnTo>
                    <a:pt x="7" y="39"/>
                  </a:lnTo>
                  <a:lnTo>
                    <a:pt x="7" y="36"/>
                  </a:lnTo>
                  <a:lnTo>
                    <a:pt x="9" y="32"/>
                  </a:lnTo>
                  <a:lnTo>
                    <a:pt x="11" y="29"/>
                  </a:lnTo>
                  <a:lnTo>
                    <a:pt x="14" y="27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7" y="13"/>
                  </a:lnTo>
                  <a:lnTo>
                    <a:pt x="30" y="11"/>
                  </a:lnTo>
                  <a:lnTo>
                    <a:pt x="32" y="9"/>
                  </a:lnTo>
                  <a:lnTo>
                    <a:pt x="37" y="6"/>
                  </a:lnTo>
                  <a:lnTo>
                    <a:pt x="39" y="6"/>
                  </a:lnTo>
                  <a:lnTo>
                    <a:pt x="44" y="4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71" y="0"/>
                  </a:lnTo>
                  <a:close/>
                  <a:moveTo>
                    <a:pt x="128" y="59"/>
                  </a:moveTo>
                  <a:lnTo>
                    <a:pt x="128" y="57"/>
                  </a:lnTo>
                  <a:lnTo>
                    <a:pt x="128" y="55"/>
                  </a:lnTo>
                  <a:lnTo>
                    <a:pt x="128" y="52"/>
                  </a:lnTo>
                  <a:lnTo>
                    <a:pt x="126" y="50"/>
                  </a:lnTo>
                  <a:lnTo>
                    <a:pt x="126" y="48"/>
                  </a:lnTo>
                  <a:lnTo>
                    <a:pt x="126" y="45"/>
                  </a:lnTo>
                  <a:lnTo>
                    <a:pt x="124" y="43"/>
                  </a:lnTo>
                  <a:lnTo>
                    <a:pt x="124" y="41"/>
                  </a:lnTo>
                  <a:lnTo>
                    <a:pt x="121" y="39"/>
                  </a:lnTo>
                  <a:lnTo>
                    <a:pt x="121" y="36"/>
                  </a:lnTo>
                  <a:lnTo>
                    <a:pt x="119" y="34"/>
                  </a:lnTo>
                  <a:lnTo>
                    <a:pt x="117" y="34"/>
                  </a:lnTo>
                  <a:lnTo>
                    <a:pt x="117" y="32"/>
                  </a:lnTo>
                  <a:lnTo>
                    <a:pt x="115" y="29"/>
                  </a:lnTo>
                  <a:lnTo>
                    <a:pt x="112" y="29"/>
                  </a:lnTo>
                  <a:lnTo>
                    <a:pt x="112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5" y="23"/>
                  </a:lnTo>
                  <a:lnTo>
                    <a:pt x="103" y="23"/>
                  </a:lnTo>
                  <a:lnTo>
                    <a:pt x="103" y="20"/>
                  </a:lnTo>
                  <a:lnTo>
                    <a:pt x="101" y="20"/>
                  </a:lnTo>
                  <a:lnTo>
                    <a:pt x="99" y="18"/>
                  </a:lnTo>
                  <a:lnTo>
                    <a:pt x="96" y="18"/>
                  </a:lnTo>
                  <a:lnTo>
                    <a:pt x="94" y="16"/>
                  </a:lnTo>
                  <a:lnTo>
                    <a:pt x="92" y="16"/>
                  </a:lnTo>
                  <a:lnTo>
                    <a:pt x="89" y="16"/>
                  </a:lnTo>
                  <a:lnTo>
                    <a:pt x="87" y="16"/>
                  </a:lnTo>
                  <a:lnTo>
                    <a:pt x="85" y="16"/>
                  </a:lnTo>
                  <a:lnTo>
                    <a:pt x="82" y="13"/>
                  </a:lnTo>
                  <a:lnTo>
                    <a:pt x="80" y="13"/>
                  </a:lnTo>
                  <a:lnTo>
                    <a:pt x="78" y="13"/>
                  </a:lnTo>
                  <a:lnTo>
                    <a:pt x="71" y="13"/>
                  </a:lnTo>
                  <a:lnTo>
                    <a:pt x="69" y="13"/>
                  </a:lnTo>
                  <a:lnTo>
                    <a:pt x="66" y="13"/>
                  </a:lnTo>
                  <a:lnTo>
                    <a:pt x="64" y="16"/>
                  </a:lnTo>
                  <a:lnTo>
                    <a:pt x="62" y="16"/>
                  </a:lnTo>
                  <a:lnTo>
                    <a:pt x="60" y="16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3" y="18"/>
                  </a:lnTo>
                  <a:lnTo>
                    <a:pt x="50" y="18"/>
                  </a:lnTo>
                  <a:lnTo>
                    <a:pt x="48" y="20"/>
                  </a:lnTo>
                  <a:lnTo>
                    <a:pt x="46" y="20"/>
                  </a:lnTo>
                  <a:lnTo>
                    <a:pt x="44" y="23"/>
                  </a:lnTo>
                  <a:lnTo>
                    <a:pt x="41" y="23"/>
                  </a:lnTo>
                  <a:lnTo>
                    <a:pt x="41" y="25"/>
                  </a:lnTo>
                  <a:lnTo>
                    <a:pt x="39" y="25"/>
                  </a:lnTo>
                  <a:lnTo>
                    <a:pt x="37" y="27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2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7" y="36"/>
                  </a:lnTo>
                  <a:lnTo>
                    <a:pt x="25" y="39"/>
                  </a:lnTo>
                  <a:lnTo>
                    <a:pt x="25" y="41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8"/>
                  </a:lnTo>
                  <a:lnTo>
                    <a:pt x="21" y="50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18" y="57"/>
                  </a:lnTo>
                  <a:lnTo>
                    <a:pt x="18" y="59"/>
                  </a:lnTo>
                  <a:lnTo>
                    <a:pt x="128" y="59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0" name="Freeform 30"/>
            <p:cNvSpPr>
              <a:spLocks noEditPoints="1"/>
            </p:cNvSpPr>
            <p:nvPr userDrawn="1"/>
          </p:nvSpPr>
          <p:spPr bwMode="auto">
            <a:xfrm>
              <a:off x="1526" y="3954"/>
              <a:ext cx="151" cy="137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01" y="2"/>
                </a:cxn>
                <a:cxn ang="0">
                  <a:pos x="112" y="6"/>
                </a:cxn>
                <a:cxn ang="0">
                  <a:pos x="124" y="16"/>
                </a:cxn>
                <a:cxn ang="0">
                  <a:pos x="133" y="25"/>
                </a:cxn>
                <a:cxn ang="0">
                  <a:pos x="142" y="36"/>
                </a:cxn>
                <a:cxn ang="0">
                  <a:pos x="147" y="48"/>
                </a:cxn>
                <a:cxn ang="0">
                  <a:pos x="149" y="61"/>
                </a:cxn>
                <a:cxn ang="0">
                  <a:pos x="151" y="73"/>
                </a:cxn>
                <a:cxn ang="0">
                  <a:pos x="18" y="75"/>
                </a:cxn>
                <a:cxn ang="0">
                  <a:pos x="21" y="84"/>
                </a:cxn>
                <a:cxn ang="0">
                  <a:pos x="25" y="96"/>
                </a:cxn>
                <a:cxn ang="0">
                  <a:pos x="30" y="103"/>
                </a:cxn>
                <a:cxn ang="0">
                  <a:pos x="37" y="110"/>
                </a:cxn>
                <a:cxn ang="0">
                  <a:pos x="46" y="116"/>
                </a:cxn>
                <a:cxn ang="0">
                  <a:pos x="55" y="121"/>
                </a:cxn>
                <a:cxn ang="0">
                  <a:pos x="64" y="123"/>
                </a:cxn>
                <a:cxn ang="0">
                  <a:pos x="80" y="123"/>
                </a:cxn>
                <a:cxn ang="0">
                  <a:pos x="96" y="121"/>
                </a:cxn>
                <a:cxn ang="0">
                  <a:pos x="112" y="114"/>
                </a:cxn>
                <a:cxn ang="0">
                  <a:pos x="126" y="105"/>
                </a:cxn>
                <a:cxn ang="0">
                  <a:pos x="133" y="98"/>
                </a:cxn>
                <a:cxn ang="0">
                  <a:pos x="135" y="91"/>
                </a:cxn>
                <a:cxn ang="0">
                  <a:pos x="147" y="107"/>
                </a:cxn>
                <a:cxn ang="0">
                  <a:pos x="140" y="116"/>
                </a:cxn>
                <a:cxn ang="0">
                  <a:pos x="133" y="121"/>
                </a:cxn>
                <a:cxn ang="0">
                  <a:pos x="115" y="130"/>
                </a:cxn>
                <a:cxn ang="0">
                  <a:pos x="96" y="137"/>
                </a:cxn>
                <a:cxn ang="0">
                  <a:pos x="71" y="139"/>
                </a:cxn>
                <a:cxn ang="0">
                  <a:pos x="57" y="137"/>
                </a:cxn>
                <a:cxn ang="0">
                  <a:pos x="44" y="135"/>
                </a:cxn>
                <a:cxn ang="0">
                  <a:pos x="32" y="128"/>
                </a:cxn>
                <a:cxn ang="0">
                  <a:pos x="21" y="119"/>
                </a:cxn>
                <a:cxn ang="0">
                  <a:pos x="11" y="107"/>
                </a:cxn>
                <a:cxn ang="0">
                  <a:pos x="7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2" y="55"/>
                </a:cxn>
                <a:cxn ang="0">
                  <a:pos x="7" y="41"/>
                </a:cxn>
                <a:cxn ang="0">
                  <a:pos x="11" y="29"/>
                </a:cxn>
                <a:cxn ang="0">
                  <a:pos x="21" y="20"/>
                </a:cxn>
                <a:cxn ang="0">
                  <a:pos x="32" y="11"/>
                </a:cxn>
                <a:cxn ang="0">
                  <a:pos x="44" y="4"/>
                </a:cxn>
                <a:cxn ang="0">
                  <a:pos x="57" y="0"/>
                </a:cxn>
                <a:cxn ang="0">
                  <a:pos x="71" y="0"/>
                </a:cxn>
                <a:cxn ang="0">
                  <a:pos x="128" y="52"/>
                </a:cxn>
                <a:cxn ang="0">
                  <a:pos x="126" y="43"/>
                </a:cxn>
                <a:cxn ang="0">
                  <a:pos x="119" y="34"/>
                </a:cxn>
                <a:cxn ang="0">
                  <a:pos x="115" y="29"/>
                </a:cxn>
                <a:cxn ang="0">
                  <a:pos x="108" y="23"/>
                </a:cxn>
                <a:cxn ang="0">
                  <a:pos x="99" y="18"/>
                </a:cxn>
                <a:cxn ang="0">
                  <a:pos x="92" y="16"/>
                </a:cxn>
                <a:cxn ang="0">
                  <a:pos x="83" y="13"/>
                </a:cxn>
                <a:cxn ang="0">
                  <a:pos x="66" y="13"/>
                </a:cxn>
                <a:cxn ang="0">
                  <a:pos x="57" y="16"/>
                </a:cxn>
                <a:cxn ang="0">
                  <a:pos x="48" y="20"/>
                </a:cxn>
                <a:cxn ang="0">
                  <a:pos x="41" y="25"/>
                </a:cxn>
                <a:cxn ang="0">
                  <a:pos x="34" y="29"/>
                </a:cxn>
                <a:cxn ang="0">
                  <a:pos x="30" y="36"/>
                </a:cxn>
                <a:cxn ang="0">
                  <a:pos x="25" y="45"/>
                </a:cxn>
                <a:cxn ang="0">
                  <a:pos x="21" y="55"/>
                </a:cxn>
              </a:cxnLst>
              <a:rect l="0" t="0" r="r" b="b"/>
              <a:pathLst>
                <a:path w="151" h="139">
                  <a:moveTo>
                    <a:pt x="71" y="0"/>
                  </a:move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101" y="2"/>
                  </a:lnTo>
                  <a:lnTo>
                    <a:pt x="103" y="2"/>
                  </a:lnTo>
                  <a:lnTo>
                    <a:pt x="108" y="4"/>
                  </a:lnTo>
                  <a:lnTo>
                    <a:pt x="110" y="6"/>
                  </a:lnTo>
                  <a:lnTo>
                    <a:pt x="112" y="6"/>
                  </a:lnTo>
                  <a:lnTo>
                    <a:pt x="117" y="9"/>
                  </a:lnTo>
                  <a:lnTo>
                    <a:pt x="119" y="11"/>
                  </a:lnTo>
                  <a:lnTo>
                    <a:pt x="121" y="13"/>
                  </a:lnTo>
                  <a:lnTo>
                    <a:pt x="124" y="16"/>
                  </a:lnTo>
                  <a:lnTo>
                    <a:pt x="126" y="18"/>
                  </a:lnTo>
                  <a:lnTo>
                    <a:pt x="128" y="20"/>
                  </a:lnTo>
                  <a:lnTo>
                    <a:pt x="133" y="23"/>
                  </a:lnTo>
                  <a:lnTo>
                    <a:pt x="133" y="25"/>
                  </a:lnTo>
                  <a:lnTo>
                    <a:pt x="135" y="27"/>
                  </a:lnTo>
                  <a:lnTo>
                    <a:pt x="138" y="29"/>
                  </a:lnTo>
                  <a:lnTo>
                    <a:pt x="140" y="32"/>
                  </a:lnTo>
                  <a:lnTo>
                    <a:pt x="142" y="36"/>
                  </a:lnTo>
                  <a:lnTo>
                    <a:pt x="142" y="39"/>
                  </a:lnTo>
                  <a:lnTo>
                    <a:pt x="144" y="41"/>
                  </a:lnTo>
                  <a:lnTo>
                    <a:pt x="147" y="45"/>
                  </a:lnTo>
                  <a:lnTo>
                    <a:pt x="147" y="48"/>
                  </a:lnTo>
                  <a:lnTo>
                    <a:pt x="149" y="52"/>
                  </a:lnTo>
                  <a:lnTo>
                    <a:pt x="149" y="55"/>
                  </a:lnTo>
                  <a:lnTo>
                    <a:pt x="149" y="59"/>
                  </a:lnTo>
                  <a:lnTo>
                    <a:pt x="149" y="61"/>
                  </a:lnTo>
                  <a:lnTo>
                    <a:pt x="151" y="66"/>
                  </a:lnTo>
                  <a:lnTo>
                    <a:pt x="151" y="68"/>
                  </a:lnTo>
                  <a:lnTo>
                    <a:pt x="151" y="71"/>
                  </a:lnTo>
                  <a:lnTo>
                    <a:pt x="151" y="73"/>
                  </a:lnTo>
                  <a:lnTo>
                    <a:pt x="140" y="73"/>
                  </a:lnTo>
                  <a:lnTo>
                    <a:pt x="131" y="73"/>
                  </a:lnTo>
                  <a:lnTo>
                    <a:pt x="18" y="73"/>
                  </a:lnTo>
                  <a:lnTo>
                    <a:pt x="18" y="75"/>
                  </a:lnTo>
                  <a:lnTo>
                    <a:pt x="21" y="78"/>
                  </a:lnTo>
                  <a:lnTo>
                    <a:pt x="21" y="80"/>
                  </a:lnTo>
                  <a:lnTo>
                    <a:pt x="21" y="82"/>
                  </a:lnTo>
                  <a:lnTo>
                    <a:pt x="21" y="84"/>
                  </a:lnTo>
                  <a:lnTo>
                    <a:pt x="23" y="87"/>
                  </a:lnTo>
                  <a:lnTo>
                    <a:pt x="23" y="89"/>
                  </a:lnTo>
                  <a:lnTo>
                    <a:pt x="23" y="94"/>
                  </a:lnTo>
                  <a:lnTo>
                    <a:pt x="25" y="96"/>
                  </a:lnTo>
                  <a:lnTo>
                    <a:pt x="25" y="96"/>
                  </a:lnTo>
                  <a:lnTo>
                    <a:pt x="27" y="98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32" y="105"/>
                  </a:lnTo>
                  <a:lnTo>
                    <a:pt x="34" y="107"/>
                  </a:lnTo>
                  <a:lnTo>
                    <a:pt x="34" y="110"/>
                  </a:lnTo>
                  <a:lnTo>
                    <a:pt x="37" y="110"/>
                  </a:lnTo>
                  <a:lnTo>
                    <a:pt x="39" y="112"/>
                  </a:lnTo>
                  <a:lnTo>
                    <a:pt x="41" y="114"/>
                  </a:lnTo>
                  <a:lnTo>
                    <a:pt x="44" y="114"/>
                  </a:lnTo>
                  <a:lnTo>
                    <a:pt x="46" y="116"/>
                  </a:lnTo>
                  <a:lnTo>
                    <a:pt x="48" y="119"/>
                  </a:lnTo>
                  <a:lnTo>
                    <a:pt x="50" y="119"/>
                  </a:lnTo>
                  <a:lnTo>
                    <a:pt x="53" y="119"/>
                  </a:lnTo>
                  <a:lnTo>
                    <a:pt x="55" y="121"/>
                  </a:lnTo>
                  <a:lnTo>
                    <a:pt x="57" y="121"/>
                  </a:lnTo>
                  <a:lnTo>
                    <a:pt x="60" y="123"/>
                  </a:lnTo>
                  <a:lnTo>
                    <a:pt x="62" y="123"/>
                  </a:lnTo>
                  <a:lnTo>
                    <a:pt x="64" y="123"/>
                  </a:lnTo>
                  <a:lnTo>
                    <a:pt x="66" y="123"/>
                  </a:lnTo>
                  <a:lnTo>
                    <a:pt x="69" y="123"/>
                  </a:lnTo>
                  <a:lnTo>
                    <a:pt x="71" y="123"/>
                  </a:lnTo>
                  <a:lnTo>
                    <a:pt x="80" y="123"/>
                  </a:lnTo>
                  <a:lnTo>
                    <a:pt x="83" y="123"/>
                  </a:lnTo>
                  <a:lnTo>
                    <a:pt x="87" y="123"/>
                  </a:lnTo>
                  <a:lnTo>
                    <a:pt x="92" y="123"/>
                  </a:lnTo>
                  <a:lnTo>
                    <a:pt x="96" y="121"/>
                  </a:lnTo>
                  <a:lnTo>
                    <a:pt x="101" y="121"/>
                  </a:lnTo>
                  <a:lnTo>
                    <a:pt x="105" y="119"/>
                  </a:lnTo>
                  <a:lnTo>
                    <a:pt x="108" y="116"/>
                  </a:lnTo>
                  <a:lnTo>
                    <a:pt x="112" y="114"/>
                  </a:lnTo>
                  <a:lnTo>
                    <a:pt x="117" y="112"/>
                  </a:lnTo>
                  <a:lnTo>
                    <a:pt x="119" y="110"/>
                  </a:lnTo>
                  <a:lnTo>
                    <a:pt x="124" y="107"/>
                  </a:lnTo>
                  <a:lnTo>
                    <a:pt x="126" y="105"/>
                  </a:lnTo>
                  <a:lnTo>
                    <a:pt x="128" y="103"/>
                  </a:lnTo>
                  <a:lnTo>
                    <a:pt x="128" y="103"/>
                  </a:lnTo>
                  <a:lnTo>
                    <a:pt x="131" y="100"/>
                  </a:lnTo>
                  <a:lnTo>
                    <a:pt x="133" y="98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35" y="94"/>
                  </a:lnTo>
                  <a:lnTo>
                    <a:pt x="135" y="91"/>
                  </a:lnTo>
                  <a:lnTo>
                    <a:pt x="151" y="103"/>
                  </a:lnTo>
                  <a:lnTo>
                    <a:pt x="149" y="105"/>
                  </a:lnTo>
                  <a:lnTo>
                    <a:pt x="149" y="105"/>
                  </a:lnTo>
                  <a:lnTo>
                    <a:pt x="147" y="107"/>
                  </a:lnTo>
                  <a:lnTo>
                    <a:pt x="144" y="110"/>
                  </a:lnTo>
                  <a:lnTo>
                    <a:pt x="144" y="112"/>
                  </a:lnTo>
                  <a:lnTo>
                    <a:pt x="142" y="114"/>
                  </a:lnTo>
                  <a:lnTo>
                    <a:pt x="140" y="116"/>
                  </a:lnTo>
                  <a:lnTo>
                    <a:pt x="138" y="116"/>
                  </a:lnTo>
                  <a:lnTo>
                    <a:pt x="135" y="119"/>
                  </a:lnTo>
                  <a:lnTo>
                    <a:pt x="133" y="121"/>
                  </a:lnTo>
                  <a:lnTo>
                    <a:pt x="133" y="121"/>
                  </a:lnTo>
                  <a:lnTo>
                    <a:pt x="131" y="123"/>
                  </a:lnTo>
                  <a:lnTo>
                    <a:pt x="126" y="126"/>
                  </a:lnTo>
                  <a:lnTo>
                    <a:pt x="121" y="130"/>
                  </a:lnTo>
                  <a:lnTo>
                    <a:pt x="115" y="130"/>
                  </a:lnTo>
                  <a:lnTo>
                    <a:pt x="110" y="133"/>
                  </a:lnTo>
                  <a:lnTo>
                    <a:pt x="105" y="135"/>
                  </a:lnTo>
                  <a:lnTo>
                    <a:pt x="101" y="137"/>
                  </a:lnTo>
                  <a:lnTo>
                    <a:pt x="96" y="137"/>
                  </a:lnTo>
                  <a:lnTo>
                    <a:pt x="89" y="139"/>
                  </a:lnTo>
                  <a:lnTo>
                    <a:pt x="85" y="139"/>
                  </a:lnTo>
                  <a:lnTo>
                    <a:pt x="80" y="139"/>
                  </a:lnTo>
                  <a:lnTo>
                    <a:pt x="71" y="139"/>
                  </a:lnTo>
                  <a:lnTo>
                    <a:pt x="69" y="139"/>
                  </a:lnTo>
                  <a:lnTo>
                    <a:pt x="64" y="139"/>
                  </a:lnTo>
                  <a:lnTo>
                    <a:pt x="60" y="139"/>
                  </a:lnTo>
                  <a:lnTo>
                    <a:pt x="57" y="137"/>
                  </a:lnTo>
                  <a:lnTo>
                    <a:pt x="53" y="137"/>
                  </a:lnTo>
                  <a:lnTo>
                    <a:pt x="50" y="137"/>
                  </a:lnTo>
                  <a:lnTo>
                    <a:pt x="48" y="135"/>
                  </a:lnTo>
                  <a:lnTo>
                    <a:pt x="44" y="135"/>
                  </a:lnTo>
                  <a:lnTo>
                    <a:pt x="41" y="133"/>
                  </a:lnTo>
                  <a:lnTo>
                    <a:pt x="37" y="130"/>
                  </a:lnTo>
                  <a:lnTo>
                    <a:pt x="34" y="128"/>
                  </a:lnTo>
                  <a:lnTo>
                    <a:pt x="32" y="128"/>
                  </a:lnTo>
                  <a:lnTo>
                    <a:pt x="30" y="126"/>
                  </a:lnTo>
                  <a:lnTo>
                    <a:pt x="25" y="123"/>
                  </a:lnTo>
                  <a:lnTo>
                    <a:pt x="23" y="121"/>
                  </a:lnTo>
                  <a:lnTo>
                    <a:pt x="21" y="119"/>
                  </a:lnTo>
                  <a:lnTo>
                    <a:pt x="18" y="116"/>
                  </a:lnTo>
                  <a:lnTo>
                    <a:pt x="16" y="114"/>
                  </a:lnTo>
                  <a:lnTo>
                    <a:pt x="14" y="112"/>
                  </a:lnTo>
                  <a:lnTo>
                    <a:pt x="11" y="107"/>
                  </a:lnTo>
                  <a:lnTo>
                    <a:pt x="11" y="105"/>
                  </a:lnTo>
                  <a:lnTo>
                    <a:pt x="9" y="103"/>
                  </a:lnTo>
                  <a:lnTo>
                    <a:pt x="7" y="100"/>
                  </a:lnTo>
                  <a:lnTo>
                    <a:pt x="7" y="96"/>
                  </a:lnTo>
                  <a:lnTo>
                    <a:pt x="5" y="94"/>
                  </a:lnTo>
                  <a:lnTo>
                    <a:pt x="5" y="89"/>
                  </a:lnTo>
                  <a:lnTo>
                    <a:pt x="2" y="87"/>
                  </a:lnTo>
                  <a:lnTo>
                    <a:pt x="2" y="82"/>
                  </a:lnTo>
                  <a:lnTo>
                    <a:pt x="2" y="80"/>
                  </a:lnTo>
                  <a:lnTo>
                    <a:pt x="0" y="75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2" y="59"/>
                  </a:lnTo>
                  <a:lnTo>
                    <a:pt x="2" y="55"/>
                  </a:lnTo>
                  <a:lnTo>
                    <a:pt x="2" y="52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7" y="41"/>
                  </a:lnTo>
                  <a:lnTo>
                    <a:pt x="7" y="39"/>
                  </a:lnTo>
                  <a:lnTo>
                    <a:pt x="9" y="36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14" y="27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30" y="13"/>
                  </a:lnTo>
                  <a:lnTo>
                    <a:pt x="32" y="11"/>
                  </a:lnTo>
                  <a:lnTo>
                    <a:pt x="34" y="9"/>
                  </a:lnTo>
                  <a:lnTo>
                    <a:pt x="37" y="6"/>
                  </a:lnTo>
                  <a:lnTo>
                    <a:pt x="41" y="6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9" y="0"/>
                  </a:lnTo>
                  <a:lnTo>
                    <a:pt x="71" y="0"/>
                  </a:lnTo>
                  <a:close/>
                  <a:moveTo>
                    <a:pt x="131" y="59"/>
                  </a:moveTo>
                  <a:lnTo>
                    <a:pt x="131" y="57"/>
                  </a:lnTo>
                  <a:lnTo>
                    <a:pt x="131" y="55"/>
                  </a:lnTo>
                  <a:lnTo>
                    <a:pt x="128" y="52"/>
                  </a:lnTo>
                  <a:lnTo>
                    <a:pt x="128" y="50"/>
                  </a:lnTo>
                  <a:lnTo>
                    <a:pt x="128" y="48"/>
                  </a:lnTo>
                  <a:lnTo>
                    <a:pt x="126" y="45"/>
                  </a:lnTo>
                  <a:lnTo>
                    <a:pt x="126" y="43"/>
                  </a:lnTo>
                  <a:lnTo>
                    <a:pt x="124" y="41"/>
                  </a:lnTo>
                  <a:lnTo>
                    <a:pt x="124" y="39"/>
                  </a:lnTo>
                  <a:lnTo>
                    <a:pt x="121" y="36"/>
                  </a:lnTo>
                  <a:lnTo>
                    <a:pt x="119" y="34"/>
                  </a:lnTo>
                  <a:lnTo>
                    <a:pt x="119" y="34"/>
                  </a:lnTo>
                  <a:lnTo>
                    <a:pt x="117" y="32"/>
                  </a:lnTo>
                  <a:lnTo>
                    <a:pt x="117" y="29"/>
                  </a:lnTo>
                  <a:lnTo>
                    <a:pt x="115" y="29"/>
                  </a:lnTo>
                  <a:lnTo>
                    <a:pt x="112" y="27"/>
                  </a:lnTo>
                  <a:lnTo>
                    <a:pt x="110" y="25"/>
                  </a:lnTo>
                  <a:lnTo>
                    <a:pt x="110" y="25"/>
                  </a:lnTo>
                  <a:lnTo>
                    <a:pt x="108" y="23"/>
                  </a:lnTo>
                  <a:lnTo>
                    <a:pt x="105" y="23"/>
                  </a:lnTo>
                  <a:lnTo>
                    <a:pt x="103" y="20"/>
                  </a:lnTo>
                  <a:lnTo>
                    <a:pt x="101" y="20"/>
                  </a:lnTo>
                  <a:lnTo>
                    <a:pt x="99" y="18"/>
                  </a:lnTo>
                  <a:lnTo>
                    <a:pt x="96" y="18"/>
                  </a:lnTo>
                  <a:lnTo>
                    <a:pt x="96" y="16"/>
                  </a:lnTo>
                  <a:lnTo>
                    <a:pt x="94" y="16"/>
                  </a:lnTo>
                  <a:lnTo>
                    <a:pt x="92" y="16"/>
                  </a:lnTo>
                  <a:lnTo>
                    <a:pt x="89" y="16"/>
                  </a:lnTo>
                  <a:lnTo>
                    <a:pt x="87" y="16"/>
                  </a:lnTo>
                  <a:lnTo>
                    <a:pt x="85" y="13"/>
                  </a:lnTo>
                  <a:lnTo>
                    <a:pt x="83" y="13"/>
                  </a:lnTo>
                  <a:lnTo>
                    <a:pt x="80" y="13"/>
                  </a:lnTo>
                  <a:lnTo>
                    <a:pt x="71" y="13"/>
                  </a:lnTo>
                  <a:lnTo>
                    <a:pt x="69" y="13"/>
                  </a:lnTo>
                  <a:lnTo>
                    <a:pt x="66" y="13"/>
                  </a:lnTo>
                  <a:lnTo>
                    <a:pt x="64" y="16"/>
                  </a:lnTo>
                  <a:lnTo>
                    <a:pt x="62" y="16"/>
                  </a:lnTo>
                  <a:lnTo>
                    <a:pt x="60" y="16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3" y="18"/>
                  </a:lnTo>
                  <a:lnTo>
                    <a:pt x="50" y="18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1" y="25"/>
                  </a:lnTo>
                  <a:lnTo>
                    <a:pt x="39" y="25"/>
                  </a:lnTo>
                  <a:lnTo>
                    <a:pt x="39" y="27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0" y="34"/>
                  </a:lnTo>
                  <a:lnTo>
                    <a:pt x="30" y="36"/>
                  </a:lnTo>
                  <a:lnTo>
                    <a:pt x="27" y="39"/>
                  </a:lnTo>
                  <a:lnTo>
                    <a:pt x="27" y="41"/>
                  </a:lnTo>
                  <a:lnTo>
                    <a:pt x="25" y="43"/>
                  </a:lnTo>
                  <a:lnTo>
                    <a:pt x="25" y="45"/>
                  </a:lnTo>
                  <a:lnTo>
                    <a:pt x="23" y="48"/>
                  </a:lnTo>
                  <a:lnTo>
                    <a:pt x="23" y="50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7"/>
                  </a:lnTo>
                  <a:lnTo>
                    <a:pt x="21" y="59"/>
                  </a:lnTo>
                  <a:lnTo>
                    <a:pt x="131" y="59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 userDrawn="1"/>
          </p:nvSpPr>
          <p:spPr bwMode="auto">
            <a:xfrm>
              <a:off x="2200" y="3901"/>
              <a:ext cx="192" cy="188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12" y="0"/>
                </a:cxn>
                <a:cxn ang="0">
                  <a:pos x="126" y="2"/>
                </a:cxn>
                <a:cxn ang="0">
                  <a:pos x="140" y="7"/>
                </a:cxn>
                <a:cxn ang="0">
                  <a:pos x="151" y="11"/>
                </a:cxn>
                <a:cxn ang="0">
                  <a:pos x="163" y="21"/>
                </a:cxn>
                <a:cxn ang="0">
                  <a:pos x="170" y="27"/>
                </a:cxn>
                <a:cxn ang="0">
                  <a:pos x="177" y="34"/>
                </a:cxn>
                <a:cxn ang="0">
                  <a:pos x="184" y="48"/>
                </a:cxn>
                <a:cxn ang="0">
                  <a:pos x="188" y="64"/>
                </a:cxn>
                <a:cxn ang="0">
                  <a:pos x="190" y="80"/>
                </a:cxn>
                <a:cxn ang="0">
                  <a:pos x="190" y="101"/>
                </a:cxn>
                <a:cxn ang="0">
                  <a:pos x="188" y="119"/>
                </a:cxn>
                <a:cxn ang="0">
                  <a:pos x="184" y="135"/>
                </a:cxn>
                <a:cxn ang="0">
                  <a:pos x="179" y="149"/>
                </a:cxn>
                <a:cxn ang="0">
                  <a:pos x="174" y="156"/>
                </a:cxn>
                <a:cxn ang="0">
                  <a:pos x="170" y="160"/>
                </a:cxn>
                <a:cxn ang="0">
                  <a:pos x="165" y="167"/>
                </a:cxn>
                <a:cxn ang="0">
                  <a:pos x="158" y="172"/>
                </a:cxn>
                <a:cxn ang="0">
                  <a:pos x="147" y="179"/>
                </a:cxn>
                <a:cxn ang="0">
                  <a:pos x="135" y="183"/>
                </a:cxn>
                <a:cxn ang="0">
                  <a:pos x="122" y="186"/>
                </a:cxn>
                <a:cxn ang="0">
                  <a:pos x="106" y="188"/>
                </a:cxn>
                <a:cxn ang="0">
                  <a:pos x="83" y="188"/>
                </a:cxn>
                <a:cxn ang="0">
                  <a:pos x="0" y="0"/>
                </a:cxn>
                <a:cxn ang="0">
                  <a:pos x="18" y="14"/>
                </a:cxn>
                <a:cxn ang="0">
                  <a:pos x="80" y="172"/>
                </a:cxn>
                <a:cxn ang="0">
                  <a:pos x="99" y="172"/>
                </a:cxn>
                <a:cxn ang="0">
                  <a:pos x="112" y="169"/>
                </a:cxn>
                <a:cxn ang="0">
                  <a:pos x="124" y="167"/>
                </a:cxn>
                <a:cxn ang="0">
                  <a:pos x="135" y="165"/>
                </a:cxn>
                <a:cxn ang="0">
                  <a:pos x="142" y="160"/>
                </a:cxn>
                <a:cxn ang="0">
                  <a:pos x="154" y="151"/>
                </a:cxn>
                <a:cxn ang="0">
                  <a:pos x="161" y="142"/>
                </a:cxn>
                <a:cxn ang="0">
                  <a:pos x="167" y="131"/>
                </a:cxn>
                <a:cxn ang="0">
                  <a:pos x="170" y="114"/>
                </a:cxn>
                <a:cxn ang="0">
                  <a:pos x="172" y="98"/>
                </a:cxn>
                <a:cxn ang="0">
                  <a:pos x="172" y="80"/>
                </a:cxn>
                <a:cxn ang="0">
                  <a:pos x="170" y="64"/>
                </a:cxn>
                <a:cxn ang="0">
                  <a:pos x="165" y="53"/>
                </a:cxn>
                <a:cxn ang="0">
                  <a:pos x="158" y="41"/>
                </a:cxn>
                <a:cxn ang="0">
                  <a:pos x="149" y="32"/>
                </a:cxn>
                <a:cxn ang="0">
                  <a:pos x="140" y="25"/>
                </a:cxn>
                <a:cxn ang="0">
                  <a:pos x="131" y="21"/>
                </a:cxn>
                <a:cxn ang="0">
                  <a:pos x="122" y="18"/>
                </a:cxn>
                <a:cxn ang="0">
                  <a:pos x="108" y="16"/>
                </a:cxn>
                <a:cxn ang="0">
                  <a:pos x="92" y="14"/>
                </a:cxn>
                <a:cxn ang="0">
                  <a:pos x="69" y="14"/>
                </a:cxn>
              </a:cxnLst>
              <a:rect l="0" t="0" r="r" b="b"/>
              <a:pathLst>
                <a:path w="190" h="188">
                  <a:moveTo>
                    <a:pt x="73" y="0"/>
                  </a:moveTo>
                  <a:lnTo>
                    <a:pt x="83" y="0"/>
                  </a:lnTo>
                  <a:lnTo>
                    <a:pt x="92" y="0"/>
                  </a:lnTo>
                  <a:lnTo>
                    <a:pt x="99" y="0"/>
                  </a:lnTo>
                  <a:lnTo>
                    <a:pt x="106" y="0"/>
                  </a:lnTo>
                  <a:lnTo>
                    <a:pt x="112" y="0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1" y="4"/>
                  </a:lnTo>
                  <a:lnTo>
                    <a:pt x="135" y="4"/>
                  </a:lnTo>
                  <a:lnTo>
                    <a:pt x="140" y="7"/>
                  </a:lnTo>
                  <a:lnTo>
                    <a:pt x="145" y="9"/>
                  </a:lnTo>
                  <a:lnTo>
                    <a:pt x="147" y="11"/>
                  </a:lnTo>
                  <a:lnTo>
                    <a:pt x="151" y="11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63" y="21"/>
                  </a:lnTo>
                  <a:lnTo>
                    <a:pt x="165" y="23"/>
                  </a:lnTo>
                  <a:lnTo>
                    <a:pt x="167" y="25"/>
                  </a:lnTo>
                  <a:lnTo>
                    <a:pt x="170" y="27"/>
                  </a:lnTo>
                  <a:lnTo>
                    <a:pt x="172" y="27"/>
                  </a:lnTo>
                  <a:lnTo>
                    <a:pt x="172" y="30"/>
                  </a:lnTo>
                  <a:lnTo>
                    <a:pt x="177" y="34"/>
                  </a:lnTo>
                  <a:lnTo>
                    <a:pt x="179" y="39"/>
                  </a:lnTo>
                  <a:lnTo>
                    <a:pt x="181" y="43"/>
                  </a:lnTo>
                  <a:lnTo>
                    <a:pt x="184" y="48"/>
                  </a:lnTo>
                  <a:lnTo>
                    <a:pt x="184" y="53"/>
                  </a:lnTo>
                  <a:lnTo>
                    <a:pt x="186" y="57"/>
                  </a:lnTo>
                  <a:lnTo>
                    <a:pt x="188" y="64"/>
                  </a:lnTo>
                  <a:lnTo>
                    <a:pt x="188" y="69"/>
                  </a:lnTo>
                  <a:lnTo>
                    <a:pt x="190" y="76"/>
                  </a:lnTo>
                  <a:lnTo>
                    <a:pt x="190" y="80"/>
                  </a:lnTo>
                  <a:lnTo>
                    <a:pt x="190" y="87"/>
                  </a:lnTo>
                  <a:lnTo>
                    <a:pt x="190" y="94"/>
                  </a:lnTo>
                  <a:lnTo>
                    <a:pt x="190" y="101"/>
                  </a:lnTo>
                  <a:lnTo>
                    <a:pt x="190" y="108"/>
                  </a:lnTo>
                  <a:lnTo>
                    <a:pt x="190" y="112"/>
                  </a:lnTo>
                  <a:lnTo>
                    <a:pt x="188" y="119"/>
                  </a:lnTo>
                  <a:lnTo>
                    <a:pt x="188" y="126"/>
                  </a:lnTo>
                  <a:lnTo>
                    <a:pt x="186" y="131"/>
                  </a:lnTo>
                  <a:lnTo>
                    <a:pt x="184" y="135"/>
                  </a:lnTo>
                  <a:lnTo>
                    <a:pt x="184" y="140"/>
                  </a:lnTo>
                  <a:lnTo>
                    <a:pt x="181" y="144"/>
                  </a:lnTo>
                  <a:lnTo>
                    <a:pt x="179" y="149"/>
                  </a:lnTo>
                  <a:lnTo>
                    <a:pt x="177" y="151"/>
                  </a:lnTo>
                  <a:lnTo>
                    <a:pt x="174" y="153"/>
                  </a:lnTo>
                  <a:lnTo>
                    <a:pt x="174" y="156"/>
                  </a:lnTo>
                  <a:lnTo>
                    <a:pt x="172" y="158"/>
                  </a:lnTo>
                  <a:lnTo>
                    <a:pt x="172" y="160"/>
                  </a:lnTo>
                  <a:lnTo>
                    <a:pt x="170" y="160"/>
                  </a:lnTo>
                  <a:lnTo>
                    <a:pt x="167" y="163"/>
                  </a:lnTo>
                  <a:lnTo>
                    <a:pt x="165" y="165"/>
                  </a:lnTo>
                  <a:lnTo>
                    <a:pt x="165" y="167"/>
                  </a:lnTo>
                  <a:lnTo>
                    <a:pt x="163" y="169"/>
                  </a:lnTo>
                  <a:lnTo>
                    <a:pt x="161" y="169"/>
                  </a:lnTo>
                  <a:lnTo>
                    <a:pt x="158" y="172"/>
                  </a:lnTo>
                  <a:lnTo>
                    <a:pt x="154" y="174"/>
                  </a:lnTo>
                  <a:lnTo>
                    <a:pt x="151" y="176"/>
                  </a:lnTo>
                  <a:lnTo>
                    <a:pt x="147" y="179"/>
                  </a:lnTo>
                  <a:lnTo>
                    <a:pt x="145" y="179"/>
                  </a:lnTo>
                  <a:lnTo>
                    <a:pt x="140" y="181"/>
                  </a:lnTo>
                  <a:lnTo>
                    <a:pt x="135" y="183"/>
                  </a:lnTo>
                  <a:lnTo>
                    <a:pt x="131" y="183"/>
                  </a:lnTo>
                  <a:lnTo>
                    <a:pt x="126" y="186"/>
                  </a:lnTo>
                  <a:lnTo>
                    <a:pt x="122" y="186"/>
                  </a:lnTo>
                  <a:lnTo>
                    <a:pt x="117" y="186"/>
                  </a:lnTo>
                  <a:lnTo>
                    <a:pt x="112" y="188"/>
                  </a:lnTo>
                  <a:lnTo>
                    <a:pt x="106" y="188"/>
                  </a:lnTo>
                  <a:lnTo>
                    <a:pt x="99" y="188"/>
                  </a:lnTo>
                  <a:lnTo>
                    <a:pt x="92" y="188"/>
                  </a:lnTo>
                  <a:lnTo>
                    <a:pt x="83" y="188"/>
                  </a:lnTo>
                  <a:lnTo>
                    <a:pt x="73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73" y="0"/>
                  </a:lnTo>
                  <a:close/>
                  <a:moveTo>
                    <a:pt x="69" y="14"/>
                  </a:moveTo>
                  <a:lnTo>
                    <a:pt x="18" y="14"/>
                  </a:lnTo>
                  <a:lnTo>
                    <a:pt x="18" y="172"/>
                  </a:lnTo>
                  <a:lnTo>
                    <a:pt x="73" y="172"/>
                  </a:lnTo>
                  <a:lnTo>
                    <a:pt x="80" y="172"/>
                  </a:lnTo>
                  <a:lnTo>
                    <a:pt x="87" y="172"/>
                  </a:lnTo>
                  <a:lnTo>
                    <a:pt x="94" y="172"/>
                  </a:lnTo>
                  <a:lnTo>
                    <a:pt x="99" y="172"/>
                  </a:lnTo>
                  <a:lnTo>
                    <a:pt x="103" y="172"/>
                  </a:lnTo>
                  <a:lnTo>
                    <a:pt x="108" y="169"/>
                  </a:lnTo>
                  <a:lnTo>
                    <a:pt x="112" y="169"/>
                  </a:lnTo>
                  <a:lnTo>
                    <a:pt x="117" y="169"/>
                  </a:lnTo>
                  <a:lnTo>
                    <a:pt x="122" y="169"/>
                  </a:lnTo>
                  <a:lnTo>
                    <a:pt x="124" y="167"/>
                  </a:lnTo>
                  <a:lnTo>
                    <a:pt x="128" y="167"/>
                  </a:lnTo>
                  <a:lnTo>
                    <a:pt x="131" y="165"/>
                  </a:lnTo>
                  <a:lnTo>
                    <a:pt x="135" y="165"/>
                  </a:lnTo>
                  <a:lnTo>
                    <a:pt x="138" y="163"/>
                  </a:lnTo>
                  <a:lnTo>
                    <a:pt x="140" y="160"/>
                  </a:lnTo>
                  <a:lnTo>
                    <a:pt x="142" y="160"/>
                  </a:lnTo>
                  <a:lnTo>
                    <a:pt x="147" y="158"/>
                  </a:lnTo>
                  <a:lnTo>
                    <a:pt x="149" y="153"/>
                  </a:lnTo>
                  <a:lnTo>
                    <a:pt x="154" y="151"/>
                  </a:lnTo>
                  <a:lnTo>
                    <a:pt x="156" y="149"/>
                  </a:lnTo>
                  <a:lnTo>
                    <a:pt x="158" y="144"/>
                  </a:lnTo>
                  <a:lnTo>
                    <a:pt x="161" y="142"/>
                  </a:lnTo>
                  <a:lnTo>
                    <a:pt x="163" y="137"/>
                  </a:lnTo>
                  <a:lnTo>
                    <a:pt x="165" y="135"/>
                  </a:lnTo>
                  <a:lnTo>
                    <a:pt x="167" y="131"/>
                  </a:lnTo>
                  <a:lnTo>
                    <a:pt x="167" y="126"/>
                  </a:lnTo>
                  <a:lnTo>
                    <a:pt x="170" y="121"/>
                  </a:lnTo>
                  <a:lnTo>
                    <a:pt x="170" y="114"/>
                  </a:lnTo>
                  <a:lnTo>
                    <a:pt x="172" y="110"/>
                  </a:lnTo>
                  <a:lnTo>
                    <a:pt x="172" y="105"/>
                  </a:lnTo>
                  <a:lnTo>
                    <a:pt x="172" y="98"/>
                  </a:lnTo>
                  <a:lnTo>
                    <a:pt x="172" y="92"/>
                  </a:lnTo>
                  <a:lnTo>
                    <a:pt x="172" y="87"/>
                  </a:lnTo>
                  <a:lnTo>
                    <a:pt x="172" y="80"/>
                  </a:lnTo>
                  <a:lnTo>
                    <a:pt x="172" y="76"/>
                  </a:lnTo>
                  <a:lnTo>
                    <a:pt x="170" y="71"/>
                  </a:lnTo>
                  <a:lnTo>
                    <a:pt x="170" y="64"/>
                  </a:lnTo>
                  <a:lnTo>
                    <a:pt x="167" y="59"/>
                  </a:lnTo>
                  <a:lnTo>
                    <a:pt x="167" y="55"/>
                  </a:lnTo>
                  <a:lnTo>
                    <a:pt x="165" y="53"/>
                  </a:lnTo>
                  <a:lnTo>
                    <a:pt x="163" y="48"/>
                  </a:lnTo>
                  <a:lnTo>
                    <a:pt x="161" y="43"/>
                  </a:lnTo>
                  <a:lnTo>
                    <a:pt x="158" y="41"/>
                  </a:lnTo>
                  <a:lnTo>
                    <a:pt x="156" y="37"/>
                  </a:lnTo>
                  <a:lnTo>
                    <a:pt x="154" y="34"/>
                  </a:lnTo>
                  <a:lnTo>
                    <a:pt x="149" y="32"/>
                  </a:lnTo>
                  <a:lnTo>
                    <a:pt x="147" y="30"/>
                  </a:lnTo>
                  <a:lnTo>
                    <a:pt x="142" y="27"/>
                  </a:lnTo>
                  <a:lnTo>
                    <a:pt x="140" y="25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1" y="21"/>
                  </a:lnTo>
                  <a:lnTo>
                    <a:pt x="128" y="21"/>
                  </a:lnTo>
                  <a:lnTo>
                    <a:pt x="124" y="18"/>
                  </a:lnTo>
                  <a:lnTo>
                    <a:pt x="122" y="18"/>
                  </a:lnTo>
                  <a:lnTo>
                    <a:pt x="117" y="16"/>
                  </a:lnTo>
                  <a:lnTo>
                    <a:pt x="112" y="16"/>
                  </a:lnTo>
                  <a:lnTo>
                    <a:pt x="108" y="16"/>
                  </a:lnTo>
                  <a:lnTo>
                    <a:pt x="103" y="16"/>
                  </a:lnTo>
                  <a:lnTo>
                    <a:pt x="96" y="16"/>
                  </a:lnTo>
                  <a:lnTo>
                    <a:pt x="92" y="14"/>
                  </a:lnTo>
                  <a:lnTo>
                    <a:pt x="85" y="14"/>
                  </a:lnTo>
                  <a:lnTo>
                    <a:pt x="78" y="14"/>
                  </a:lnTo>
                  <a:lnTo>
                    <a:pt x="69" y="14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auto">
            <a:xfrm>
              <a:off x="1712" y="3954"/>
              <a:ext cx="80" cy="133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0" y="4"/>
                </a:cxn>
                <a:cxn ang="0">
                  <a:pos x="16" y="4"/>
                </a:cxn>
                <a:cxn ang="0">
                  <a:pos x="16" y="23"/>
                </a:cxn>
                <a:cxn ang="0">
                  <a:pos x="18" y="20"/>
                </a:cxn>
                <a:cxn ang="0">
                  <a:pos x="20" y="18"/>
                </a:cxn>
                <a:cxn ang="0">
                  <a:pos x="23" y="16"/>
                </a:cxn>
                <a:cxn ang="0">
                  <a:pos x="27" y="13"/>
                </a:cxn>
                <a:cxn ang="0">
                  <a:pos x="29" y="11"/>
                </a:cxn>
                <a:cxn ang="0">
                  <a:pos x="34" y="9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4"/>
                </a:cxn>
                <a:cxn ang="0">
                  <a:pos x="48" y="2"/>
                </a:cxn>
                <a:cxn ang="0">
                  <a:pos x="52" y="2"/>
                </a:cxn>
                <a:cxn ang="0">
                  <a:pos x="57" y="0"/>
                </a:cxn>
                <a:cxn ang="0">
                  <a:pos x="62" y="0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3" y="0"/>
                </a:cxn>
                <a:cxn ang="0">
                  <a:pos x="75" y="0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80" y="0"/>
                </a:cxn>
                <a:cxn ang="0">
                  <a:pos x="80" y="16"/>
                </a:cxn>
                <a:cxn ang="0">
                  <a:pos x="78" y="16"/>
                </a:cxn>
                <a:cxn ang="0">
                  <a:pos x="78" y="16"/>
                </a:cxn>
                <a:cxn ang="0">
                  <a:pos x="75" y="16"/>
                </a:cxn>
                <a:cxn ang="0">
                  <a:pos x="75" y="16"/>
                </a:cxn>
                <a:cxn ang="0">
                  <a:pos x="68" y="16"/>
                </a:cxn>
                <a:cxn ang="0">
                  <a:pos x="64" y="16"/>
                </a:cxn>
                <a:cxn ang="0">
                  <a:pos x="59" y="16"/>
                </a:cxn>
                <a:cxn ang="0">
                  <a:pos x="55" y="16"/>
                </a:cxn>
                <a:cxn ang="0">
                  <a:pos x="52" y="18"/>
                </a:cxn>
                <a:cxn ang="0">
                  <a:pos x="50" y="18"/>
                </a:cxn>
                <a:cxn ang="0">
                  <a:pos x="48" y="18"/>
                </a:cxn>
                <a:cxn ang="0">
                  <a:pos x="46" y="20"/>
                </a:cxn>
                <a:cxn ang="0">
                  <a:pos x="41" y="20"/>
                </a:cxn>
                <a:cxn ang="0">
                  <a:pos x="41" y="20"/>
                </a:cxn>
                <a:cxn ang="0">
                  <a:pos x="39" y="23"/>
                </a:cxn>
                <a:cxn ang="0">
                  <a:pos x="36" y="23"/>
                </a:cxn>
                <a:cxn ang="0">
                  <a:pos x="34" y="25"/>
                </a:cxn>
                <a:cxn ang="0">
                  <a:pos x="32" y="25"/>
                </a:cxn>
                <a:cxn ang="0">
                  <a:pos x="29" y="27"/>
                </a:cxn>
                <a:cxn ang="0">
                  <a:pos x="27" y="29"/>
                </a:cxn>
                <a:cxn ang="0">
                  <a:pos x="27" y="29"/>
                </a:cxn>
                <a:cxn ang="0">
                  <a:pos x="25" y="32"/>
                </a:cxn>
                <a:cxn ang="0">
                  <a:pos x="23" y="34"/>
                </a:cxn>
                <a:cxn ang="0">
                  <a:pos x="23" y="36"/>
                </a:cxn>
                <a:cxn ang="0">
                  <a:pos x="20" y="39"/>
                </a:cxn>
                <a:cxn ang="0">
                  <a:pos x="20" y="41"/>
                </a:cxn>
                <a:cxn ang="0">
                  <a:pos x="18" y="43"/>
                </a:cxn>
                <a:cxn ang="0">
                  <a:pos x="18" y="45"/>
                </a:cxn>
                <a:cxn ang="0">
                  <a:pos x="18" y="48"/>
                </a:cxn>
                <a:cxn ang="0">
                  <a:pos x="16" y="50"/>
                </a:cxn>
                <a:cxn ang="0">
                  <a:pos x="16" y="55"/>
                </a:cxn>
                <a:cxn ang="0">
                  <a:pos x="16" y="57"/>
                </a:cxn>
                <a:cxn ang="0">
                  <a:pos x="16" y="135"/>
                </a:cxn>
                <a:cxn ang="0">
                  <a:pos x="0" y="135"/>
                </a:cxn>
              </a:cxnLst>
              <a:rect l="0" t="0" r="r" b="b"/>
              <a:pathLst>
                <a:path w="80" h="135">
                  <a:moveTo>
                    <a:pt x="0" y="135"/>
                  </a:moveTo>
                  <a:lnTo>
                    <a:pt x="0" y="4"/>
                  </a:lnTo>
                  <a:lnTo>
                    <a:pt x="16" y="4"/>
                  </a:lnTo>
                  <a:lnTo>
                    <a:pt x="16" y="23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3" y="16"/>
                  </a:lnTo>
                  <a:lnTo>
                    <a:pt x="27" y="13"/>
                  </a:lnTo>
                  <a:lnTo>
                    <a:pt x="29" y="11"/>
                  </a:lnTo>
                  <a:lnTo>
                    <a:pt x="34" y="9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2" y="2"/>
                  </a:lnTo>
                  <a:lnTo>
                    <a:pt x="57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8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80" y="16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68" y="16"/>
                  </a:lnTo>
                  <a:lnTo>
                    <a:pt x="64" y="16"/>
                  </a:lnTo>
                  <a:lnTo>
                    <a:pt x="59" y="16"/>
                  </a:lnTo>
                  <a:lnTo>
                    <a:pt x="55" y="16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48" y="18"/>
                  </a:lnTo>
                  <a:lnTo>
                    <a:pt x="46" y="20"/>
                  </a:lnTo>
                  <a:lnTo>
                    <a:pt x="41" y="20"/>
                  </a:lnTo>
                  <a:lnTo>
                    <a:pt x="41" y="20"/>
                  </a:lnTo>
                  <a:lnTo>
                    <a:pt x="39" y="23"/>
                  </a:lnTo>
                  <a:lnTo>
                    <a:pt x="36" y="23"/>
                  </a:lnTo>
                  <a:lnTo>
                    <a:pt x="34" y="25"/>
                  </a:lnTo>
                  <a:lnTo>
                    <a:pt x="32" y="25"/>
                  </a:lnTo>
                  <a:lnTo>
                    <a:pt x="29" y="27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0" y="39"/>
                  </a:lnTo>
                  <a:lnTo>
                    <a:pt x="20" y="41"/>
                  </a:lnTo>
                  <a:lnTo>
                    <a:pt x="18" y="43"/>
                  </a:lnTo>
                  <a:lnTo>
                    <a:pt x="18" y="45"/>
                  </a:lnTo>
                  <a:lnTo>
                    <a:pt x="18" y="48"/>
                  </a:lnTo>
                  <a:lnTo>
                    <a:pt x="16" y="50"/>
                  </a:lnTo>
                  <a:lnTo>
                    <a:pt x="16" y="55"/>
                  </a:lnTo>
                  <a:lnTo>
                    <a:pt x="16" y="57"/>
                  </a:lnTo>
                  <a:lnTo>
                    <a:pt x="16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 userDrawn="1"/>
          </p:nvSpPr>
          <p:spPr bwMode="auto">
            <a:xfrm>
              <a:off x="1344" y="3898"/>
              <a:ext cx="152" cy="193"/>
            </a:xfrm>
            <a:custGeom>
              <a:avLst/>
              <a:gdLst/>
              <a:ahLst/>
              <a:cxnLst>
                <a:cxn ang="0">
                  <a:pos x="130" y="176"/>
                </a:cxn>
                <a:cxn ang="0">
                  <a:pos x="119" y="185"/>
                </a:cxn>
                <a:cxn ang="0">
                  <a:pos x="107" y="192"/>
                </a:cxn>
                <a:cxn ang="0">
                  <a:pos x="94" y="194"/>
                </a:cxn>
                <a:cxn ang="0">
                  <a:pos x="64" y="194"/>
                </a:cxn>
                <a:cxn ang="0">
                  <a:pos x="50" y="192"/>
                </a:cxn>
                <a:cxn ang="0">
                  <a:pos x="39" y="188"/>
                </a:cxn>
                <a:cxn ang="0">
                  <a:pos x="27" y="181"/>
                </a:cxn>
                <a:cxn ang="0">
                  <a:pos x="18" y="171"/>
                </a:cxn>
                <a:cxn ang="0">
                  <a:pos x="9" y="160"/>
                </a:cxn>
                <a:cxn ang="0">
                  <a:pos x="4" y="149"/>
                </a:cxn>
                <a:cxn ang="0">
                  <a:pos x="0" y="135"/>
                </a:cxn>
                <a:cxn ang="0">
                  <a:pos x="0" y="121"/>
                </a:cxn>
                <a:cxn ang="0">
                  <a:pos x="2" y="107"/>
                </a:cxn>
                <a:cxn ang="0">
                  <a:pos x="6" y="94"/>
                </a:cxn>
                <a:cxn ang="0">
                  <a:pos x="13" y="82"/>
                </a:cxn>
                <a:cxn ang="0">
                  <a:pos x="22" y="73"/>
                </a:cxn>
                <a:cxn ang="0">
                  <a:pos x="32" y="64"/>
                </a:cxn>
                <a:cxn ang="0">
                  <a:pos x="45" y="59"/>
                </a:cxn>
                <a:cxn ang="0">
                  <a:pos x="57" y="55"/>
                </a:cxn>
                <a:cxn ang="0">
                  <a:pos x="87" y="55"/>
                </a:cxn>
                <a:cxn ang="0">
                  <a:pos x="100" y="57"/>
                </a:cxn>
                <a:cxn ang="0">
                  <a:pos x="114" y="61"/>
                </a:cxn>
                <a:cxn ang="0">
                  <a:pos x="126" y="68"/>
                </a:cxn>
                <a:cxn ang="0">
                  <a:pos x="135" y="78"/>
                </a:cxn>
                <a:cxn ang="0">
                  <a:pos x="135" y="190"/>
                </a:cxn>
                <a:cxn ang="0">
                  <a:pos x="135" y="128"/>
                </a:cxn>
                <a:cxn ang="0">
                  <a:pos x="135" y="114"/>
                </a:cxn>
                <a:cxn ang="0">
                  <a:pos x="130" y="98"/>
                </a:cxn>
                <a:cxn ang="0">
                  <a:pos x="119" y="84"/>
                </a:cxn>
                <a:cxn ang="0">
                  <a:pos x="105" y="75"/>
                </a:cxn>
                <a:cxn ang="0">
                  <a:pos x="96" y="71"/>
                </a:cxn>
                <a:cxn ang="0">
                  <a:pos x="89" y="71"/>
                </a:cxn>
                <a:cxn ang="0">
                  <a:pos x="64" y="71"/>
                </a:cxn>
                <a:cxn ang="0">
                  <a:pos x="52" y="73"/>
                </a:cxn>
                <a:cxn ang="0">
                  <a:pos x="43" y="78"/>
                </a:cxn>
                <a:cxn ang="0">
                  <a:pos x="36" y="82"/>
                </a:cxn>
                <a:cxn ang="0">
                  <a:pos x="29" y="89"/>
                </a:cxn>
                <a:cxn ang="0">
                  <a:pos x="22" y="98"/>
                </a:cxn>
                <a:cxn ang="0">
                  <a:pos x="20" y="110"/>
                </a:cxn>
                <a:cxn ang="0">
                  <a:pos x="18" y="119"/>
                </a:cxn>
                <a:cxn ang="0">
                  <a:pos x="18" y="130"/>
                </a:cxn>
                <a:cxn ang="0">
                  <a:pos x="20" y="142"/>
                </a:cxn>
                <a:cxn ang="0">
                  <a:pos x="22" y="151"/>
                </a:cxn>
                <a:cxn ang="0">
                  <a:pos x="29" y="160"/>
                </a:cxn>
                <a:cxn ang="0">
                  <a:pos x="36" y="167"/>
                </a:cxn>
                <a:cxn ang="0">
                  <a:pos x="43" y="174"/>
                </a:cxn>
                <a:cxn ang="0">
                  <a:pos x="52" y="176"/>
                </a:cxn>
                <a:cxn ang="0">
                  <a:pos x="64" y="178"/>
                </a:cxn>
                <a:cxn ang="0">
                  <a:pos x="89" y="181"/>
                </a:cxn>
                <a:cxn ang="0">
                  <a:pos x="96" y="178"/>
                </a:cxn>
                <a:cxn ang="0">
                  <a:pos x="105" y="176"/>
                </a:cxn>
                <a:cxn ang="0">
                  <a:pos x="112" y="171"/>
                </a:cxn>
                <a:cxn ang="0">
                  <a:pos x="126" y="160"/>
                </a:cxn>
                <a:cxn ang="0">
                  <a:pos x="133" y="144"/>
                </a:cxn>
              </a:cxnLst>
              <a:rect l="0" t="0" r="r" b="b"/>
              <a:pathLst>
                <a:path w="151" h="194">
                  <a:moveTo>
                    <a:pt x="135" y="190"/>
                  </a:moveTo>
                  <a:lnTo>
                    <a:pt x="135" y="171"/>
                  </a:lnTo>
                  <a:lnTo>
                    <a:pt x="133" y="174"/>
                  </a:lnTo>
                  <a:lnTo>
                    <a:pt x="130" y="176"/>
                  </a:lnTo>
                  <a:lnTo>
                    <a:pt x="128" y="178"/>
                  </a:lnTo>
                  <a:lnTo>
                    <a:pt x="126" y="181"/>
                  </a:lnTo>
                  <a:lnTo>
                    <a:pt x="121" y="183"/>
                  </a:lnTo>
                  <a:lnTo>
                    <a:pt x="119" y="185"/>
                  </a:lnTo>
                  <a:lnTo>
                    <a:pt x="116" y="188"/>
                  </a:lnTo>
                  <a:lnTo>
                    <a:pt x="114" y="188"/>
                  </a:lnTo>
                  <a:lnTo>
                    <a:pt x="110" y="190"/>
                  </a:lnTo>
                  <a:lnTo>
                    <a:pt x="107" y="192"/>
                  </a:lnTo>
                  <a:lnTo>
                    <a:pt x="103" y="192"/>
                  </a:lnTo>
                  <a:lnTo>
                    <a:pt x="100" y="192"/>
                  </a:lnTo>
                  <a:lnTo>
                    <a:pt x="96" y="194"/>
                  </a:lnTo>
                  <a:lnTo>
                    <a:pt x="94" y="194"/>
                  </a:lnTo>
                  <a:lnTo>
                    <a:pt x="89" y="194"/>
                  </a:lnTo>
                  <a:lnTo>
                    <a:pt x="87" y="194"/>
                  </a:lnTo>
                  <a:lnTo>
                    <a:pt x="68" y="194"/>
                  </a:lnTo>
                  <a:lnTo>
                    <a:pt x="64" y="194"/>
                  </a:lnTo>
                  <a:lnTo>
                    <a:pt x="61" y="194"/>
                  </a:lnTo>
                  <a:lnTo>
                    <a:pt x="57" y="194"/>
                  </a:lnTo>
                  <a:lnTo>
                    <a:pt x="55" y="194"/>
                  </a:lnTo>
                  <a:lnTo>
                    <a:pt x="50" y="192"/>
                  </a:lnTo>
                  <a:lnTo>
                    <a:pt x="48" y="192"/>
                  </a:lnTo>
                  <a:lnTo>
                    <a:pt x="45" y="190"/>
                  </a:lnTo>
                  <a:lnTo>
                    <a:pt x="41" y="190"/>
                  </a:lnTo>
                  <a:lnTo>
                    <a:pt x="39" y="188"/>
                  </a:lnTo>
                  <a:lnTo>
                    <a:pt x="36" y="185"/>
                  </a:lnTo>
                  <a:lnTo>
                    <a:pt x="32" y="185"/>
                  </a:lnTo>
                  <a:lnTo>
                    <a:pt x="29" y="183"/>
                  </a:lnTo>
                  <a:lnTo>
                    <a:pt x="27" y="181"/>
                  </a:lnTo>
                  <a:lnTo>
                    <a:pt x="25" y="178"/>
                  </a:lnTo>
                  <a:lnTo>
                    <a:pt x="22" y="176"/>
                  </a:lnTo>
                  <a:lnTo>
                    <a:pt x="20" y="174"/>
                  </a:lnTo>
                  <a:lnTo>
                    <a:pt x="18" y="171"/>
                  </a:lnTo>
                  <a:lnTo>
                    <a:pt x="16" y="169"/>
                  </a:lnTo>
                  <a:lnTo>
                    <a:pt x="13" y="167"/>
                  </a:lnTo>
                  <a:lnTo>
                    <a:pt x="11" y="165"/>
                  </a:lnTo>
                  <a:lnTo>
                    <a:pt x="9" y="160"/>
                  </a:lnTo>
                  <a:lnTo>
                    <a:pt x="9" y="158"/>
                  </a:lnTo>
                  <a:lnTo>
                    <a:pt x="6" y="155"/>
                  </a:lnTo>
                  <a:lnTo>
                    <a:pt x="4" y="151"/>
                  </a:lnTo>
                  <a:lnTo>
                    <a:pt x="4" y="149"/>
                  </a:lnTo>
                  <a:lnTo>
                    <a:pt x="2" y="146"/>
                  </a:lnTo>
                  <a:lnTo>
                    <a:pt x="2" y="142"/>
                  </a:lnTo>
                  <a:lnTo>
                    <a:pt x="2" y="139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2" y="110"/>
                  </a:lnTo>
                  <a:lnTo>
                    <a:pt x="2" y="107"/>
                  </a:lnTo>
                  <a:lnTo>
                    <a:pt x="2" y="103"/>
                  </a:lnTo>
                  <a:lnTo>
                    <a:pt x="4" y="100"/>
                  </a:lnTo>
                  <a:lnTo>
                    <a:pt x="4" y="98"/>
                  </a:lnTo>
                  <a:lnTo>
                    <a:pt x="6" y="94"/>
                  </a:lnTo>
                  <a:lnTo>
                    <a:pt x="9" y="91"/>
                  </a:lnTo>
                  <a:lnTo>
                    <a:pt x="9" y="89"/>
                  </a:lnTo>
                  <a:lnTo>
                    <a:pt x="11" y="84"/>
                  </a:lnTo>
                  <a:lnTo>
                    <a:pt x="13" y="82"/>
                  </a:lnTo>
                  <a:lnTo>
                    <a:pt x="16" y="80"/>
                  </a:lnTo>
                  <a:lnTo>
                    <a:pt x="18" y="78"/>
                  </a:lnTo>
                  <a:lnTo>
                    <a:pt x="20" y="75"/>
                  </a:lnTo>
                  <a:lnTo>
                    <a:pt x="22" y="73"/>
                  </a:lnTo>
                  <a:lnTo>
                    <a:pt x="25" y="71"/>
                  </a:lnTo>
                  <a:lnTo>
                    <a:pt x="27" y="68"/>
                  </a:lnTo>
                  <a:lnTo>
                    <a:pt x="29" y="66"/>
                  </a:lnTo>
                  <a:lnTo>
                    <a:pt x="32" y="64"/>
                  </a:lnTo>
                  <a:lnTo>
                    <a:pt x="36" y="64"/>
                  </a:lnTo>
                  <a:lnTo>
                    <a:pt x="39" y="61"/>
                  </a:lnTo>
                  <a:lnTo>
                    <a:pt x="41" y="59"/>
                  </a:lnTo>
                  <a:lnTo>
                    <a:pt x="45" y="59"/>
                  </a:lnTo>
                  <a:lnTo>
                    <a:pt x="48" y="57"/>
                  </a:lnTo>
                  <a:lnTo>
                    <a:pt x="50" y="57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61" y="55"/>
                  </a:lnTo>
                  <a:lnTo>
                    <a:pt x="64" y="55"/>
                  </a:lnTo>
                  <a:lnTo>
                    <a:pt x="68" y="55"/>
                  </a:lnTo>
                  <a:lnTo>
                    <a:pt x="87" y="55"/>
                  </a:lnTo>
                  <a:lnTo>
                    <a:pt x="89" y="55"/>
                  </a:lnTo>
                  <a:lnTo>
                    <a:pt x="94" y="55"/>
                  </a:lnTo>
                  <a:lnTo>
                    <a:pt x="96" y="55"/>
                  </a:lnTo>
                  <a:lnTo>
                    <a:pt x="100" y="57"/>
                  </a:lnTo>
                  <a:lnTo>
                    <a:pt x="103" y="57"/>
                  </a:lnTo>
                  <a:lnTo>
                    <a:pt x="107" y="59"/>
                  </a:lnTo>
                  <a:lnTo>
                    <a:pt x="110" y="59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4"/>
                  </a:lnTo>
                  <a:lnTo>
                    <a:pt x="121" y="66"/>
                  </a:lnTo>
                  <a:lnTo>
                    <a:pt x="126" y="68"/>
                  </a:lnTo>
                  <a:lnTo>
                    <a:pt x="128" y="71"/>
                  </a:lnTo>
                  <a:lnTo>
                    <a:pt x="130" y="73"/>
                  </a:lnTo>
                  <a:lnTo>
                    <a:pt x="133" y="75"/>
                  </a:lnTo>
                  <a:lnTo>
                    <a:pt x="135" y="78"/>
                  </a:lnTo>
                  <a:lnTo>
                    <a:pt x="135" y="0"/>
                  </a:lnTo>
                  <a:lnTo>
                    <a:pt x="151" y="0"/>
                  </a:lnTo>
                  <a:lnTo>
                    <a:pt x="151" y="190"/>
                  </a:lnTo>
                  <a:lnTo>
                    <a:pt x="135" y="190"/>
                  </a:lnTo>
                  <a:close/>
                  <a:moveTo>
                    <a:pt x="135" y="139"/>
                  </a:moveTo>
                  <a:lnTo>
                    <a:pt x="135" y="137"/>
                  </a:lnTo>
                  <a:lnTo>
                    <a:pt x="135" y="133"/>
                  </a:lnTo>
                  <a:lnTo>
                    <a:pt x="135" y="128"/>
                  </a:lnTo>
                  <a:lnTo>
                    <a:pt x="137" y="126"/>
                  </a:lnTo>
                  <a:lnTo>
                    <a:pt x="135" y="121"/>
                  </a:lnTo>
                  <a:lnTo>
                    <a:pt x="135" y="116"/>
                  </a:lnTo>
                  <a:lnTo>
                    <a:pt x="135" y="114"/>
                  </a:lnTo>
                  <a:lnTo>
                    <a:pt x="135" y="110"/>
                  </a:lnTo>
                  <a:lnTo>
                    <a:pt x="133" y="105"/>
                  </a:lnTo>
                  <a:lnTo>
                    <a:pt x="130" y="100"/>
                  </a:lnTo>
                  <a:lnTo>
                    <a:pt x="130" y="98"/>
                  </a:lnTo>
                  <a:lnTo>
                    <a:pt x="128" y="94"/>
                  </a:lnTo>
                  <a:lnTo>
                    <a:pt x="126" y="89"/>
                  </a:lnTo>
                  <a:lnTo>
                    <a:pt x="121" y="87"/>
                  </a:lnTo>
                  <a:lnTo>
                    <a:pt x="119" y="84"/>
                  </a:lnTo>
                  <a:lnTo>
                    <a:pt x="116" y="80"/>
                  </a:lnTo>
                  <a:lnTo>
                    <a:pt x="112" y="78"/>
                  </a:lnTo>
                  <a:lnTo>
                    <a:pt x="110" y="75"/>
                  </a:lnTo>
                  <a:lnTo>
                    <a:pt x="105" y="75"/>
                  </a:lnTo>
                  <a:lnTo>
                    <a:pt x="103" y="73"/>
                  </a:lnTo>
                  <a:lnTo>
                    <a:pt x="100" y="73"/>
                  </a:lnTo>
                  <a:lnTo>
                    <a:pt x="98" y="71"/>
                  </a:lnTo>
                  <a:lnTo>
                    <a:pt x="96" y="71"/>
                  </a:lnTo>
                  <a:lnTo>
                    <a:pt x="94" y="71"/>
                  </a:lnTo>
                  <a:lnTo>
                    <a:pt x="91" y="71"/>
                  </a:lnTo>
                  <a:lnTo>
                    <a:pt x="89" y="71"/>
                  </a:lnTo>
                  <a:lnTo>
                    <a:pt x="89" y="71"/>
                  </a:lnTo>
                  <a:lnTo>
                    <a:pt x="87" y="71"/>
                  </a:lnTo>
                  <a:lnTo>
                    <a:pt x="68" y="71"/>
                  </a:lnTo>
                  <a:lnTo>
                    <a:pt x="66" y="71"/>
                  </a:lnTo>
                  <a:lnTo>
                    <a:pt x="64" y="71"/>
                  </a:lnTo>
                  <a:lnTo>
                    <a:pt x="61" y="71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2" y="73"/>
                  </a:lnTo>
                  <a:lnTo>
                    <a:pt x="50" y="73"/>
                  </a:lnTo>
                  <a:lnTo>
                    <a:pt x="48" y="75"/>
                  </a:lnTo>
                  <a:lnTo>
                    <a:pt x="45" y="75"/>
                  </a:lnTo>
                  <a:lnTo>
                    <a:pt x="43" y="78"/>
                  </a:lnTo>
                  <a:lnTo>
                    <a:pt x="41" y="78"/>
                  </a:lnTo>
                  <a:lnTo>
                    <a:pt x="41" y="80"/>
                  </a:lnTo>
                  <a:lnTo>
                    <a:pt x="39" y="80"/>
                  </a:lnTo>
                  <a:lnTo>
                    <a:pt x="36" y="82"/>
                  </a:lnTo>
                  <a:lnTo>
                    <a:pt x="34" y="84"/>
                  </a:lnTo>
                  <a:lnTo>
                    <a:pt x="32" y="87"/>
                  </a:lnTo>
                  <a:lnTo>
                    <a:pt x="32" y="89"/>
                  </a:lnTo>
                  <a:lnTo>
                    <a:pt x="29" y="89"/>
                  </a:lnTo>
                  <a:lnTo>
                    <a:pt x="27" y="91"/>
                  </a:lnTo>
                  <a:lnTo>
                    <a:pt x="27" y="94"/>
                  </a:lnTo>
                  <a:lnTo>
                    <a:pt x="25" y="96"/>
                  </a:lnTo>
                  <a:lnTo>
                    <a:pt x="22" y="98"/>
                  </a:lnTo>
                  <a:lnTo>
                    <a:pt x="22" y="100"/>
                  </a:lnTo>
                  <a:lnTo>
                    <a:pt x="22" y="103"/>
                  </a:lnTo>
                  <a:lnTo>
                    <a:pt x="20" y="105"/>
                  </a:lnTo>
                  <a:lnTo>
                    <a:pt x="20" y="110"/>
                  </a:lnTo>
                  <a:lnTo>
                    <a:pt x="20" y="112"/>
                  </a:lnTo>
                  <a:lnTo>
                    <a:pt x="18" y="114"/>
                  </a:lnTo>
                  <a:lnTo>
                    <a:pt x="18" y="116"/>
                  </a:lnTo>
                  <a:lnTo>
                    <a:pt x="18" y="119"/>
                  </a:lnTo>
                  <a:lnTo>
                    <a:pt x="18" y="121"/>
                  </a:lnTo>
                  <a:lnTo>
                    <a:pt x="18" y="126"/>
                  </a:lnTo>
                  <a:lnTo>
                    <a:pt x="18" y="128"/>
                  </a:lnTo>
                  <a:lnTo>
                    <a:pt x="18" y="130"/>
                  </a:lnTo>
                  <a:lnTo>
                    <a:pt x="18" y="133"/>
                  </a:lnTo>
                  <a:lnTo>
                    <a:pt x="18" y="135"/>
                  </a:lnTo>
                  <a:lnTo>
                    <a:pt x="20" y="139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2" y="149"/>
                  </a:lnTo>
                  <a:lnTo>
                    <a:pt x="22" y="151"/>
                  </a:lnTo>
                  <a:lnTo>
                    <a:pt x="25" y="153"/>
                  </a:lnTo>
                  <a:lnTo>
                    <a:pt x="27" y="155"/>
                  </a:lnTo>
                  <a:lnTo>
                    <a:pt x="27" y="158"/>
                  </a:lnTo>
                  <a:lnTo>
                    <a:pt x="29" y="160"/>
                  </a:lnTo>
                  <a:lnTo>
                    <a:pt x="32" y="162"/>
                  </a:lnTo>
                  <a:lnTo>
                    <a:pt x="32" y="162"/>
                  </a:lnTo>
                  <a:lnTo>
                    <a:pt x="34" y="165"/>
                  </a:lnTo>
                  <a:lnTo>
                    <a:pt x="36" y="167"/>
                  </a:lnTo>
                  <a:lnTo>
                    <a:pt x="39" y="169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3" y="174"/>
                  </a:lnTo>
                  <a:lnTo>
                    <a:pt x="45" y="174"/>
                  </a:lnTo>
                  <a:lnTo>
                    <a:pt x="48" y="176"/>
                  </a:lnTo>
                  <a:lnTo>
                    <a:pt x="50" y="176"/>
                  </a:lnTo>
                  <a:lnTo>
                    <a:pt x="52" y="176"/>
                  </a:lnTo>
                  <a:lnTo>
                    <a:pt x="55" y="178"/>
                  </a:lnTo>
                  <a:lnTo>
                    <a:pt x="57" y="178"/>
                  </a:lnTo>
                  <a:lnTo>
                    <a:pt x="61" y="178"/>
                  </a:lnTo>
                  <a:lnTo>
                    <a:pt x="64" y="178"/>
                  </a:lnTo>
                  <a:lnTo>
                    <a:pt x="66" y="178"/>
                  </a:lnTo>
                  <a:lnTo>
                    <a:pt x="68" y="181"/>
                  </a:lnTo>
                  <a:lnTo>
                    <a:pt x="87" y="181"/>
                  </a:lnTo>
                  <a:lnTo>
                    <a:pt x="89" y="181"/>
                  </a:lnTo>
                  <a:lnTo>
                    <a:pt x="89" y="178"/>
                  </a:lnTo>
                  <a:lnTo>
                    <a:pt x="91" y="178"/>
                  </a:lnTo>
                  <a:lnTo>
                    <a:pt x="94" y="178"/>
                  </a:lnTo>
                  <a:lnTo>
                    <a:pt x="96" y="178"/>
                  </a:lnTo>
                  <a:lnTo>
                    <a:pt x="98" y="178"/>
                  </a:lnTo>
                  <a:lnTo>
                    <a:pt x="100" y="178"/>
                  </a:lnTo>
                  <a:lnTo>
                    <a:pt x="103" y="176"/>
                  </a:lnTo>
                  <a:lnTo>
                    <a:pt x="105" y="176"/>
                  </a:lnTo>
                  <a:lnTo>
                    <a:pt x="105" y="176"/>
                  </a:lnTo>
                  <a:lnTo>
                    <a:pt x="107" y="174"/>
                  </a:lnTo>
                  <a:lnTo>
                    <a:pt x="110" y="174"/>
                  </a:lnTo>
                  <a:lnTo>
                    <a:pt x="112" y="171"/>
                  </a:lnTo>
                  <a:lnTo>
                    <a:pt x="116" y="169"/>
                  </a:lnTo>
                  <a:lnTo>
                    <a:pt x="119" y="165"/>
                  </a:lnTo>
                  <a:lnTo>
                    <a:pt x="121" y="162"/>
                  </a:lnTo>
                  <a:lnTo>
                    <a:pt x="126" y="160"/>
                  </a:lnTo>
                  <a:lnTo>
                    <a:pt x="128" y="155"/>
                  </a:lnTo>
                  <a:lnTo>
                    <a:pt x="130" y="153"/>
                  </a:lnTo>
                  <a:lnTo>
                    <a:pt x="130" y="149"/>
                  </a:lnTo>
                  <a:lnTo>
                    <a:pt x="133" y="144"/>
                  </a:lnTo>
                  <a:lnTo>
                    <a:pt x="135" y="139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auto">
            <a:xfrm>
              <a:off x="1113" y="3952"/>
              <a:ext cx="147" cy="141"/>
            </a:xfrm>
            <a:custGeom>
              <a:avLst/>
              <a:gdLst/>
              <a:ahLst/>
              <a:cxnLst>
                <a:cxn ang="0">
                  <a:pos x="21" y="106"/>
                </a:cxn>
                <a:cxn ang="0">
                  <a:pos x="25" y="113"/>
                </a:cxn>
                <a:cxn ang="0">
                  <a:pos x="35" y="119"/>
                </a:cxn>
                <a:cxn ang="0">
                  <a:pos x="51" y="124"/>
                </a:cxn>
                <a:cxn ang="0">
                  <a:pos x="67" y="129"/>
                </a:cxn>
                <a:cxn ang="0">
                  <a:pos x="83" y="126"/>
                </a:cxn>
                <a:cxn ang="0">
                  <a:pos x="101" y="124"/>
                </a:cxn>
                <a:cxn ang="0">
                  <a:pos x="113" y="119"/>
                </a:cxn>
                <a:cxn ang="0">
                  <a:pos x="119" y="115"/>
                </a:cxn>
                <a:cxn ang="0">
                  <a:pos x="124" y="110"/>
                </a:cxn>
                <a:cxn ang="0">
                  <a:pos x="126" y="103"/>
                </a:cxn>
                <a:cxn ang="0">
                  <a:pos x="126" y="92"/>
                </a:cxn>
                <a:cxn ang="0">
                  <a:pos x="115" y="83"/>
                </a:cxn>
                <a:cxn ang="0">
                  <a:pos x="99" y="78"/>
                </a:cxn>
                <a:cxn ang="0">
                  <a:pos x="67" y="76"/>
                </a:cxn>
                <a:cxn ang="0">
                  <a:pos x="44" y="74"/>
                </a:cxn>
                <a:cxn ang="0">
                  <a:pos x="25" y="69"/>
                </a:cxn>
                <a:cxn ang="0">
                  <a:pos x="12" y="60"/>
                </a:cxn>
                <a:cxn ang="0">
                  <a:pos x="7" y="42"/>
                </a:cxn>
                <a:cxn ang="0">
                  <a:pos x="7" y="30"/>
                </a:cxn>
                <a:cxn ang="0">
                  <a:pos x="12" y="23"/>
                </a:cxn>
                <a:cxn ang="0">
                  <a:pos x="19" y="16"/>
                </a:cxn>
                <a:cxn ang="0">
                  <a:pos x="28" y="9"/>
                </a:cxn>
                <a:cxn ang="0">
                  <a:pos x="37" y="5"/>
                </a:cxn>
                <a:cxn ang="0">
                  <a:pos x="48" y="3"/>
                </a:cxn>
                <a:cxn ang="0">
                  <a:pos x="74" y="0"/>
                </a:cxn>
                <a:cxn ang="0">
                  <a:pos x="92" y="3"/>
                </a:cxn>
                <a:cxn ang="0">
                  <a:pos x="113" y="7"/>
                </a:cxn>
                <a:cxn ang="0">
                  <a:pos x="122" y="12"/>
                </a:cxn>
                <a:cxn ang="0">
                  <a:pos x="129" y="16"/>
                </a:cxn>
                <a:cxn ang="0">
                  <a:pos x="136" y="23"/>
                </a:cxn>
                <a:cxn ang="0">
                  <a:pos x="140" y="32"/>
                </a:cxn>
                <a:cxn ang="0">
                  <a:pos x="119" y="32"/>
                </a:cxn>
                <a:cxn ang="0">
                  <a:pos x="115" y="28"/>
                </a:cxn>
                <a:cxn ang="0">
                  <a:pos x="103" y="21"/>
                </a:cxn>
                <a:cxn ang="0">
                  <a:pos x="90" y="19"/>
                </a:cxn>
                <a:cxn ang="0">
                  <a:pos x="76" y="16"/>
                </a:cxn>
                <a:cxn ang="0">
                  <a:pos x="60" y="16"/>
                </a:cxn>
                <a:cxn ang="0">
                  <a:pos x="44" y="21"/>
                </a:cxn>
                <a:cxn ang="0">
                  <a:pos x="32" y="26"/>
                </a:cxn>
                <a:cxn ang="0">
                  <a:pos x="28" y="30"/>
                </a:cxn>
                <a:cxn ang="0">
                  <a:pos x="25" y="35"/>
                </a:cxn>
                <a:cxn ang="0">
                  <a:pos x="25" y="44"/>
                </a:cxn>
                <a:cxn ang="0">
                  <a:pos x="32" y="53"/>
                </a:cxn>
                <a:cxn ang="0">
                  <a:pos x="48" y="58"/>
                </a:cxn>
                <a:cxn ang="0">
                  <a:pos x="74" y="60"/>
                </a:cxn>
                <a:cxn ang="0">
                  <a:pos x="103" y="62"/>
                </a:cxn>
                <a:cxn ang="0">
                  <a:pos x="122" y="67"/>
                </a:cxn>
                <a:cxn ang="0">
                  <a:pos x="138" y="76"/>
                </a:cxn>
                <a:cxn ang="0">
                  <a:pos x="145" y="92"/>
                </a:cxn>
                <a:cxn ang="0">
                  <a:pos x="145" y="108"/>
                </a:cxn>
                <a:cxn ang="0">
                  <a:pos x="140" y="117"/>
                </a:cxn>
                <a:cxn ang="0">
                  <a:pos x="133" y="126"/>
                </a:cxn>
                <a:cxn ang="0">
                  <a:pos x="124" y="133"/>
                </a:cxn>
                <a:cxn ang="0">
                  <a:pos x="113" y="138"/>
                </a:cxn>
                <a:cxn ang="0">
                  <a:pos x="92" y="142"/>
                </a:cxn>
                <a:cxn ang="0">
                  <a:pos x="69" y="142"/>
                </a:cxn>
                <a:cxn ang="0">
                  <a:pos x="48" y="140"/>
                </a:cxn>
                <a:cxn ang="0">
                  <a:pos x="35" y="136"/>
                </a:cxn>
                <a:cxn ang="0">
                  <a:pos x="23" y="131"/>
                </a:cxn>
                <a:cxn ang="0">
                  <a:pos x="14" y="126"/>
                </a:cxn>
                <a:cxn ang="0">
                  <a:pos x="7" y="117"/>
                </a:cxn>
                <a:cxn ang="0">
                  <a:pos x="3" y="108"/>
                </a:cxn>
              </a:cxnLst>
              <a:rect l="0" t="0" r="r" b="b"/>
              <a:pathLst>
                <a:path w="147" h="142">
                  <a:moveTo>
                    <a:pt x="0" y="106"/>
                  </a:moveTo>
                  <a:lnTo>
                    <a:pt x="19" y="103"/>
                  </a:lnTo>
                  <a:lnTo>
                    <a:pt x="19" y="106"/>
                  </a:lnTo>
                  <a:lnTo>
                    <a:pt x="21" y="106"/>
                  </a:lnTo>
                  <a:lnTo>
                    <a:pt x="21" y="108"/>
                  </a:lnTo>
                  <a:lnTo>
                    <a:pt x="23" y="110"/>
                  </a:lnTo>
                  <a:lnTo>
                    <a:pt x="23" y="110"/>
                  </a:lnTo>
                  <a:lnTo>
                    <a:pt x="25" y="113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2" y="117"/>
                  </a:lnTo>
                  <a:lnTo>
                    <a:pt x="35" y="119"/>
                  </a:lnTo>
                  <a:lnTo>
                    <a:pt x="39" y="122"/>
                  </a:lnTo>
                  <a:lnTo>
                    <a:pt x="42" y="122"/>
                  </a:lnTo>
                  <a:lnTo>
                    <a:pt x="46" y="124"/>
                  </a:lnTo>
                  <a:lnTo>
                    <a:pt x="51" y="124"/>
                  </a:lnTo>
                  <a:lnTo>
                    <a:pt x="55" y="126"/>
                  </a:lnTo>
                  <a:lnTo>
                    <a:pt x="58" y="126"/>
                  </a:lnTo>
                  <a:lnTo>
                    <a:pt x="62" y="126"/>
                  </a:lnTo>
                  <a:lnTo>
                    <a:pt x="67" y="129"/>
                  </a:lnTo>
                  <a:lnTo>
                    <a:pt x="71" y="129"/>
                  </a:lnTo>
                  <a:lnTo>
                    <a:pt x="74" y="129"/>
                  </a:lnTo>
                  <a:lnTo>
                    <a:pt x="78" y="129"/>
                  </a:lnTo>
                  <a:lnTo>
                    <a:pt x="83" y="126"/>
                  </a:lnTo>
                  <a:lnTo>
                    <a:pt x="87" y="126"/>
                  </a:lnTo>
                  <a:lnTo>
                    <a:pt x="92" y="126"/>
                  </a:lnTo>
                  <a:lnTo>
                    <a:pt x="97" y="126"/>
                  </a:lnTo>
                  <a:lnTo>
                    <a:pt x="101" y="124"/>
                  </a:lnTo>
                  <a:lnTo>
                    <a:pt x="106" y="124"/>
                  </a:lnTo>
                  <a:lnTo>
                    <a:pt x="110" y="122"/>
                  </a:lnTo>
                  <a:lnTo>
                    <a:pt x="110" y="119"/>
                  </a:lnTo>
                  <a:lnTo>
                    <a:pt x="113" y="119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2" y="115"/>
                  </a:lnTo>
                  <a:lnTo>
                    <a:pt x="122" y="113"/>
                  </a:lnTo>
                  <a:lnTo>
                    <a:pt x="124" y="113"/>
                  </a:lnTo>
                  <a:lnTo>
                    <a:pt x="124" y="110"/>
                  </a:lnTo>
                  <a:lnTo>
                    <a:pt x="124" y="108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6" y="103"/>
                  </a:lnTo>
                  <a:lnTo>
                    <a:pt x="126" y="101"/>
                  </a:lnTo>
                  <a:lnTo>
                    <a:pt x="126" y="101"/>
                  </a:lnTo>
                  <a:lnTo>
                    <a:pt x="126" y="97"/>
                  </a:lnTo>
                  <a:lnTo>
                    <a:pt x="126" y="92"/>
                  </a:lnTo>
                  <a:lnTo>
                    <a:pt x="124" y="90"/>
                  </a:lnTo>
                  <a:lnTo>
                    <a:pt x="122" y="87"/>
                  </a:lnTo>
                  <a:lnTo>
                    <a:pt x="119" y="85"/>
                  </a:lnTo>
                  <a:lnTo>
                    <a:pt x="115" y="83"/>
                  </a:lnTo>
                  <a:lnTo>
                    <a:pt x="113" y="83"/>
                  </a:lnTo>
                  <a:lnTo>
                    <a:pt x="108" y="81"/>
                  </a:lnTo>
                  <a:lnTo>
                    <a:pt x="103" y="81"/>
                  </a:lnTo>
                  <a:lnTo>
                    <a:pt x="99" y="78"/>
                  </a:lnTo>
                  <a:lnTo>
                    <a:pt x="94" y="78"/>
                  </a:lnTo>
                  <a:lnTo>
                    <a:pt x="90" y="78"/>
                  </a:lnTo>
                  <a:lnTo>
                    <a:pt x="78" y="76"/>
                  </a:lnTo>
                  <a:lnTo>
                    <a:pt x="67" y="76"/>
                  </a:lnTo>
                  <a:lnTo>
                    <a:pt x="60" y="76"/>
                  </a:lnTo>
                  <a:lnTo>
                    <a:pt x="55" y="76"/>
                  </a:lnTo>
                  <a:lnTo>
                    <a:pt x="51" y="76"/>
                  </a:lnTo>
                  <a:lnTo>
                    <a:pt x="44" y="74"/>
                  </a:lnTo>
                  <a:lnTo>
                    <a:pt x="39" y="74"/>
                  </a:lnTo>
                  <a:lnTo>
                    <a:pt x="35" y="71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1" y="67"/>
                  </a:lnTo>
                  <a:lnTo>
                    <a:pt x="19" y="64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9" y="55"/>
                  </a:lnTo>
                  <a:lnTo>
                    <a:pt x="7" y="51"/>
                  </a:lnTo>
                  <a:lnTo>
                    <a:pt x="7" y="46"/>
                  </a:lnTo>
                  <a:lnTo>
                    <a:pt x="7" y="42"/>
                  </a:lnTo>
                  <a:lnTo>
                    <a:pt x="7" y="39"/>
                  </a:lnTo>
                  <a:lnTo>
                    <a:pt x="7" y="35"/>
                  </a:lnTo>
                  <a:lnTo>
                    <a:pt x="7" y="32"/>
                  </a:lnTo>
                  <a:lnTo>
                    <a:pt x="7" y="30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9" y="16"/>
                  </a:lnTo>
                  <a:lnTo>
                    <a:pt x="21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8" y="9"/>
                  </a:lnTo>
                  <a:lnTo>
                    <a:pt x="30" y="9"/>
                  </a:lnTo>
                  <a:lnTo>
                    <a:pt x="32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5"/>
                  </a:lnTo>
                  <a:lnTo>
                    <a:pt x="44" y="5"/>
                  </a:lnTo>
                  <a:lnTo>
                    <a:pt x="46" y="5"/>
                  </a:lnTo>
                  <a:lnTo>
                    <a:pt x="48" y="3"/>
                  </a:lnTo>
                  <a:lnTo>
                    <a:pt x="55" y="3"/>
                  </a:lnTo>
                  <a:lnTo>
                    <a:pt x="60" y="3"/>
                  </a:lnTo>
                  <a:lnTo>
                    <a:pt x="67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3" y="3"/>
                  </a:lnTo>
                  <a:lnTo>
                    <a:pt x="87" y="3"/>
                  </a:lnTo>
                  <a:lnTo>
                    <a:pt x="92" y="3"/>
                  </a:lnTo>
                  <a:lnTo>
                    <a:pt x="97" y="3"/>
                  </a:lnTo>
                  <a:lnTo>
                    <a:pt x="101" y="5"/>
                  </a:lnTo>
                  <a:lnTo>
                    <a:pt x="108" y="5"/>
                  </a:lnTo>
                  <a:lnTo>
                    <a:pt x="113" y="7"/>
                  </a:lnTo>
                  <a:lnTo>
                    <a:pt x="115" y="9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6" y="16"/>
                  </a:lnTo>
                  <a:lnTo>
                    <a:pt x="129" y="16"/>
                  </a:lnTo>
                  <a:lnTo>
                    <a:pt x="131" y="19"/>
                  </a:lnTo>
                  <a:lnTo>
                    <a:pt x="133" y="21"/>
                  </a:lnTo>
                  <a:lnTo>
                    <a:pt x="136" y="21"/>
                  </a:lnTo>
                  <a:lnTo>
                    <a:pt x="136" y="23"/>
                  </a:lnTo>
                  <a:lnTo>
                    <a:pt x="138" y="26"/>
                  </a:lnTo>
                  <a:lnTo>
                    <a:pt x="138" y="28"/>
                  </a:lnTo>
                  <a:lnTo>
                    <a:pt x="140" y="30"/>
                  </a:lnTo>
                  <a:lnTo>
                    <a:pt x="140" y="32"/>
                  </a:lnTo>
                  <a:lnTo>
                    <a:pt x="124" y="37"/>
                  </a:lnTo>
                  <a:lnTo>
                    <a:pt x="122" y="35"/>
                  </a:lnTo>
                  <a:lnTo>
                    <a:pt x="122" y="32"/>
                  </a:lnTo>
                  <a:lnTo>
                    <a:pt x="119" y="32"/>
                  </a:lnTo>
                  <a:lnTo>
                    <a:pt x="119" y="30"/>
                  </a:lnTo>
                  <a:lnTo>
                    <a:pt x="117" y="30"/>
                  </a:lnTo>
                  <a:lnTo>
                    <a:pt x="117" y="28"/>
                  </a:lnTo>
                  <a:lnTo>
                    <a:pt x="115" y="28"/>
                  </a:lnTo>
                  <a:lnTo>
                    <a:pt x="115" y="26"/>
                  </a:lnTo>
                  <a:lnTo>
                    <a:pt x="110" y="23"/>
                  </a:lnTo>
                  <a:lnTo>
                    <a:pt x="108" y="23"/>
                  </a:lnTo>
                  <a:lnTo>
                    <a:pt x="103" y="21"/>
                  </a:lnTo>
                  <a:lnTo>
                    <a:pt x="101" y="21"/>
                  </a:lnTo>
                  <a:lnTo>
                    <a:pt x="97" y="19"/>
                  </a:lnTo>
                  <a:lnTo>
                    <a:pt x="94" y="19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3" y="16"/>
                  </a:lnTo>
                  <a:lnTo>
                    <a:pt x="78" y="16"/>
                  </a:lnTo>
                  <a:lnTo>
                    <a:pt x="76" y="16"/>
                  </a:lnTo>
                  <a:lnTo>
                    <a:pt x="71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60" y="16"/>
                  </a:lnTo>
                  <a:lnTo>
                    <a:pt x="55" y="19"/>
                  </a:lnTo>
                  <a:lnTo>
                    <a:pt x="51" y="19"/>
                  </a:lnTo>
                  <a:lnTo>
                    <a:pt x="46" y="19"/>
                  </a:lnTo>
                  <a:lnTo>
                    <a:pt x="44" y="21"/>
                  </a:lnTo>
                  <a:lnTo>
                    <a:pt x="39" y="21"/>
                  </a:lnTo>
                  <a:lnTo>
                    <a:pt x="37" y="23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5"/>
                  </a:lnTo>
                  <a:lnTo>
                    <a:pt x="25" y="37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8" y="48"/>
                  </a:lnTo>
                  <a:lnTo>
                    <a:pt x="30" y="51"/>
                  </a:lnTo>
                  <a:lnTo>
                    <a:pt x="32" y="53"/>
                  </a:lnTo>
                  <a:lnTo>
                    <a:pt x="37" y="55"/>
                  </a:lnTo>
                  <a:lnTo>
                    <a:pt x="39" y="55"/>
                  </a:lnTo>
                  <a:lnTo>
                    <a:pt x="44" y="58"/>
                  </a:lnTo>
                  <a:lnTo>
                    <a:pt x="48" y="58"/>
                  </a:lnTo>
                  <a:lnTo>
                    <a:pt x="53" y="58"/>
                  </a:lnTo>
                  <a:lnTo>
                    <a:pt x="58" y="60"/>
                  </a:lnTo>
                  <a:lnTo>
                    <a:pt x="62" y="60"/>
                  </a:lnTo>
                  <a:lnTo>
                    <a:pt x="74" y="60"/>
                  </a:lnTo>
                  <a:lnTo>
                    <a:pt x="85" y="60"/>
                  </a:lnTo>
                  <a:lnTo>
                    <a:pt x="92" y="62"/>
                  </a:lnTo>
                  <a:lnTo>
                    <a:pt x="97" y="62"/>
                  </a:lnTo>
                  <a:lnTo>
                    <a:pt x="103" y="62"/>
                  </a:lnTo>
                  <a:lnTo>
                    <a:pt x="108" y="62"/>
                  </a:lnTo>
                  <a:lnTo>
                    <a:pt x="113" y="64"/>
                  </a:lnTo>
                  <a:lnTo>
                    <a:pt x="117" y="64"/>
                  </a:lnTo>
                  <a:lnTo>
                    <a:pt x="122" y="67"/>
                  </a:lnTo>
                  <a:lnTo>
                    <a:pt x="126" y="69"/>
                  </a:lnTo>
                  <a:lnTo>
                    <a:pt x="131" y="71"/>
                  </a:lnTo>
                  <a:lnTo>
                    <a:pt x="136" y="74"/>
                  </a:lnTo>
                  <a:lnTo>
                    <a:pt x="138" y="76"/>
                  </a:lnTo>
                  <a:lnTo>
                    <a:pt x="140" y="81"/>
                  </a:lnTo>
                  <a:lnTo>
                    <a:pt x="142" y="83"/>
                  </a:lnTo>
                  <a:lnTo>
                    <a:pt x="145" y="87"/>
                  </a:lnTo>
                  <a:lnTo>
                    <a:pt x="145" y="92"/>
                  </a:lnTo>
                  <a:lnTo>
                    <a:pt x="147" y="99"/>
                  </a:lnTo>
                  <a:lnTo>
                    <a:pt x="147" y="101"/>
                  </a:lnTo>
                  <a:lnTo>
                    <a:pt x="145" y="103"/>
                  </a:lnTo>
                  <a:lnTo>
                    <a:pt x="145" y="108"/>
                  </a:lnTo>
                  <a:lnTo>
                    <a:pt x="145" y="110"/>
                  </a:lnTo>
                  <a:lnTo>
                    <a:pt x="142" y="113"/>
                  </a:lnTo>
                  <a:lnTo>
                    <a:pt x="142" y="115"/>
                  </a:lnTo>
                  <a:lnTo>
                    <a:pt x="140" y="117"/>
                  </a:lnTo>
                  <a:lnTo>
                    <a:pt x="140" y="119"/>
                  </a:lnTo>
                  <a:lnTo>
                    <a:pt x="138" y="122"/>
                  </a:lnTo>
                  <a:lnTo>
                    <a:pt x="136" y="124"/>
                  </a:lnTo>
                  <a:lnTo>
                    <a:pt x="133" y="126"/>
                  </a:lnTo>
                  <a:lnTo>
                    <a:pt x="131" y="129"/>
                  </a:lnTo>
                  <a:lnTo>
                    <a:pt x="129" y="129"/>
                  </a:lnTo>
                  <a:lnTo>
                    <a:pt x="126" y="131"/>
                  </a:lnTo>
                  <a:lnTo>
                    <a:pt x="124" y="133"/>
                  </a:lnTo>
                  <a:lnTo>
                    <a:pt x="122" y="133"/>
                  </a:lnTo>
                  <a:lnTo>
                    <a:pt x="119" y="136"/>
                  </a:lnTo>
                  <a:lnTo>
                    <a:pt x="115" y="136"/>
                  </a:lnTo>
                  <a:lnTo>
                    <a:pt x="113" y="138"/>
                  </a:lnTo>
                  <a:lnTo>
                    <a:pt x="110" y="138"/>
                  </a:lnTo>
                  <a:lnTo>
                    <a:pt x="103" y="140"/>
                  </a:lnTo>
                  <a:lnTo>
                    <a:pt x="99" y="140"/>
                  </a:lnTo>
                  <a:lnTo>
                    <a:pt x="92" y="142"/>
                  </a:lnTo>
                  <a:lnTo>
                    <a:pt x="87" y="142"/>
                  </a:lnTo>
                  <a:lnTo>
                    <a:pt x="80" y="142"/>
                  </a:lnTo>
                  <a:lnTo>
                    <a:pt x="76" y="142"/>
                  </a:lnTo>
                  <a:lnTo>
                    <a:pt x="69" y="142"/>
                  </a:lnTo>
                  <a:lnTo>
                    <a:pt x="64" y="142"/>
                  </a:lnTo>
                  <a:lnTo>
                    <a:pt x="60" y="142"/>
                  </a:lnTo>
                  <a:lnTo>
                    <a:pt x="53" y="142"/>
                  </a:lnTo>
                  <a:lnTo>
                    <a:pt x="48" y="140"/>
                  </a:lnTo>
                  <a:lnTo>
                    <a:pt x="42" y="140"/>
                  </a:lnTo>
                  <a:lnTo>
                    <a:pt x="39" y="138"/>
                  </a:lnTo>
                  <a:lnTo>
                    <a:pt x="37" y="138"/>
                  </a:lnTo>
                  <a:lnTo>
                    <a:pt x="35" y="136"/>
                  </a:lnTo>
                  <a:lnTo>
                    <a:pt x="32" y="136"/>
                  </a:lnTo>
                  <a:lnTo>
                    <a:pt x="30" y="133"/>
                  </a:lnTo>
                  <a:lnTo>
                    <a:pt x="25" y="133"/>
                  </a:lnTo>
                  <a:lnTo>
                    <a:pt x="23" y="131"/>
                  </a:lnTo>
                  <a:lnTo>
                    <a:pt x="21" y="131"/>
                  </a:lnTo>
                  <a:lnTo>
                    <a:pt x="19" y="129"/>
                  </a:lnTo>
                  <a:lnTo>
                    <a:pt x="16" y="126"/>
                  </a:lnTo>
                  <a:lnTo>
                    <a:pt x="14" y="126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9" y="119"/>
                  </a:lnTo>
                  <a:lnTo>
                    <a:pt x="7" y="117"/>
                  </a:lnTo>
                  <a:lnTo>
                    <a:pt x="5" y="115"/>
                  </a:lnTo>
                  <a:lnTo>
                    <a:pt x="5" y="113"/>
                  </a:lnTo>
                  <a:lnTo>
                    <a:pt x="3" y="110"/>
                  </a:lnTo>
                  <a:lnTo>
                    <a:pt x="3" y="108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452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38800" y="2641600"/>
            <a:ext cx="3187700" cy="1371600"/>
          </a:xfrm>
        </p:spPr>
        <p:txBody>
          <a:bodyPr/>
          <a:lstStyle>
            <a:lvl1pPr algn="r">
              <a:lnSpc>
                <a:spcPct val="90000"/>
              </a:lnSpc>
              <a:defRPr sz="37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02100" y="4533900"/>
            <a:ext cx="4724400" cy="685800"/>
          </a:xfrm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  <a:lvl2pPr marL="230188" lvl="1" indent="0" algn="r">
              <a:buFontTx/>
              <a:buNone/>
              <a:defRPr/>
            </a:lvl2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C6C4-F26E-4EEB-BEF6-84748F1E2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76200"/>
            <a:ext cx="2209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4770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C1A5A-BB2A-4936-B89C-CFF24B1FB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emp_2_Titl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" y="2232025"/>
            <a:ext cx="5534025" cy="2378075"/>
          </a:xfrm>
          <a:ln algn="ctr"/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700463" y="4897438"/>
            <a:ext cx="5237162" cy="930275"/>
          </a:xfrm>
          <a:ln algn="ctr"/>
        </p:spPr>
        <p:txBody>
          <a:bodyPr anchor="b"/>
          <a:lstStyle>
            <a:lvl1pPr marL="0" indent="0" algn="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5535613" y="6270625"/>
            <a:ext cx="3402012" cy="457200"/>
          </a:xfrm>
          <a:prstGeom prst="rect">
            <a:avLst/>
          </a:prstGeom>
          <a:ln w="12700" algn="ctr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 b="1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33D87664-DD61-420F-8F48-4114DA84B3BC}" type="datetime1">
              <a:rPr lang="en-US"/>
              <a:pPr>
                <a:defRPr/>
              </a:pPr>
              <a:t>7/10/2015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6A88F-FB1C-4E70-A54F-430660B524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73412-40D1-4BB8-BBFE-A5D6C9760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1036638"/>
            <a:ext cx="4260850" cy="5202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36638"/>
            <a:ext cx="4260850" cy="5202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53F1D-BF85-4203-BB20-31BE10E85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F5F26-AA13-46EA-92B6-1BF7A944D8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2C9F3-B244-44C4-BFC5-078F6F8861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7DC8-6BE5-4176-9A89-2B79183188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ED238-1963-47CE-8005-42B46E203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2642E-D356-4679-B7DA-CCDC8D191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06E64-B3C8-45BF-9C5C-3EF5D4115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A59F0-1381-44A3-9CBA-FF63095D1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28575"/>
            <a:ext cx="2170112" cy="621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363" y="28575"/>
            <a:ext cx="6359525" cy="621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BF8A3-EE8F-4940-9597-273C67AFB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8575"/>
            <a:ext cx="8682037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1036638"/>
            <a:ext cx="8674100" cy="520223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9FB0A-01B2-4035-AD03-8C05A2F8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5460F-C218-4CD6-8818-1A1503810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B6EC7-9D3D-4D56-A527-001AE7B921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38372-3898-4095-AB2D-98D1AC4F1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4450F-8F19-4097-A96E-103A14BF2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1F3DD-C5F0-46C2-BAE6-B3623FAA5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87B50-191F-4010-B5A9-575C884E1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E9794-5E54-4621-9CEC-DA81A6731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d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9050" y="-9525"/>
            <a:ext cx="91821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1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515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29463" y="64325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389BC9-C6C3-4791-825B-F6F7F3CFB0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3078" name="Group 6"/>
          <p:cNvGrpSpPr>
            <a:grpSpLocks noChangeAspect="1"/>
          </p:cNvGrpSpPr>
          <p:nvPr/>
        </p:nvGrpSpPr>
        <p:grpSpPr bwMode="auto">
          <a:xfrm>
            <a:off x="39688" y="6386513"/>
            <a:ext cx="1822450" cy="433387"/>
            <a:chOff x="60" y="4045"/>
            <a:chExt cx="1079" cy="255"/>
          </a:xfrm>
        </p:grpSpPr>
        <p:sp>
          <p:nvSpPr>
            <p:cNvPr id="451591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60" y="4045"/>
              <a:ext cx="1079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592" name="Freeform 8"/>
            <p:cNvSpPr>
              <a:spLocks/>
            </p:cNvSpPr>
            <p:nvPr userDrawn="1"/>
          </p:nvSpPr>
          <p:spPr bwMode="auto">
            <a:xfrm>
              <a:off x="61" y="4045"/>
              <a:ext cx="162" cy="142"/>
            </a:xfrm>
            <a:custGeom>
              <a:avLst/>
              <a:gdLst/>
              <a:ahLst/>
              <a:cxnLst>
                <a:cxn ang="0">
                  <a:pos x="309" y="0"/>
                </a:cxn>
                <a:cxn ang="0">
                  <a:pos x="105" y="78"/>
                </a:cxn>
                <a:cxn ang="0">
                  <a:pos x="290" y="116"/>
                </a:cxn>
                <a:cxn ang="0">
                  <a:pos x="305" y="116"/>
                </a:cxn>
                <a:cxn ang="0">
                  <a:pos x="309" y="116"/>
                </a:cxn>
                <a:cxn ang="0">
                  <a:pos x="312" y="118"/>
                </a:cxn>
                <a:cxn ang="0">
                  <a:pos x="316" y="120"/>
                </a:cxn>
                <a:cxn ang="0">
                  <a:pos x="320" y="123"/>
                </a:cxn>
                <a:cxn ang="0">
                  <a:pos x="323" y="127"/>
                </a:cxn>
                <a:cxn ang="0">
                  <a:pos x="323" y="131"/>
                </a:cxn>
                <a:cxn ang="0">
                  <a:pos x="325" y="136"/>
                </a:cxn>
                <a:cxn ang="0">
                  <a:pos x="325" y="261"/>
                </a:cxn>
                <a:cxn ang="0">
                  <a:pos x="325" y="265"/>
                </a:cxn>
                <a:cxn ang="0">
                  <a:pos x="323" y="270"/>
                </a:cxn>
                <a:cxn ang="0">
                  <a:pos x="321" y="274"/>
                </a:cxn>
                <a:cxn ang="0">
                  <a:pos x="318" y="278"/>
                </a:cxn>
                <a:cxn ang="0">
                  <a:pos x="316" y="280"/>
                </a:cxn>
                <a:cxn ang="0">
                  <a:pos x="310" y="283"/>
                </a:cxn>
                <a:cxn ang="0">
                  <a:pos x="307" y="283"/>
                </a:cxn>
                <a:cxn ang="0">
                  <a:pos x="303" y="283"/>
                </a:cxn>
                <a:cxn ang="0">
                  <a:pos x="2" y="216"/>
                </a:cxn>
                <a:cxn ang="0">
                  <a:pos x="227" y="187"/>
                </a:cxn>
                <a:cxn ang="0">
                  <a:pos x="20" y="187"/>
                </a:cxn>
                <a:cxn ang="0">
                  <a:pos x="16" y="187"/>
                </a:cxn>
                <a:cxn ang="0">
                  <a:pos x="13" y="185"/>
                </a:cxn>
                <a:cxn ang="0">
                  <a:pos x="9" y="181"/>
                </a:cxn>
                <a:cxn ang="0">
                  <a:pos x="5" y="180"/>
                </a:cxn>
                <a:cxn ang="0">
                  <a:pos x="2" y="176"/>
                </a:cxn>
                <a:cxn ang="0">
                  <a:pos x="2" y="171"/>
                </a:cxn>
                <a:cxn ang="0">
                  <a:pos x="0" y="167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2" y="15"/>
                </a:cxn>
                <a:cxn ang="0">
                  <a:pos x="3" y="11"/>
                </a:cxn>
                <a:cxn ang="0">
                  <a:pos x="7" y="7"/>
                </a:cxn>
                <a:cxn ang="0">
                  <a:pos x="11" y="4"/>
                </a:cxn>
                <a:cxn ang="0">
                  <a:pos x="14" y="2"/>
                </a:cxn>
                <a:cxn ang="0">
                  <a:pos x="18" y="2"/>
                </a:cxn>
                <a:cxn ang="0">
                  <a:pos x="23" y="0"/>
                </a:cxn>
              </a:cxnLst>
              <a:rect l="0" t="0" r="r" b="b"/>
              <a:pathLst>
                <a:path w="325" h="283">
                  <a:moveTo>
                    <a:pt x="23" y="0"/>
                  </a:moveTo>
                  <a:lnTo>
                    <a:pt x="309" y="0"/>
                  </a:lnTo>
                  <a:lnTo>
                    <a:pt x="309" y="78"/>
                  </a:lnTo>
                  <a:lnTo>
                    <a:pt x="105" y="78"/>
                  </a:lnTo>
                  <a:lnTo>
                    <a:pt x="105" y="116"/>
                  </a:lnTo>
                  <a:lnTo>
                    <a:pt x="290" y="116"/>
                  </a:lnTo>
                  <a:lnTo>
                    <a:pt x="303" y="116"/>
                  </a:lnTo>
                  <a:lnTo>
                    <a:pt x="305" y="116"/>
                  </a:lnTo>
                  <a:lnTo>
                    <a:pt x="307" y="116"/>
                  </a:lnTo>
                  <a:lnTo>
                    <a:pt x="309" y="116"/>
                  </a:lnTo>
                  <a:lnTo>
                    <a:pt x="310" y="116"/>
                  </a:lnTo>
                  <a:lnTo>
                    <a:pt x="312" y="118"/>
                  </a:lnTo>
                  <a:lnTo>
                    <a:pt x="316" y="120"/>
                  </a:lnTo>
                  <a:lnTo>
                    <a:pt x="316" y="120"/>
                  </a:lnTo>
                  <a:lnTo>
                    <a:pt x="318" y="122"/>
                  </a:lnTo>
                  <a:lnTo>
                    <a:pt x="320" y="123"/>
                  </a:lnTo>
                  <a:lnTo>
                    <a:pt x="321" y="12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3" y="131"/>
                  </a:lnTo>
                  <a:lnTo>
                    <a:pt x="325" y="134"/>
                  </a:lnTo>
                  <a:lnTo>
                    <a:pt x="325" y="136"/>
                  </a:lnTo>
                  <a:lnTo>
                    <a:pt x="325" y="138"/>
                  </a:lnTo>
                  <a:lnTo>
                    <a:pt x="325" y="261"/>
                  </a:lnTo>
                  <a:lnTo>
                    <a:pt x="325" y="263"/>
                  </a:lnTo>
                  <a:lnTo>
                    <a:pt x="325" y="265"/>
                  </a:lnTo>
                  <a:lnTo>
                    <a:pt x="323" y="269"/>
                  </a:lnTo>
                  <a:lnTo>
                    <a:pt x="323" y="270"/>
                  </a:lnTo>
                  <a:lnTo>
                    <a:pt x="323" y="272"/>
                  </a:lnTo>
                  <a:lnTo>
                    <a:pt x="321" y="274"/>
                  </a:lnTo>
                  <a:lnTo>
                    <a:pt x="320" y="276"/>
                  </a:lnTo>
                  <a:lnTo>
                    <a:pt x="318" y="278"/>
                  </a:lnTo>
                  <a:lnTo>
                    <a:pt x="316" y="280"/>
                  </a:lnTo>
                  <a:lnTo>
                    <a:pt x="316" y="280"/>
                  </a:lnTo>
                  <a:lnTo>
                    <a:pt x="312" y="281"/>
                  </a:lnTo>
                  <a:lnTo>
                    <a:pt x="310" y="283"/>
                  </a:lnTo>
                  <a:lnTo>
                    <a:pt x="309" y="283"/>
                  </a:lnTo>
                  <a:lnTo>
                    <a:pt x="307" y="283"/>
                  </a:lnTo>
                  <a:lnTo>
                    <a:pt x="305" y="283"/>
                  </a:lnTo>
                  <a:lnTo>
                    <a:pt x="303" y="283"/>
                  </a:lnTo>
                  <a:lnTo>
                    <a:pt x="2" y="283"/>
                  </a:lnTo>
                  <a:lnTo>
                    <a:pt x="2" y="216"/>
                  </a:lnTo>
                  <a:lnTo>
                    <a:pt x="227" y="216"/>
                  </a:lnTo>
                  <a:lnTo>
                    <a:pt x="227" y="187"/>
                  </a:lnTo>
                  <a:lnTo>
                    <a:pt x="23" y="187"/>
                  </a:lnTo>
                  <a:lnTo>
                    <a:pt x="20" y="187"/>
                  </a:lnTo>
                  <a:lnTo>
                    <a:pt x="18" y="187"/>
                  </a:lnTo>
                  <a:lnTo>
                    <a:pt x="16" y="187"/>
                  </a:lnTo>
                  <a:lnTo>
                    <a:pt x="14" y="185"/>
                  </a:lnTo>
                  <a:lnTo>
                    <a:pt x="13" y="185"/>
                  </a:lnTo>
                  <a:lnTo>
                    <a:pt x="11" y="183"/>
                  </a:lnTo>
                  <a:lnTo>
                    <a:pt x="9" y="181"/>
                  </a:lnTo>
                  <a:lnTo>
                    <a:pt x="7" y="181"/>
                  </a:lnTo>
                  <a:lnTo>
                    <a:pt x="5" y="180"/>
                  </a:lnTo>
                  <a:lnTo>
                    <a:pt x="3" y="178"/>
                  </a:lnTo>
                  <a:lnTo>
                    <a:pt x="2" y="176"/>
                  </a:lnTo>
                  <a:lnTo>
                    <a:pt x="2" y="174"/>
                  </a:lnTo>
                  <a:lnTo>
                    <a:pt x="2" y="171"/>
                  </a:lnTo>
                  <a:lnTo>
                    <a:pt x="0" y="169"/>
                  </a:lnTo>
                  <a:lnTo>
                    <a:pt x="0" y="167"/>
                  </a:lnTo>
                  <a:lnTo>
                    <a:pt x="0" y="16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3" y="11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5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593" name="Rectangle 9"/>
            <p:cNvSpPr>
              <a:spLocks noChangeArrowheads="1"/>
            </p:cNvSpPr>
            <p:nvPr userDrawn="1"/>
          </p:nvSpPr>
          <p:spPr bwMode="auto">
            <a:xfrm>
              <a:off x="283" y="4153"/>
              <a:ext cx="63" cy="34"/>
            </a:xfrm>
            <a:prstGeom prst="rect">
              <a:avLst/>
            </a:prstGeom>
            <a:solidFill>
              <a:srgbClr val="0047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594" name="Freeform 10"/>
            <p:cNvSpPr>
              <a:spLocks/>
            </p:cNvSpPr>
            <p:nvPr userDrawn="1"/>
          </p:nvSpPr>
          <p:spPr bwMode="auto">
            <a:xfrm>
              <a:off x="236" y="4046"/>
              <a:ext cx="157" cy="92"/>
            </a:xfrm>
            <a:custGeom>
              <a:avLst/>
              <a:gdLst/>
              <a:ahLst/>
              <a:cxnLst>
                <a:cxn ang="0">
                  <a:pos x="80" y="114"/>
                </a:cxn>
                <a:cxn ang="0">
                  <a:pos x="235" y="0"/>
                </a:cxn>
                <a:cxn ang="0">
                  <a:pos x="315" y="149"/>
                </a:cxn>
                <a:cxn ang="0">
                  <a:pos x="315" y="152"/>
                </a:cxn>
                <a:cxn ang="0">
                  <a:pos x="315" y="156"/>
                </a:cxn>
                <a:cxn ang="0">
                  <a:pos x="315" y="160"/>
                </a:cxn>
                <a:cxn ang="0">
                  <a:pos x="313" y="163"/>
                </a:cxn>
                <a:cxn ang="0">
                  <a:pos x="311" y="165"/>
                </a:cxn>
                <a:cxn ang="0">
                  <a:pos x="309" y="169"/>
                </a:cxn>
                <a:cxn ang="0">
                  <a:pos x="307" y="172"/>
                </a:cxn>
                <a:cxn ang="0">
                  <a:pos x="306" y="174"/>
                </a:cxn>
                <a:cxn ang="0">
                  <a:pos x="304" y="176"/>
                </a:cxn>
                <a:cxn ang="0">
                  <a:pos x="300" y="178"/>
                </a:cxn>
                <a:cxn ang="0">
                  <a:pos x="298" y="179"/>
                </a:cxn>
                <a:cxn ang="0">
                  <a:pos x="295" y="181"/>
                </a:cxn>
                <a:cxn ang="0">
                  <a:pos x="291" y="183"/>
                </a:cxn>
                <a:cxn ang="0">
                  <a:pos x="289" y="183"/>
                </a:cxn>
                <a:cxn ang="0">
                  <a:pos x="286" y="185"/>
                </a:cxn>
                <a:cxn ang="0">
                  <a:pos x="282" y="185"/>
                </a:cxn>
                <a:cxn ang="0">
                  <a:pos x="31" y="185"/>
                </a:cxn>
                <a:cxn ang="0">
                  <a:pos x="29" y="185"/>
                </a:cxn>
                <a:cxn ang="0">
                  <a:pos x="26" y="183"/>
                </a:cxn>
                <a:cxn ang="0">
                  <a:pos x="24" y="183"/>
                </a:cxn>
                <a:cxn ang="0">
                  <a:pos x="20" y="181"/>
                </a:cxn>
                <a:cxn ang="0">
                  <a:pos x="15" y="178"/>
                </a:cxn>
                <a:cxn ang="0">
                  <a:pos x="9" y="172"/>
                </a:cxn>
                <a:cxn ang="0">
                  <a:pos x="6" y="169"/>
                </a:cxn>
                <a:cxn ang="0">
                  <a:pos x="4" y="165"/>
                </a:cxn>
                <a:cxn ang="0">
                  <a:pos x="4" y="163"/>
                </a:cxn>
                <a:cxn ang="0">
                  <a:pos x="2" y="160"/>
                </a:cxn>
                <a:cxn ang="0">
                  <a:pos x="0" y="156"/>
                </a:cxn>
                <a:cxn ang="0">
                  <a:pos x="0" y="152"/>
                </a:cxn>
                <a:cxn ang="0">
                  <a:pos x="0" y="0"/>
                </a:cxn>
              </a:cxnLst>
              <a:rect l="0" t="0" r="r" b="b"/>
              <a:pathLst>
                <a:path w="315" h="185">
                  <a:moveTo>
                    <a:pt x="80" y="0"/>
                  </a:moveTo>
                  <a:lnTo>
                    <a:pt x="80" y="114"/>
                  </a:lnTo>
                  <a:lnTo>
                    <a:pt x="235" y="114"/>
                  </a:lnTo>
                  <a:lnTo>
                    <a:pt x="235" y="0"/>
                  </a:lnTo>
                  <a:lnTo>
                    <a:pt x="315" y="0"/>
                  </a:lnTo>
                  <a:lnTo>
                    <a:pt x="315" y="149"/>
                  </a:lnTo>
                  <a:lnTo>
                    <a:pt x="315" y="150"/>
                  </a:lnTo>
                  <a:lnTo>
                    <a:pt x="315" y="152"/>
                  </a:lnTo>
                  <a:lnTo>
                    <a:pt x="315" y="154"/>
                  </a:lnTo>
                  <a:lnTo>
                    <a:pt x="315" y="156"/>
                  </a:lnTo>
                  <a:lnTo>
                    <a:pt x="315" y="158"/>
                  </a:lnTo>
                  <a:lnTo>
                    <a:pt x="315" y="160"/>
                  </a:lnTo>
                  <a:lnTo>
                    <a:pt x="313" y="161"/>
                  </a:lnTo>
                  <a:lnTo>
                    <a:pt x="313" y="163"/>
                  </a:lnTo>
                  <a:lnTo>
                    <a:pt x="311" y="163"/>
                  </a:lnTo>
                  <a:lnTo>
                    <a:pt x="311" y="165"/>
                  </a:lnTo>
                  <a:lnTo>
                    <a:pt x="311" y="167"/>
                  </a:lnTo>
                  <a:lnTo>
                    <a:pt x="309" y="169"/>
                  </a:lnTo>
                  <a:lnTo>
                    <a:pt x="309" y="170"/>
                  </a:lnTo>
                  <a:lnTo>
                    <a:pt x="307" y="172"/>
                  </a:lnTo>
                  <a:lnTo>
                    <a:pt x="306" y="172"/>
                  </a:lnTo>
                  <a:lnTo>
                    <a:pt x="306" y="174"/>
                  </a:lnTo>
                  <a:lnTo>
                    <a:pt x="304" y="176"/>
                  </a:lnTo>
                  <a:lnTo>
                    <a:pt x="304" y="176"/>
                  </a:lnTo>
                  <a:lnTo>
                    <a:pt x="302" y="178"/>
                  </a:lnTo>
                  <a:lnTo>
                    <a:pt x="300" y="178"/>
                  </a:lnTo>
                  <a:lnTo>
                    <a:pt x="298" y="179"/>
                  </a:lnTo>
                  <a:lnTo>
                    <a:pt x="298" y="179"/>
                  </a:lnTo>
                  <a:lnTo>
                    <a:pt x="296" y="181"/>
                  </a:lnTo>
                  <a:lnTo>
                    <a:pt x="295" y="181"/>
                  </a:lnTo>
                  <a:lnTo>
                    <a:pt x="293" y="183"/>
                  </a:lnTo>
                  <a:lnTo>
                    <a:pt x="291" y="183"/>
                  </a:lnTo>
                  <a:lnTo>
                    <a:pt x="289" y="183"/>
                  </a:lnTo>
                  <a:lnTo>
                    <a:pt x="289" y="183"/>
                  </a:lnTo>
                  <a:lnTo>
                    <a:pt x="287" y="185"/>
                  </a:lnTo>
                  <a:lnTo>
                    <a:pt x="286" y="185"/>
                  </a:lnTo>
                  <a:lnTo>
                    <a:pt x="284" y="185"/>
                  </a:lnTo>
                  <a:lnTo>
                    <a:pt x="282" y="185"/>
                  </a:lnTo>
                  <a:lnTo>
                    <a:pt x="33" y="185"/>
                  </a:lnTo>
                  <a:lnTo>
                    <a:pt x="31" y="185"/>
                  </a:lnTo>
                  <a:lnTo>
                    <a:pt x="29" y="185"/>
                  </a:lnTo>
                  <a:lnTo>
                    <a:pt x="29" y="185"/>
                  </a:lnTo>
                  <a:lnTo>
                    <a:pt x="28" y="183"/>
                  </a:lnTo>
                  <a:lnTo>
                    <a:pt x="26" y="183"/>
                  </a:lnTo>
                  <a:lnTo>
                    <a:pt x="24" y="183"/>
                  </a:lnTo>
                  <a:lnTo>
                    <a:pt x="24" y="183"/>
                  </a:lnTo>
                  <a:lnTo>
                    <a:pt x="22" y="181"/>
                  </a:lnTo>
                  <a:lnTo>
                    <a:pt x="20" y="181"/>
                  </a:lnTo>
                  <a:lnTo>
                    <a:pt x="17" y="179"/>
                  </a:lnTo>
                  <a:lnTo>
                    <a:pt x="15" y="178"/>
                  </a:lnTo>
                  <a:lnTo>
                    <a:pt x="11" y="174"/>
                  </a:lnTo>
                  <a:lnTo>
                    <a:pt x="9" y="172"/>
                  </a:lnTo>
                  <a:lnTo>
                    <a:pt x="8" y="170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4" y="163"/>
                  </a:lnTo>
                  <a:lnTo>
                    <a:pt x="4" y="163"/>
                  </a:lnTo>
                  <a:lnTo>
                    <a:pt x="2" y="161"/>
                  </a:lnTo>
                  <a:lnTo>
                    <a:pt x="2" y="160"/>
                  </a:lnTo>
                  <a:lnTo>
                    <a:pt x="2" y="158"/>
                  </a:lnTo>
                  <a:lnTo>
                    <a:pt x="0" y="156"/>
                  </a:lnTo>
                  <a:lnTo>
                    <a:pt x="0" y="154"/>
                  </a:lnTo>
                  <a:lnTo>
                    <a:pt x="0" y="152"/>
                  </a:lnTo>
                  <a:lnTo>
                    <a:pt x="0" y="150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595" name="Freeform 11"/>
            <p:cNvSpPr>
              <a:spLocks/>
            </p:cNvSpPr>
            <p:nvPr userDrawn="1"/>
          </p:nvSpPr>
          <p:spPr bwMode="auto">
            <a:xfrm>
              <a:off x="412" y="4046"/>
              <a:ext cx="176" cy="141"/>
            </a:xfrm>
            <a:custGeom>
              <a:avLst/>
              <a:gdLst/>
              <a:ahLst/>
              <a:cxnLst>
                <a:cxn ang="0">
                  <a:pos x="350" y="0"/>
                </a:cxn>
                <a:cxn ang="0">
                  <a:pos x="269" y="199"/>
                </a:cxn>
                <a:cxn ang="0">
                  <a:pos x="125" y="23"/>
                </a:cxn>
                <a:cxn ang="0">
                  <a:pos x="120" y="18"/>
                </a:cxn>
                <a:cxn ang="0">
                  <a:pos x="112" y="13"/>
                </a:cxn>
                <a:cxn ang="0">
                  <a:pos x="107" y="9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5" y="2"/>
                </a:cxn>
                <a:cxn ang="0">
                  <a:pos x="76" y="0"/>
                </a:cxn>
                <a:cxn ang="0">
                  <a:pos x="69" y="0"/>
                </a:cxn>
                <a:cxn ang="0">
                  <a:pos x="62" y="2"/>
                </a:cxn>
                <a:cxn ang="0">
                  <a:pos x="56" y="2"/>
                </a:cxn>
                <a:cxn ang="0">
                  <a:pos x="49" y="3"/>
                </a:cxn>
                <a:cxn ang="0">
                  <a:pos x="43" y="7"/>
                </a:cxn>
                <a:cxn ang="0">
                  <a:pos x="36" y="11"/>
                </a:cxn>
                <a:cxn ang="0">
                  <a:pos x="31" y="14"/>
                </a:cxn>
                <a:cxn ang="0">
                  <a:pos x="25" y="18"/>
                </a:cxn>
                <a:cxn ang="0">
                  <a:pos x="20" y="23"/>
                </a:cxn>
                <a:cxn ang="0">
                  <a:pos x="16" y="29"/>
                </a:cxn>
                <a:cxn ang="0">
                  <a:pos x="11" y="36"/>
                </a:cxn>
                <a:cxn ang="0">
                  <a:pos x="7" y="42"/>
                </a:cxn>
                <a:cxn ang="0">
                  <a:pos x="5" y="49"/>
                </a:cxn>
                <a:cxn ang="0">
                  <a:pos x="2" y="58"/>
                </a:cxn>
                <a:cxn ang="0">
                  <a:pos x="2" y="67"/>
                </a:cxn>
                <a:cxn ang="0">
                  <a:pos x="0" y="76"/>
                </a:cxn>
                <a:cxn ang="0">
                  <a:pos x="0" y="283"/>
                </a:cxn>
                <a:cxn ang="0">
                  <a:pos x="85" y="98"/>
                </a:cxn>
                <a:cxn ang="0">
                  <a:pos x="220" y="250"/>
                </a:cxn>
                <a:cxn ang="0">
                  <a:pos x="227" y="259"/>
                </a:cxn>
                <a:cxn ang="0">
                  <a:pos x="236" y="265"/>
                </a:cxn>
                <a:cxn ang="0">
                  <a:pos x="243" y="270"/>
                </a:cxn>
                <a:cxn ang="0">
                  <a:pos x="250" y="276"/>
                </a:cxn>
                <a:cxn ang="0">
                  <a:pos x="256" y="278"/>
                </a:cxn>
                <a:cxn ang="0">
                  <a:pos x="260" y="279"/>
                </a:cxn>
                <a:cxn ang="0">
                  <a:pos x="265" y="279"/>
                </a:cxn>
                <a:cxn ang="0">
                  <a:pos x="269" y="281"/>
                </a:cxn>
                <a:cxn ang="0">
                  <a:pos x="274" y="281"/>
                </a:cxn>
                <a:cxn ang="0">
                  <a:pos x="281" y="281"/>
                </a:cxn>
                <a:cxn ang="0">
                  <a:pos x="289" y="281"/>
                </a:cxn>
                <a:cxn ang="0">
                  <a:pos x="296" y="279"/>
                </a:cxn>
                <a:cxn ang="0">
                  <a:pos x="303" y="278"/>
                </a:cxn>
                <a:cxn ang="0">
                  <a:pos x="309" y="274"/>
                </a:cxn>
                <a:cxn ang="0">
                  <a:pos x="316" y="272"/>
                </a:cxn>
                <a:cxn ang="0">
                  <a:pos x="321" y="268"/>
                </a:cxn>
                <a:cxn ang="0">
                  <a:pos x="327" y="263"/>
                </a:cxn>
                <a:cxn ang="0">
                  <a:pos x="332" y="258"/>
                </a:cxn>
                <a:cxn ang="0">
                  <a:pos x="336" y="252"/>
                </a:cxn>
                <a:cxn ang="0">
                  <a:pos x="339" y="247"/>
                </a:cxn>
                <a:cxn ang="0">
                  <a:pos x="343" y="239"/>
                </a:cxn>
                <a:cxn ang="0">
                  <a:pos x="347" y="232"/>
                </a:cxn>
                <a:cxn ang="0">
                  <a:pos x="349" y="225"/>
                </a:cxn>
                <a:cxn ang="0">
                  <a:pos x="350" y="216"/>
                </a:cxn>
                <a:cxn ang="0">
                  <a:pos x="350" y="207"/>
                </a:cxn>
              </a:cxnLst>
              <a:rect l="0" t="0" r="r" b="b"/>
              <a:pathLst>
                <a:path w="350" h="283">
                  <a:moveTo>
                    <a:pt x="350" y="201"/>
                  </a:moveTo>
                  <a:lnTo>
                    <a:pt x="350" y="0"/>
                  </a:lnTo>
                  <a:lnTo>
                    <a:pt x="269" y="0"/>
                  </a:lnTo>
                  <a:lnTo>
                    <a:pt x="269" y="199"/>
                  </a:lnTo>
                  <a:lnTo>
                    <a:pt x="127" y="27"/>
                  </a:lnTo>
                  <a:lnTo>
                    <a:pt x="125" y="23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6" y="14"/>
                  </a:lnTo>
                  <a:lnTo>
                    <a:pt x="112" y="13"/>
                  </a:lnTo>
                  <a:lnTo>
                    <a:pt x="111" y="11"/>
                  </a:lnTo>
                  <a:lnTo>
                    <a:pt x="107" y="9"/>
                  </a:lnTo>
                  <a:lnTo>
                    <a:pt x="103" y="7"/>
                  </a:lnTo>
                  <a:lnTo>
                    <a:pt x="100" y="5"/>
                  </a:lnTo>
                  <a:lnTo>
                    <a:pt x="96" y="3"/>
                  </a:lnTo>
                  <a:lnTo>
                    <a:pt x="92" y="2"/>
                  </a:lnTo>
                  <a:lnTo>
                    <a:pt x="89" y="2"/>
                  </a:lnTo>
                  <a:lnTo>
                    <a:pt x="85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2" y="3"/>
                  </a:lnTo>
                  <a:lnTo>
                    <a:pt x="49" y="3"/>
                  </a:lnTo>
                  <a:lnTo>
                    <a:pt x="45" y="5"/>
                  </a:lnTo>
                  <a:lnTo>
                    <a:pt x="43" y="7"/>
                  </a:lnTo>
                  <a:lnTo>
                    <a:pt x="40" y="9"/>
                  </a:lnTo>
                  <a:lnTo>
                    <a:pt x="36" y="11"/>
                  </a:lnTo>
                  <a:lnTo>
                    <a:pt x="34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5" y="18"/>
                  </a:lnTo>
                  <a:lnTo>
                    <a:pt x="23" y="20"/>
                  </a:lnTo>
                  <a:lnTo>
                    <a:pt x="20" y="23"/>
                  </a:lnTo>
                  <a:lnTo>
                    <a:pt x="18" y="25"/>
                  </a:lnTo>
                  <a:lnTo>
                    <a:pt x="16" y="29"/>
                  </a:lnTo>
                  <a:lnTo>
                    <a:pt x="13" y="32"/>
                  </a:lnTo>
                  <a:lnTo>
                    <a:pt x="11" y="36"/>
                  </a:lnTo>
                  <a:lnTo>
                    <a:pt x="9" y="38"/>
                  </a:lnTo>
                  <a:lnTo>
                    <a:pt x="7" y="42"/>
                  </a:lnTo>
                  <a:lnTo>
                    <a:pt x="7" y="45"/>
                  </a:lnTo>
                  <a:lnTo>
                    <a:pt x="5" y="49"/>
                  </a:lnTo>
                  <a:lnTo>
                    <a:pt x="3" y="54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0" y="283"/>
                  </a:lnTo>
                  <a:lnTo>
                    <a:pt x="85" y="283"/>
                  </a:lnTo>
                  <a:lnTo>
                    <a:pt x="85" y="98"/>
                  </a:lnTo>
                  <a:lnTo>
                    <a:pt x="216" y="247"/>
                  </a:lnTo>
                  <a:lnTo>
                    <a:pt x="220" y="250"/>
                  </a:lnTo>
                  <a:lnTo>
                    <a:pt x="223" y="256"/>
                  </a:lnTo>
                  <a:lnTo>
                    <a:pt x="227" y="259"/>
                  </a:lnTo>
                  <a:lnTo>
                    <a:pt x="232" y="263"/>
                  </a:lnTo>
                  <a:lnTo>
                    <a:pt x="236" y="265"/>
                  </a:lnTo>
                  <a:lnTo>
                    <a:pt x="240" y="268"/>
                  </a:lnTo>
                  <a:lnTo>
                    <a:pt x="243" y="270"/>
                  </a:lnTo>
                  <a:lnTo>
                    <a:pt x="247" y="274"/>
                  </a:lnTo>
                  <a:lnTo>
                    <a:pt x="250" y="276"/>
                  </a:lnTo>
                  <a:lnTo>
                    <a:pt x="254" y="278"/>
                  </a:lnTo>
                  <a:lnTo>
                    <a:pt x="256" y="278"/>
                  </a:lnTo>
                  <a:lnTo>
                    <a:pt x="258" y="279"/>
                  </a:lnTo>
                  <a:lnTo>
                    <a:pt x="260" y="279"/>
                  </a:lnTo>
                  <a:lnTo>
                    <a:pt x="261" y="279"/>
                  </a:lnTo>
                  <a:lnTo>
                    <a:pt x="265" y="279"/>
                  </a:lnTo>
                  <a:lnTo>
                    <a:pt x="267" y="281"/>
                  </a:lnTo>
                  <a:lnTo>
                    <a:pt x="269" y="281"/>
                  </a:lnTo>
                  <a:lnTo>
                    <a:pt x="270" y="281"/>
                  </a:lnTo>
                  <a:lnTo>
                    <a:pt x="274" y="281"/>
                  </a:lnTo>
                  <a:lnTo>
                    <a:pt x="278" y="281"/>
                  </a:lnTo>
                  <a:lnTo>
                    <a:pt x="281" y="281"/>
                  </a:lnTo>
                  <a:lnTo>
                    <a:pt x="285" y="281"/>
                  </a:lnTo>
                  <a:lnTo>
                    <a:pt x="289" y="281"/>
                  </a:lnTo>
                  <a:lnTo>
                    <a:pt x="292" y="279"/>
                  </a:lnTo>
                  <a:lnTo>
                    <a:pt x="296" y="279"/>
                  </a:lnTo>
                  <a:lnTo>
                    <a:pt x="300" y="278"/>
                  </a:lnTo>
                  <a:lnTo>
                    <a:pt x="303" y="278"/>
                  </a:lnTo>
                  <a:lnTo>
                    <a:pt x="305" y="276"/>
                  </a:lnTo>
                  <a:lnTo>
                    <a:pt x="309" y="274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18" y="270"/>
                  </a:lnTo>
                  <a:lnTo>
                    <a:pt x="321" y="268"/>
                  </a:lnTo>
                  <a:lnTo>
                    <a:pt x="323" y="265"/>
                  </a:lnTo>
                  <a:lnTo>
                    <a:pt x="327" y="263"/>
                  </a:lnTo>
                  <a:lnTo>
                    <a:pt x="329" y="261"/>
                  </a:lnTo>
                  <a:lnTo>
                    <a:pt x="332" y="258"/>
                  </a:lnTo>
                  <a:lnTo>
                    <a:pt x="334" y="256"/>
                  </a:lnTo>
                  <a:lnTo>
                    <a:pt x="336" y="252"/>
                  </a:lnTo>
                  <a:lnTo>
                    <a:pt x="338" y="250"/>
                  </a:lnTo>
                  <a:lnTo>
                    <a:pt x="339" y="247"/>
                  </a:lnTo>
                  <a:lnTo>
                    <a:pt x="341" y="243"/>
                  </a:lnTo>
                  <a:lnTo>
                    <a:pt x="343" y="239"/>
                  </a:lnTo>
                  <a:lnTo>
                    <a:pt x="345" y="236"/>
                  </a:lnTo>
                  <a:lnTo>
                    <a:pt x="347" y="232"/>
                  </a:lnTo>
                  <a:lnTo>
                    <a:pt x="347" y="228"/>
                  </a:lnTo>
                  <a:lnTo>
                    <a:pt x="349" y="225"/>
                  </a:lnTo>
                  <a:lnTo>
                    <a:pt x="349" y="219"/>
                  </a:lnTo>
                  <a:lnTo>
                    <a:pt x="350" y="216"/>
                  </a:lnTo>
                  <a:lnTo>
                    <a:pt x="350" y="210"/>
                  </a:lnTo>
                  <a:lnTo>
                    <a:pt x="350" y="207"/>
                  </a:lnTo>
                  <a:lnTo>
                    <a:pt x="350" y="201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596" name="Freeform 12"/>
            <p:cNvSpPr>
              <a:spLocks/>
            </p:cNvSpPr>
            <p:nvPr userDrawn="1"/>
          </p:nvSpPr>
          <p:spPr bwMode="auto">
            <a:xfrm>
              <a:off x="596" y="4045"/>
              <a:ext cx="117" cy="1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" y="0"/>
                </a:cxn>
                <a:cxn ang="0">
                  <a:pos x="183" y="0"/>
                </a:cxn>
                <a:cxn ang="0">
                  <a:pos x="185" y="0"/>
                </a:cxn>
                <a:cxn ang="0">
                  <a:pos x="189" y="0"/>
                </a:cxn>
                <a:cxn ang="0">
                  <a:pos x="190" y="2"/>
                </a:cxn>
                <a:cxn ang="0">
                  <a:pos x="192" y="2"/>
                </a:cxn>
                <a:cxn ang="0">
                  <a:pos x="194" y="2"/>
                </a:cxn>
                <a:cxn ang="0">
                  <a:pos x="196" y="4"/>
                </a:cxn>
                <a:cxn ang="0">
                  <a:pos x="200" y="4"/>
                </a:cxn>
                <a:cxn ang="0">
                  <a:pos x="201" y="5"/>
                </a:cxn>
                <a:cxn ang="0">
                  <a:pos x="203" y="5"/>
                </a:cxn>
                <a:cxn ang="0">
                  <a:pos x="205" y="7"/>
                </a:cxn>
                <a:cxn ang="0">
                  <a:pos x="207" y="7"/>
                </a:cxn>
                <a:cxn ang="0">
                  <a:pos x="209" y="9"/>
                </a:cxn>
                <a:cxn ang="0">
                  <a:pos x="210" y="11"/>
                </a:cxn>
                <a:cxn ang="0">
                  <a:pos x="212" y="13"/>
                </a:cxn>
                <a:cxn ang="0">
                  <a:pos x="214" y="15"/>
                </a:cxn>
                <a:cxn ang="0">
                  <a:pos x="214" y="15"/>
                </a:cxn>
                <a:cxn ang="0">
                  <a:pos x="216" y="16"/>
                </a:cxn>
                <a:cxn ang="0">
                  <a:pos x="218" y="18"/>
                </a:cxn>
                <a:cxn ang="0">
                  <a:pos x="220" y="20"/>
                </a:cxn>
                <a:cxn ang="0">
                  <a:pos x="220" y="22"/>
                </a:cxn>
                <a:cxn ang="0">
                  <a:pos x="221" y="24"/>
                </a:cxn>
                <a:cxn ang="0">
                  <a:pos x="223" y="25"/>
                </a:cxn>
                <a:cxn ang="0">
                  <a:pos x="223" y="29"/>
                </a:cxn>
                <a:cxn ang="0">
                  <a:pos x="225" y="31"/>
                </a:cxn>
                <a:cxn ang="0">
                  <a:pos x="225" y="33"/>
                </a:cxn>
                <a:cxn ang="0">
                  <a:pos x="225" y="34"/>
                </a:cxn>
                <a:cxn ang="0">
                  <a:pos x="227" y="36"/>
                </a:cxn>
                <a:cxn ang="0">
                  <a:pos x="227" y="40"/>
                </a:cxn>
                <a:cxn ang="0">
                  <a:pos x="227" y="42"/>
                </a:cxn>
                <a:cxn ang="0">
                  <a:pos x="227" y="44"/>
                </a:cxn>
                <a:cxn ang="0">
                  <a:pos x="227" y="47"/>
                </a:cxn>
                <a:cxn ang="0">
                  <a:pos x="227" y="285"/>
                </a:cxn>
                <a:cxn ang="0">
                  <a:pos x="141" y="285"/>
                </a:cxn>
                <a:cxn ang="0">
                  <a:pos x="141" y="94"/>
                </a:cxn>
                <a:cxn ang="0">
                  <a:pos x="141" y="93"/>
                </a:cxn>
                <a:cxn ang="0">
                  <a:pos x="141" y="91"/>
                </a:cxn>
                <a:cxn ang="0">
                  <a:pos x="141" y="89"/>
                </a:cxn>
                <a:cxn ang="0">
                  <a:pos x="140" y="87"/>
                </a:cxn>
                <a:cxn ang="0">
                  <a:pos x="140" y="85"/>
                </a:cxn>
                <a:cxn ang="0">
                  <a:pos x="138" y="85"/>
                </a:cxn>
                <a:cxn ang="0">
                  <a:pos x="138" y="83"/>
                </a:cxn>
                <a:cxn ang="0">
                  <a:pos x="136" y="82"/>
                </a:cxn>
                <a:cxn ang="0">
                  <a:pos x="136" y="82"/>
                </a:cxn>
                <a:cxn ang="0">
                  <a:pos x="134" y="80"/>
                </a:cxn>
                <a:cxn ang="0">
                  <a:pos x="132" y="80"/>
                </a:cxn>
                <a:cxn ang="0">
                  <a:pos x="131" y="78"/>
                </a:cxn>
                <a:cxn ang="0">
                  <a:pos x="129" y="78"/>
                </a:cxn>
                <a:cxn ang="0">
                  <a:pos x="129" y="78"/>
                </a:cxn>
                <a:cxn ang="0">
                  <a:pos x="127" y="76"/>
                </a:cxn>
                <a:cxn ang="0">
                  <a:pos x="125" y="76"/>
                </a:cxn>
                <a:cxn ang="0">
                  <a:pos x="0" y="76"/>
                </a:cxn>
                <a:cxn ang="0">
                  <a:pos x="0" y="0"/>
                </a:cxn>
              </a:cxnLst>
              <a:rect l="0" t="0" r="r" b="b"/>
              <a:pathLst>
                <a:path w="227" h="285">
                  <a:moveTo>
                    <a:pt x="0" y="0"/>
                  </a:moveTo>
                  <a:lnTo>
                    <a:pt x="181" y="0"/>
                  </a:lnTo>
                  <a:lnTo>
                    <a:pt x="183" y="0"/>
                  </a:lnTo>
                  <a:lnTo>
                    <a:pt x="185" y="0"/>
                  </a:lnTo>
                  <a:lnTo>
                    <a:pt x="189" y="0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6" y="4"/>
                  </a:lnTo>
                  <a:lnTo>
                    <a:pt x="200" y="4"/>
                  </a:lnTo>
                  <a:lnTo>
                    <a:pt x="201" y="5"/>
                  </a:lnTo>
                  <a:lnTo>
                    <a:pt x="203" y="5"/>
                  </a:lnTo>
                  <a:lnTo>
                    <a:pt x="205" y="7"/>
                  </a:lnTo>
                  <a:lnTo>
                    <a:pt x="207" y="7"/>
                  </a:lnTo>
                  <a:lnTo>
                    <a:pt x="209" y="9"/>
                  </a:lnTo>
                  <a:lnTo>
                    <a:pt x="210" y="11"/>
                  </a:lnTo>
                  <a:lnTo>
                    <a:pt x="212" y="13"/>
                  </a:lnTo>
                  <a:lnTo>
                    <a:pt x="214" y="15"/>
                  </a:lnTo>
                  <a:lnTo>
                    <a:pt x="214" y="15"/>
                  </a:lnTo>
                  <a:lnTo>
                    <a:pt x="216" y="16"/>
                  </a:lnTo>
                  <a:lnTo>
                    <a:pt x="218" y="18"/>
                  </a:lnTo>
                  <a:lnTo>
                    <a:pt x="220" y="20"/>
                  </a:lnTo>
                  <a:lnTo>
                    <a:pt x="220" y="22"/>
                  </a:lnTo>
                  <a:lnTo>
                    <a:pt x="221" y="24"/>
                  </a:lnTo>
                  <a:lnTo>
                    <a:pt x="223" y="25"/>
                  </a:lnTo>
                  <a:lnTo>
                    <a:pt x="223" y="29"/>
                  </a:lnTo>
                  <a:lnTo>
                    <a:pt x="225" y="31"/>
                  </a:lnTo>
                  <a:lnTo>
                    <a:pt x="225" y="33"/>
                  </a:lnTo>
                  <a:lnTo>
                    <a:pt x="225" y="34"/>
                  </a:lnTo>
                  <a:lnTo>
                    <a:pt x="227" y="36"/>
                  </a:lnTo>
                  <a:lnTo>
                    <a:pt x="227" y="40"/>
                  </a:lnTo>
                  <a:lnTo>
                    <a:pt x="227" y="42"/>
                  </a:lnTo>
                  <a:lnTo>
                    <a:pt x="227" y="44"/>
                  </a:lnTo>
                  <a:lnTo>
                    <a:pt x="227" y="47"/>
                  </a:lnTo>
                  <a:lnTo>
                    <a:pt x="227" y="285"/>
                  </a:lnTo>
                  <a:lnTo>
                    <a:pt x="141" y="285"/>
                  </a:lnTo>
                  <a:lnTo>
                    <a:pt x="141" y="94"/>
                  </a:lnTo>
                  <a:lnTo>
                    <a:pt x="141" y="93"/>
                  </a:lnTo>
                  <a:lnTo>
                    <a:pt x="141" y="91"/>
                  </a:lnTo>
                  <a:lnTo>
                    <a:pt x="141" y="89"/>
                  </a:lnTo>
                  <a:lnTo>
                    <a:pt x="140" y="87"/>
                  </a:lnTo>
                  <a:lnTo>
                    <a:pt x="140" y="85"/>
                  </a:lnTo>
                  <a:lnTo>
                    <a:pt x="138" y="85"/>
                  </a:lnTo>
                  <a:lnTo>
                    <a:pt x="138" y="83"/>
                  </a:lnTo>
                  <a:lnTo>
                    <a:pt x="136" y="82"/>
                  </a:lnTo>
                  <a:lnTo>
                    <a:pt x="136" y="82"/>
                  </a:lnTo>
                  <a:lnTo>
                    <a:pt x="134" y="80"/>
                  </a:lnTo>
                  <a:lnTo>
                    <a:pt x="132" y="80"/>
                  </a:lnTo>
                  <a:lnTo>
                    <a:pt x="131" y="78"/>
                  </a:lnTo>
                  <a:lnTo>
                    <a:pt x="129" y="78"/>
                  </a:lnTo>
                  <a:lnTo>
                    <a:pt x="129" y="78"/>
                  </a:lnTo>
                  <a:lnTo>
                    <a:pt x="127" y="76"/>
                  </a:lnTo>
                  <a:lnTo>
                    <a:pt x="125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597" name="Freeform 13"/>
            <p:cNvSpPr>
              <a:spLocks/>
            </p:cNvSpPr>
            <p:nvPr userDrawn="1"/>
          </p:nvSpPr>
          <p:spPr bwMode="auto">
            <a:xfrm>
              <a:off x="719" y="4045"/>
              <a:ext cx="114" cy="142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6" y="2"/>
                </a:cxn>
                <a:cxn ang="0">
                  <a:pos x="34" y="2"/>
                </a:cxn>
                <a:cxn ang="0">
                  <a:pos x="32" y="2"/>
                </a:cxn>
                <a:cxn ang="0">
                  <a:pos x="31" y="4"/>
                </a:cxn>
                <a:cxn ang="0">
                  <a:pos x="29" y="4"/>
                </a:cxn>
                <a:cxn ang="0">
                  <a:pos x="25" y="5"/>
                </a:cxn>
                <a:cxn ang="0">
                  <a:pos x="23" y="5"/>
                </a:cxn>
                <a:cxn ang="0">
                  <a:pos x="22" y="7"/>
                </a:cxn>
                <a:cxn ang="0">
                  <a:pos x="20" y="7"/>
                </a:cxn>
                <a:cxn ang="0">
                  <a:pos x="18" y="9"/>
                </a:cxn>
                <a:cxn ang="0">
                  <a:pos x="16" y="11"/>
                </a:cxn>
                <a:cxn ang="0">
                  <a:pos x="14" y="13"/>
                </a:cxn>
                <a:cxn ang="0">
                  <a:pos x="12" y="15"/>
                </a:cxn>
                <a:cxn ang="0">
                  <a:pos x="12" y="15"/>
                </a:cxn>
                <a:cxn ang="0">
                  <a:pos x="11" y="16"/>
                </a:cxn>
                <a:cxn ang="0">
                  <a:pos x="9" y="18"/>
                </a:cxn>
                <a:cxn ang="0">
                  <a:pos x="7" y="20"/>
                </a:cxn>
                <a:cxn ang="0">
                  <a:pos x="7" y="22"/>
                </a:cxn>
                <a:cxn ang="0">
                  <a:pos x="5" y="24"/>
                </a:cxn>
                <a:cxn ang="0">
                  <a:pos x="3" y="25"/>
                </a:cxn>
                <a:cxn ang="0">
                  <a:pos x="3" y="29"/>
                </a:cxn>
                <a:cxn ang="0">
                  <a:pos x="2" y="31"/>
                </a:cxn>
                <a:cxn ang="0">
                  <a:pos x="2" y="33"/>
                </a:cxn>
                <a:cxn ang="0">
                  <a:pos x="2" y="34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0" y="44"/>
                </a:cxn>
                <a:cxn ang="0">
                  <a:pos x="0" y="47"/>
                </a:cxn>
                <a:cxn ang="0">
                  <a:pos x="0" y="285"/>
                </a:cxn>
                <a:cxn ang="0">
                  <a:pos x="85" y="285"/>
                </a:cxn>
                <a:cxn ang="0">
                  <a:pos x="85" y="94"/>
                </a:cxn>
                <a:cxn ang="0">
                  <a:pos x="85" y="93"/>
                </a:cxn>
                <a:cxn ang="0">
                  <a:pos x="85" y="91"/>
                </a:cxn>
                <a:cxn ang="0">
                  <a:pos x="85" y="89"/>
                </a:cxn>
                <a:cxn ang="0">
                  <a:pos x="87" y="87"/>
                </a:cxn>
                <a:cxn ang="0">
                  <a:pos x="87" y="85"/>
                </a:cxn>
                <a:cxn ang="0">
                  <a:pos x="89" y="85"/>
                </a:cxn>
                <a:cxn ang="0">
                  <a:pos x="89" y="83"/>
                </a:cxn>
                <a:cxn ang="0">
                  <a:pos x="91" y="82"/>
                </a:cxn>
                <a:cxn ang="0">
                  <a:pos x="91" y="82"/>
                </a:cxn>
                <a:cxn ang="0">
                  <a:pos x="92" y="80"/>
                </a:cxn>
                <a:cxn ang="0">
                  <a:pos x="94" y="80"/>
                </a:cxn>
                <a:cxn ang="0">
                  <a:pos x="96" y="78"/>
                </a:cxn>
                <a:cxn ang="0">
                  <a:pos x="98" y="78"/>
                </a:cxn>
                <a:cxn ang="0">
                  <a:pos x="98" y="78"/>
                </a:cxn>
                <a:cxn ang="0">
                  <a:pos x="100" y="76"/>
                </a:cxn>
                <a:cxn ang="0">
                  <a:pos x="102" y="76"/>
                </a:cxn>
                <a:cxn ang="0">
                  <a:pos x="227" y="76"/>
                </a:cxn>
                <a:cxn ang="0">
                  <a:pos x="227" y="0"/>
                </a:cxn>
              </a:cxnLst>
              <a:rect l="0" t="0" r="r" b="b"/>
              <a:pathLst>
                <a:path w="227" h="285">
                  <a:moveTo>
                    <a:pt x="227" y="0"/>
                  </a:move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5" y="5"/>
                  </a:lnTo>
                  <a:lnTo>
                    <a:pt x="23" y="5"/>
                  </a:lnTo>
                  <a:lnTo>
                    <a:pt x="22" y="7"/>
                  </a:lnTo>
                  <a:lnTo>
                    <a:pt x="20" y="7"/>
                  </a:lnTo>
                  <a:lnTo>
                    <a:pt x="18" y="9"/>
                  </a:lnTo>
                  <a:lnTo>
                    <a:pt x="16" y="11"/>
                  </a:lnTo>
                  <a:lnTo>
                    <a:pt x="14" y="13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1" y="16"/>
                  </a:lnTo>
                  <a:lnTo>
                    <a:pt x="9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4"/>
                  </a:lnTo>
                  <a:lnTo>
                    <a:pt x="3" y="25"/>
                  </a:lnTo>
                  <a:lnTo>
                    <a:pt x="3" y="29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285"/>
                  </a:lnTo>
                  <a:lnTo>
                    <a:pt x="85" y="285"/>
                  </a:lnTo>
                  <a:lnTo>
                    <a:pt x="85" y="94"/>
                  </a:lnTo>
                  <a:lnTo>
                    <a:pt x="85" y="93"/>
                  </a:lnTo>
                  <a:lnTo>
                    <a:pt x="85" y="91"/>
                  </a:lnTo>
                  <a:lnTo>
                    <a:pt x="85" y="89"/>
                  </a:lnTo>
                  <a:lnTo>
                    <a:pt x="87" y="87"/>
                  </a:lnTo>
                  <a:lnTo>
                    <a:pt x="87" y="85"/>
                  </a:lnTo>
                  <a:lnTo>
                    <a:pt x="89" y="85"/>
                  </a:lnTo>
                  <a:lnTo>
                    <a:pt x="89" y="83"/>
                  </a:lnTo>
                  <a:lnTo>
                    <a:pt x="91" y="82"/>
                  </a:lnTo>
                  <a:lnTo>
                    <a:pt x="91" y="82"/>
                  </a:lnTo>
                  <a:lnTo>
                    <a:pt x="92" y="80"/>
                  </a:lnTo>
                  <a:lnTo>
                    <a:pt x="94" y="80"/>
                  </a:lnTo>
                  <a:lnTo>
                    <a:pt x="96" y="78"/>
                  </a:lnTo>
                  <a:lnTo>
                    <a:pt x="98" y="78"/>
                  </a:lnTo>
                  <a:lnTo>
                    <a:pt x="98" y="78"/>
                  </a:lnTo>
                  <a:lnTo>
                    <a:pt x="100" y="76"/>
                  </a:lnTo>
                  <a:lnTo>
                    <a:pt x="102" y="76"/>
                  </a:lnTo>
                  <a:lnTo>
                    <a:pt x="227" y="76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598" name="Freeform 14"/>
            <p:cNvSpPr>
              <a:spLocks/>
            </p:cNvSpPr>
            <p:nvPr userDrawn="1"/>
          </p:nvSpPr>
          <p:spPr bwMode="auto">
            <a:xfrm>
              <a:off x="1001" y="4046"/>
              <a:ext cx="137" cy="141"/>
            </a:xfrm>
            <a:custGeom>
              <a:avLst/>
              <a:gdLst/>
              <a:ahLst/>
              <a:cxnLst>
                <a:cxn ang="0">
                  <a:pos x="274" y="281"/>
                </a:cxn>
                <a:cxn ang="0">
                  <a:pos x="40" y="281"/>
                </a:cxn>
                <a:cxn ang="0">
                  <a:pos x="38" y="281"/>
                </a:cxn>
                <a:cxn ang="0">
                  <a:pos x="34" y="281"/>
                </a:cxn>
                <a:cxn ang="0">
                  <a:pos x="33" y="281"/>
                </a:cxn>
                <a:cxn ang="0">
                  <a:pos x="31" y="281"/>
                </a:cxn>
                <a:cxn ang="0">
                  <a:pos x="29" y="281"/>
                </a:cxn>
                <a:cxn ang="0">
                  <a:pos x="27" y="281"/>
                </a:cxn>
                <a:cxn ang="0">
                  <a:pos x="25" y="279"/>
                </a:cxn>
                <a:cxn ang="0">
                  <a:pos x="24" y="279"/>
                </a:cxn>
                <a:cxn ang="0">
                  <a:pos x="22" y="279"/>
                </a:cxn>
                <a:cxn ang="0">
                  <a:pos x="20" y="278"/>
                </a:cxn>
                <a:cxn ang="0">
                  <a:pos x="18" y="278"/>
                </a:cxn>
                <a:cxn ang="0">
                  <a:pos x="16" y="276"/>
                </a:cxn>
                <a:cxn ang="0">
                  <a:pos x="14" y="276"/>
                </a:cxn>
                <a:cxn ang="0">
                  <a:pos x="13" y="274"/>
                </a:cxn>
                <a:cxn ang="0">
                  <a:pos x="11" y="274"/>
                </a:cxn>
                <a:cxn ang="0">
                  <a:pos x="11" y="272"/>
                </a:cxn>
                <a:cxn ang="0">
                  <a:pos x="9" y="270"/>
                </a:cxn>
                <a:cxn ang="0">
                  <a:pos x="7" y="270"/>
                </a:cxn>
                <a:cxn ang="0">
                  <a:pos x="7" y="268"/>
                </a:cxn>
                <a:cxn ang="0">
                  <a:pos x="5" y="267"/>
                </a:cxn>
                <a:cxn ang="0">
                  <a:pos x="5" y="265"/>
                </a:cxn>
                <a:cxn ang="0">
                  <a:pos x="4" y="263"/>
                </a:cxn>
                <a:cxn ang="0">
                  <a:pos x="4" y="261"/>
                </a:cxn>
                <a:cxn ang="0">
                  <a:pos x="4" y="261"/>
                </a:cxn>
                <a:cxn ang="0">
                  <a:pos x="2" y="258"/>
                </a:cxn>
                <a:cxn ang="0">
                  <a:pos x="2" y="256"/>
                </a:cxn>
                <a:cxn ang="0">
                  <a:pos x="2" y="254"/>
                </a:cxn>
                <a:cxn ang="0">
                  <a:pos x="2" y="252"/>
                </a:cxn>
                <a:cxn ang="0">
                  <a:pos x="0" y="250"/>
                </a:cxn>
                <a:cxn ang="0">
                  <a:pos x="0" y="248"/>
                </a:cxn>
                <a:cxn ang="0">
                  <a:pos x="0" y="247"/>
                </a:cxn>
                <a:cxn ang="0">
                  <a:pos x="0" y="243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198"/>
                </a:cxn>
                <a:cxn ang="0">
                  <a:pos x="83" y="199"/>
                </a:cxn>
                <a:cxn ang="0">
                  <a:pos x="85" y="201"/>
                </a:cxn>
                <a:cxn ang="0">
                  <a:pos x="85" y="203"/>
                </a:cxn>
                <a:cxn ang="0">
                  <a:pos x="85" y="205"/>
                </a:cxn>
                <a:cxn ang="0">
                  <a:pos x="87" y="207"/>
                </a:cxn>
                <a:cxn ang="0">
                  <a:pos x="87" y="209"/>
                </a:cxn>
                <a:cxn ang="0">
                  <a:pos x="89" y="209"/>
                </a:cxn>
                <a:cxn ang="0">
                  <a:pos x="89" y="210"/>
                </a:cxn>
                <a:cxn ang="0">
                  <a:pos x="91" y="212"/>
                </a:cxn>
                <a:cxn ang="0">
                  <a:pos x="93" y="212"/>
                </a:cxn>
                <a:cxn ang="0">
                  <a:pos x="93" y="214"/>
                </a:cxn>
                <a:cxn ang="0">
                  <a:pos x="94" y="214"/>
                </a:cxn>
                <a:cxn ang="0">
                  <a:pos x="96" y="214"/>
                </a:cxn>
                <a:cxn ang="0">
                  <a:pos x="98" y="216"/>
                </a:cxn>
                <a:cxn ang="0">
                  <a:pos x="100" y="216"/>
                </a:cxn>
                <a:cxn ang="0">
                  <a:pos x="102" y="216"/>
                </a:cxn>
                <a:cxn ang="0">
                  <a:pos x="274" y="216"/>
                </a:cxn>
                <a:cxn ang="0">
                  <a:pos x="274" y="281"/>
                </a:cxn>
              </a:cxnLst>
              <a:rect l="0" t="0" r="r" b="b"/>
              <a:pathLst>
                <a:path w="274" h="281">
                  <a:moveTo>
                    <a:pt x="274" y="281"/>
                  </a:moveTo>
                  <a:lnTo>
                    <a:pt x="40" y="281"/>
                  </a:lnTo>
                  <a:lnTo>
                    <a:pt x="38" y="281"/>
                  </a:lnTo>
                  <a:lnTo>
                    <a:pt x="34" y="281"/>
                  </a:lnTo>
                  <a:lnTo>
                    <a:pt x="33" y="281"/>
                  </a:lnTo>
                  <a:lnTo>
                    <a:pt x="31" y="281"/>
                  </a:lnTo>
                  <a:lnTo>
                    <a:pt x="29" y="281"/>
                  </a:lnTo>
                  <a:lnTo>
                    <a:pt x="27" y="281"/>
                  </a:lnTo>
                  <a:lnTo>
                    <a:pt x="25" y="279"/>
                  </a:lnTo>
                  <a:lnTo>
                    <a:pt x="24" y="279"/>
                  </a:lnTo>
                  <a:lnTo>
                    <a:pt x="22" y="279"/>
                  </a:lnTo>
                  <a:lnTo>
                    <a:pt x="20" y="278"/>
                  </a:lnTo>
                  <a:lnTo>
                    <a:pt x="18" y="278"/>
                  </a:lnTo>
                  <a:lnTo>
                    <a:pt x="16" y="276"/>
                  </a:lnTo>
                  <a:lnTo>
                    <a:pt x="14" y="276"/>
                  </a:lnTo>
                  <a:lnTo>
                    <a:pt x="13" y="274"/>
                  </a:lnTo>
                  <a:lnTo>
                    <a:pt x="11" y="274"/>
                  </a:lnTo>
                  <a:lnTo>
                    <a:pt x="11" y="272"/>
                  </a:lnTo>
                  <a:lnTo>
                    <a:pt x="9" y="270"/>
                  </a:lnTo>
                  <a:lnTo>
                    <a:pt x="7" y="270"/>
                  </a:lnTo>
                  <a:lnTo>
                    <a:pt x="7" y="268"/>
                  </a:lnTo>
                  <a:lnTo>
                    <a:pt x="5" y="267"/>
                  </a:lnTo>
                  <a:lnTo>
                    <a:pt x="5" y="265"/>
                  </a:lnTo>
                  <a:lnTo>
                    <a:pt x="4" y="263"/>
                  </a:lnTo>
                  <a:lnTo>
                    <a:pt x="4" y="261"/>
                  </a:lnTo>
                  <a:lnTo>
                    <a:pt x="4" y="261"/>
                  </a:lnTo>
                  <a:lnTo>
                    <a:pt x="2" y="258"/>
                  </a:lnTo>
                  <a:lnTo>
                    <a:pt x="2" y="256"/>
                  </a:lnTo>
                  <a:lnTo>
                    <a:pt x="2" y="254"/>
                  </a:lnTo>
                  <a:lnTo>
                    <a:pt x="2" y="252"/>
                  </a:lnTo>
                  <a:lnTo>
                    <a:pt x="0" y="250"/>
                  </a:lnTo>
                  <a:lnTo>
                    <a:pt x="0" y="248"/>
                  </a:lnTo>
                  <a:lnTo>
                    <a:pt x="0" y="247"/>
                  </a:lnTo>
                  <a:lnTo>
                    <a:pt x="0" y="24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198"/>
                  </a:lnTo>
                  <a:lnTo>
                    <a:pt x="83" y="199"/>
                  </a:lnTo>
                  <a:lnTo>
                    <a:pt x="85" y="201"/>
                  </a:lnTo>
                  <a:lnTo>
                    <a:pt x="85" y="203"/>
                  </a:lnTo>
                  <a:lnTo>
                    <a:pt x="85" y="205"/>
                  </a:lnTo>
                  <a:lnTo>
                    <a:pt x="87" y="207"/>
                  </a:lnTo>
                  <a:lnTo>
                    <a:pt x="87" y="209"/>
                  </a:lnTo>
                  <a:lnTo>
                    <a:pt x="89" y="209"/>
                  </a:lnTo>
                  <a:lnTo>
                    <a:pt x="89" y="210"/>
                  </a:lnTo>
                  <a:lnTo>
                    <a:pt x="91" y="212"/>
                  </a:lnTo>
                  <a:lnTo>
                    <a:pt x="93" y="212"/>
                  </a:lnTo>
                  <a:lnTo>
                    <a:pt x="93" y="214"/>
                  </a:lnTo>
                  <a:lnTo>
                    <a:pt x="94" y="214"/>
                  </a:lnTo>
                  <a:lnTo>
                    <a:pt x="96" y="214"/>
                  </a:lnTo>
                  <a:lnTo>
                    <a:pt x="98" y="216"/>
                  </a:lnTo>
                  <a:lnTo>
                    <a:pt x="100" y="216"/>
                  </a:lnTo>
                  <a:lnTo>
                    <a:pt x="102" y="216"/>
                  </a:lnTo>
                  <a:lnTo>
                    <a:pt x="274" y="216"/>
                  </a:lnTo>
                  <a:lnTo>
                    <a:pt x="274" y="281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599" name="Freeform 15"/>
            <p:cNvSpPr>
              <a:spLocks/>
            </p:cNvSpPr>
            <p:nvPr userDrawn="1"/>
          </p:nvSpPr>
          <p:spPr bwMode="auto">
            <a:xfrm>
              <a:off x="839" y="4102"/>
              <a:ext cx="140" cy="85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0" y="120"/>
                </a:cxn>
                <a:cxn ang="0">
                  <a:pos x="1" y="126"/>
                </a:cxn>
                <a:cxn ang="0">
                  <a:pos x="3" y="131"/>
                </a:cxn>
                <a:cxn ang="0">
                  <a:pos x="3" y="136"/>
                </a:cxn>
                <a:cxn ang="0">
                  <a:pos x="7" y="140"/>
                </a:cxn>
                <a:cxn ang="0">
                  <a:pos x="9" y="146"/>
                </a:cxn>
                <a:cxn ang="0">
                  <a:pos x="12" y="149"/>
                </a:cxn>
                <a:cxn ang="0">
                  <a:pos x="16" y="153"/>
                </a:cxn>
                <a:cxn ang="0">
                  <a:pos x="20" y="156"/>
                </a:cxn>
                <a:cxn ang="0">
                  <a:pos x="23" y="160"/>
                </a:cxn>
                <a:cxn ang="0">
                  <a:pos x="29" y="164"/>
                </a:cxn>
                <a:cxn ang="0">
                  <a:pos x="34" y="166"/>
                </a:cxn>
                <a:cxn ang="0">
                  <a:pos x="38" y="167"/>
                </a:cxn>
                <a:cxn ang="0">
                  <a:pos x="43" y="169"/>
                </a:cxn>
                <a:cxn ang="0">
                  <a:pos x="49" y="169"/>
                </a:cxn>
                <a:cxn ang="0">
                  <a:pos x="54" y="169"/>
                </a:cxn>
                <a:cxn ang="0">
                  <a:pos x="279" y="111"/>
                </a:cxn>
                <a:cxn ang="0">
                  <a:pos x="94" y="111"/>
                </a:cxn>
                <a:cxn ang="0">
                  <a:pos x="90" y="111"/>
                </a:cxn>
                <a:cxn ang="0">
                  <a:pos x="87" y="109"/>
                </a:cxn>
                <a:cxn ang="0">
                  <a:pos x="85" y="107"/>
                </a:cxn>
                <a:cxn ang="0">
                  <a:pos x="81" y="106"/>
                </a:cxn>
                <a:cxn ang="0">
                  <a:pos x="79" y="102"/>
                </a:cxn>
                <a:cxn ang="0">
                  <a:pos x="78" y="98"/>
                </a:cxn>
                <a:cxn ang="0">
                  <a:pos x="78" y="95"/>
                </a:cxn>
                <a:cxn ang="0">
                  <a:pos x="78" y="91"/>
                </a:cxn>
                <a:cxn ang="0">
                  <a:pos x="78" y="87"/>
                </a:cxn>
                <a:cxn ang="0">
                  <a:pos x="79" y="84"/>
                </a:cxn>
                <a:cxn ang="0">
                  <a:pos x="81" y="80"/>
                </a:cxn>
                <a:cxn ang="0">
                  <a:pos x="85" y="78"/>
                </a:cxn>
                <a:cxn ang="0">
                  <a:pos x="87" y="77"/>
                </a:cxn>
                <a:cxn ang="0">
                  <a:pos x="90" y="75"/>
                </a:cxn>
                <a:cxn ang="0">
                  <a:pos x="94" y="73"/>
                </a:cxn>
                <a:cxn ang="0">
                  <a:pos x="279" y="73"/>
                </a:cxn>
                <a:cxn ang="0">
                  <a:pos x="0" y="0"/>
                </a:cxn>
              </a:cxnLst>
              <a:rect l="0" t="0" r="r" b="b"/>
              <a:pathLst>
                <a:path w="279" h="169">
                  <a:moveTo>
                    <a:pt x="0" y="0"/>
                  </a:moveTo>
                  <a:lnTo>
                    <a:pt x="0" y="115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1" y="129"/>
                  </a:lnTo>
                  <a:lnTo>
                    <a:pt x="3" y="131"/>
                  </a:lnTo>
                  <a:lnTo>
                    <a:pt x="3" y="133"/>
                  </a:lnTo>
                  <a:lnTo>
                    <a:pt x="3" y="136"/>
                  </a:lnTo>
                  <a:lnTo>
                    <a:pt x="5" y="138"/>
                  </a:lnTo>
                  <a:lnTo>
                    <a:pt x="7" y="140"/>
                  </a:lnTo>
                  <a:lnTo>
                    <a:pt x="7" y="144"/>
                  </a:lnTo>
                  <a:lnTo>
                    <a:pt x="9" y="146"/>
                  </a:lnTo>
                  <a:lnTo>
                    <a:pt x="10" y="147"/>
                  </a:lnTo>
                  <a:lnTo>
                    <a:pt x="12" y="149"/>
                  </a:lnTo>
                  <a:lnTo>
                    <a:pt x="14" y="151"/>
                  </a:lnTo>
                  <a:lnTo>
                    <a:pt x="16" y="153"/>
                  </a:lnTo>
                  <a:lnTo>
                    <a:pt x="18" y="155"/>
                  </a:lnTo>
                  <a:lnTo>
                    <a:pt x="20" y="156"/>
                  </a:lnTo>
                  <a:lnTo>
                    <a:pt x="21" y="158"/>
                  </a:lnTo>
                  <a:lnTo>
                    <a:pt x="23" y="160"/>
                  </a:lnTo>
                  <a:lnTo>
                    <a:pt x="27" y="162"/>
                  </a:lnTo>
                  <a:lnTo>
                    <a:pt x="29" y="164"/>
                  </a:lnTo>
                  <a:lnTo>
                    <a:pt x="30" y="164"/>
                  </a:lnTo>
                  <a:lnTo>
                    <a:pt x="34" y="166"/>
                  </a:lnTo>
                  <a:lnTo>
                    <a:pt x="36" y="166"/>
                  </a:lnTo>
                  <a:lnTo>
                    <a:pt x="38" y="167"/>
                  </a:lnTo>
                  <a:lnTo>
                    <a:pt x="41" y="167"/>
                  </a:lnTo>
                  <a:lnTo>
                    <a:pt x="43" y="169"/>
                  </a:lnTo>
                  <a:lnTo>
                    <a:pt x="47" y="169"/>
                  </a:lnTo>
                  <a:lnTo>
                    <a:pt x="49" y="169"/>
                  </a:lnTo>
                  <a:lnTo>
                    <a:pt x="52" y="169"/>
                  </a:lnTo>
                  <a:lnTo>
                    <a:pt x="54" y="169"/>
                  </a:lnTo>
                  <a:lnTo>
                    <a:pt x="279" y="169"/>
                  </a:lnTo>
                  <a:lnTo>
                    <a:pt x="279" y="111"/>
                  </a:lnTo>
                  <a:lnTo>
                    <a:pt x="96" y="111"/>
                  </a:lnTo>
                  <a:lnTo>
                    <a:pt x="94" y="111"/>
                  </a:lnTo>
                  <a:lnTo>
                    <a:pt x="92" y="111"/>
                  </a:lnTo>
                  <a:lnTo>
                    <a:pt x="90" y="111"/>
                  </a:lnTo>
                  <a:lnTo>
                    <a:pt x="89" y="111"/>
                  </a:lnTo>
                  <a:lnTo>
                    <a:pt x="87" y="109"/>
                  </a:lnTo>
                  <a:lnTo>
                    <a:pt x="87" y="109"/>
                  </a:lnTo>
                  <a:lnTo>
                    <a:pt x="85" y="107"/>
                  </a:lnTo>
                  <a:lnTo>
                    <a:pt x="83" y="106"/>
                  </a:lnTo>
                  <a:lnTo>
                    <a:pt x="81" y="106"/>
                  </a:lnTo>
                  <a:lnTo>
                    <a:pt x="81" y="104"/>
                  </a:lnTo>
                  <a:lnTo>
                    <a:pt x="79" y="102"/>
                  </a:lnTo>
                  <a:lnTo>
                    <a:pt x="79" y="100"/>
                  </a:lnTo>
                  <a:lnTo>
                    <a:pt x="78" y="98"/>
                  </a:lnTo>
                  <a:lnTo>
                    <a:pt x="78" y="97"/>
                  </a:lnTo>
                  <a:lnTo>
                    <a:pt x="78" y="95"/>
                  </a:lnTo>
                  <a:lnTo>
                    <a:pt x="78" y="93"/>
                  </a:lnTo>
                  <a:lnTo>
                    <a:pt x="78" y="91"/>
                  </a:lnTo>
                  <a:lnTo>
                    <a:pt x="78" y="89"/>
                  </a:lnTo>
                  <a:lnTo>
                    <a:pt x="78" y="87"/>
                  </a:lnTo>
                  <a:lnTo>
                    <a:pt x="79" y="86"/>
                  </a:lnTo>
                  <a:lnTo>
                    <a:pt x="79" y="84"/>
                  </a:lnTo>
                  <a:lnTo>
                    <a:pt x="81" y="82"/>
                  </a:lnTo>
                  <a:lnTo>
                    <a:pt x="81" y="80"/>
                  </a:lnTo>
                  <a:lnTo>
                    <a:pt x="83" y="78"/>
                  </a:lnTo>
                  <a:lnTo>
                    <a:pt x="85" y="78"/>
                  </a:lnTo>
                  <a:lnTo>
                    <a:pt x="87" y="77"/>
                  </a:lnTo>
                  <a:lnTo>
                    <a:pt x="87" y="77"/>
                  </a:lnTo>
                  <a:lnTo>
                    <a:pt x="89" y="75"/>
                  </a:lnTo>
                  <a:lnTo>
                    <a:pt x="90" y="75"/>
                  </a:lnTo>
                  <a:lnTo>
                    <a:pt x="92" y="75"/>
                  </a:lnTo>
                  <a:lnTo>
                    <a:pt x="94" y="73"/>
                  </a:lnTo>
                  <a:lnTo>
                    <a:pt x="96" y="73"/>
                  </a:lnTo>
                  <a:lnTo>
                    <a:pt x="279" y="73"/>
                  </a:lnTo>
                  <a:lnTo>
                    <a:pt x="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00" name="Freeform 16"/>
            <p:cNvSpPr>
              <a:spLocks/>
            </p:cNvSpPr>
            <p:nvPr userDrawn="1"/>
          </p:nvSpPr>
          <p:spPr bwMode="auto">
            <a:xfrm>
              <a:off x="839" y="4045"/>
              <a:ext cx="140" cy="39"/>
            </a:xfrm>
            <a:custGeom>
              <a:avLst/>
              <a:gdLst/>
              <a:ahLst/>
              <a:cxnLst>
                <a:cxn ang="0">
                  <a:pos x="279" y="0"/>
                </a:cxn>
                <a:cxn ang="0">
                  <a:pos x="78" y="0"/>
                </a:cxn>
                <a:cxn ang="0">
                  <a:pos x="74" y="2"/>
                </a:cxn>
                <a:cxn ang="0">
                  <a:pos x="70" y="2"/>
                </a:cxn>
                <a:cxn ang="0">
                  <a:pos x="67" y="2"/>
                </a:cxn>
                <a:cxn ang="0">
                  <a:pos x="63" y="2"/>
                </a:cxn>
                <a:cxn ang="0">
                  <a:pos x="60" y="4"/>
                </a:cxn>
                <a:cxn ang="0">
                  <a:pos x="56" y="4"/>
                </a:cxn>
                <a:cxn ang="0">
                  <a:pos x="52" y="5"/>
                </a:cxn>
                <a:cxn ang="0">
                  <a:pos x="49" y="7"/>
                </a:cxn>
                <a:cxn ang="0">
                  <a:pos x="45" y="9"/>
                </a:cxn>
                <a:cxn ang="0">
                  <a:pos x="41" y="11"/>
                </a:cxn>
                <a:cxn ang="0">
                  <a:pos x="38" y="13"/>
                </a:cxn>
                <a:cxn ang="0">
                  <a:pos x="36" y="15"/>
                </a:cxn>
                <a:cxn ang="0">
                  <a:pos x="32" y="16"/>
                </a:cxn>
                <a:cxn ang="0">
                  <a:pos x="29" y="18"/>
                </a:cxn>
                <a:cxn ang="0">
                  <a:pos x="27" y="20"/>
                </a:cxn>
                <a:cxn ang="0">
                  <a:pos x="23" y="24"/>
                </a:cxn>
                <a:cxn ang="0">
                  <a:pos x="21" y="25"/>
                </a:cxn>
                <a:cxn ang="0">
                  <a:pos x="20" y="29"/>
                </a:cxn>
                <a:cxn ang="0">
                  <a:pos x="16" y="31"/>
                </a:cxn>
                <a:cxn ang="0">
                  <a:pos x="14" y="34"/>
                </a:cxn>
                <a:cxn ang="0">
                  <a:pos x="12" y="38"/>
                </a:cxn>
                <a:cxn ang="0">
                  <a:pos x="10" y="42"/>
                </a:cxn>
                <a:cxn ang="0">
                  <a:pos x="9" y="44"/>
                </a:cxn>
                <a:cxn ang="0">
                  <a:pos x="7" y="47"/>
                </a:cxn>
                <a:cxn ang="0">
                  <a:pos x="5" y="51"/>
                </a:cxn>
                <a:cxn ang="0">
                  <a:pos x="3" y="54"/>
                </a:cxn>
                <a:cxn ang="0">
                  <a:pos x="3" y="58"/>
                </a:cxn>
                <a:cxn ang="0">
                  <a:pos x="1" y="62"/>
                </a:cxn>
                <a:cxn ang="0">
                  <a:pos x="1" y="65"/>
                </a:cxn>
                <a:cxn ang="0">
                  <a:pos x="0" y="69"/>
                </a:cxn>
                <a:cxn ang="0">
                  <a:pos x="0" y="73"/>
                </a:cxn>
                <a:cxn ang="0">
                  <a:pos x="0" y="78"/>
                </a:cxn>
                <a:cxn ang="0">
                  <a:pos x="279" y="78"/>
                </a:cxn>
                <a:cxn ang="0">
                  <a:pos x="279" y="0"/>
                </a:cxn>
              </a:cxnLst>
              <a:rect l="0" t="0" r="r" b="b"/>
              <a:pathLst>
                <a:path w="279" h="78">
                  <a:moveTo>
                    <a:pt x="279" y="0"/>
                  </a:moveTo>
                  <a:lnTo>
                    <a:pt x="78" y="0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7" y="2"/>
                  </a:lnTo>
                  <a:lnTo>
                    <a:pt x="63" y="2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2" y="5"/>
                  </a:lnTo>
                  <a:lnTo>
                    <a:pt x="49" y="7"/>
                  </a:lnTo>
                  <a:lnTo>
                    <a:pt x="45" y="9"/>
                  </a:lnTo>
                  <a:lnTo>
                    <a:pt x="41" y="11"/>
                  </a:lnTo>
                  <a:lnTo>
                    <a:pt x="38" y="13"/>
                  </a:lnTo>
                  <a:lnTo>
                    <a:pt x="36" y="15"/>
                  </a:lnTo>
                  <a:lnTo>
                    <a:pt x="32" y="16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20" y="29"/>
                  </a:lnTo>
                  <a:lnTo>
                    <a:pt x="16" y="31"/>
                  </a:lnTo>
                  <a:lnTo>
                    <a:pt x="14" y="34"/>
                  </a:lnTo>
                  <a:lnTo>
                    <a:pt x="12" y="38"/>
                  </a:lnTo>
                  <a:lnTo>
                    <a:pt x="10" y="42"/>
                  </a:lnTo>
                  <a:lnTo>
                    <a:pt x="9" y="44"/>
                  </a:lnTo>
                  <a:lnTo>
                    <a:pt x="7" y="47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3" y="58"/>
                  </a:lnTo>
                  <a:lnTo>
                    <a:pt x="1" y="62"/>
                  </a:lnTo>
                  <a:lnTo>
                    <a:pt x="1" y="65"/>
                  </a:lnTo>
                  <a:lnTo>
                    <a:pt x="0" y="69"/>
                  </a:lnTo>
                  <a:lnTo>
                    <a:pt x="0" y="73"/>
                  </a:lnTo>
                  <a:lnTo>
                    <a:pt x="0" y="78"/>
                  </a:lnTo>
                  <a:lnTo>
                    <a:pt x="279" y="78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0047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01" name="Freeform 17"/>
            <p:cNvSpPr>
              <a:spLocks/>
            </p:cNvSpPr>
            <p:nvPr userDrawn="1"/>
          </p:nvSpPr>
          <p:spPr bwMode="auto">
            <a:xfrm>
              <a:off x="64" y="4207"/>
              <a:ext cx="19" cy="2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1" y="0"/>
                </a:cxn>
                <a:cxn ang="0">
                  <a:pos x="33" y="0"/>
                </a:cxn>
                <a:cxn ang="0">
                  <a:pos x="35" y="2"/>
                </a:cxn>
                <a:cxn ang="0">
                  <a:pos x="35" y="2"/>
                </a:cxn>
                <a:cxn ang="0">
                  <a:pos x="37" y="2"/>
                </a:cxn>
                <a:cxn ang="0">
                  <a:pos x="37" y="4"/>
                </a:cxn>
                <a:cxn ang="0">
                  <a:pos x="37" y="4"/>
                </a:cxn>
                <a:cxn ang="0">
                  <a:pos x="37" y="5"/>
                </a:cxn>
                <a:cxn ang="0">
                  <a:pos x="38" y="7"/>
                </a:cxn>
                <a:cxn ang="0">
                  <a:pos x="38" y="33"/>
                </a:cxn>
                <a:cxn ang="0">
                  <a:pos x="37" y="34"/>
                </a:cxn>
                <a:cxn ang="0">
                  <a:pos x="37" y="36"/>
                </a:cxn>
                <a:cxn ang="0">
                  <a:pos x="37" y="36"/>
                </a:cxn>
                <a:cxn ang="0">
                  <a:pos x="37" y="38"/>
                </a:cxn>
                <a:cxn ang="0">
                  <a:pos x="35" y="38"/>
                </a:cxn>
                <a:cxn ang="0">
                  <a:pos x="35" y="38"/>
                </a:cxn>
                <a:cxn ang="0">
                  <a:pos x="33" y="38"/>
                </a:cxn>
                <a:cxn ang="0">
                  <a:pos x="31" y="40"/>
                </a:cxn>
                <a:cxn ang="0">
                  <a:pos x="6" y="40"/>
                </a:cxn>
                <a:cxn ang="0">
                  <a:pos x="4" y="38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0" y="33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6" y="0"/>
                </a:cxn>
              </a:cxnLst>
              <a:rect l="0" t="0" r="r" b="b"/>
              <a:pathLst>
                <a:path w="38" h="40">
                  <a:moveTo>
                    <a:pt x="6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8" y="33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37" y="36"/>
                  </a:lnTo>
                  <a:lnTo>
                    <a:pt x="37" y="38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3" y="38"/>
                  </a:lnTo>
                  <a:lnTo>
                    <a:pt x="31" y="40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85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02" name="Freeform 18"/>
            <p:cNvSpPr>
              <a:spLocks/>
            </p:cNvSpPr>
            <p:nvPr userDrawn="1"/>
          </p:nvSpPr>
          <p:spPr bwMode="auto">
            <a:xfrm>
              <a:off x="64" y="4281"/>
              <a:ext cx="19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1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7" y="4"/>
                </a:cxn>
                <a:cxn ang="0">
                  <a:pos x="37" y="4"/>
                </a:cxn>
                <a:cxn ang="0">
                  <a:pos x="38" y="5"/>
                </a:cxn>
                <a:cxn ang="0">
                  <a:pos x="38" y="33"/>
                </a:cxn>
                <a:cxn ang="0">
                  <a:pos x="37" y="33"/>
                </a:cxn>
                <a:cxn ang="0">
                  <a:pos x="37" y="34"/>
                </a:cxn>
                <a:cxn ang="0">
                  <a:pos x="37" y="36"/>
                </a:cxn>
                <a:cxn ang="0">
                  <a:pos x="37" y="36"/>
                </a:cxn>
                <a:cxn ang="0">
                  <a:pos x="35" y="36"/>
                </a:cxn>
                <a:cxn ang="0">
                  <a:pos x="35" y="38"/>
                </a:cxn>
                <a:cxn ang="0">
                  <a:pos x="33" y="38"/>
                </a:cxn>
                <a:cxn ang="0">
                  <a:pos x="31" y="38"/>
                </a:cxn>
                <a:cxn ang="0">
                  <a:pos x="6" y="38"/>
                </a:cxn>
                <a:cxn ang="0">
                  <a:pos x="4" y="38"/>
                </a:cxn>
                <a:cxn ang="0">
                  <a:pos x="2" y="38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6" y="0"/>
                </a:cxn>
              </a:cxnLst>
              <a:rect l="0" t="0" r="r" b="b"/>
              <a:pathLst>
                <a:path w="38" h="38">
                  <a:moveTo>
                    <a:pt x="6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8" y="5"/>
                  </a:lnTo>
                  <a:lnTo>
                    <a:pt x="38" y="33"/>
                  </a:lnTo>
                  <a:lnTo>
                    <a:pt x="37" y="33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37" y="36"/>
                  </a:lnTo>
                  <a:lnTo>
                    <a:pt x="35" y="36"/>
                  </a:lnTo>
                  <a:lnTo>
                    <a:pt x="35" y="38"/>
                  </a:lnTo>
                  <a:lnTo>
                    <a:pt x="33" y="38"/>
                  </a:lnTo>
                  <a:lnTo>
                    <a:pt x="31" y="38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85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03" name="Freeform 19"/>
            <p:cNvSpPr>
              <a:spLocks/>
            </p:cNvSpPr>
            <p:nvPr userDrawn="1"/>
          </p:nvSpPr>
          <p:spPr bwMode="auto">
            <a:xfrm>
              <a:off x="99" y="4245"/>
              <a:ext cx="23" cy="1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6" y="2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  <a:cxn ang="0">
                  <a:pos x="38" y="6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38" y="35"/>
                </a:cxn>
                <a:cxn ang="0">
                  <a:pos x="38" y="35"/>
                </a:cxn>
                <a:cxn ang="0">
                  <a:pos x="36" y="37"/>
                </a:cxn>
                <a:cxn ang="0">
                  <a:pos x="36" y="37"/>
                </a:cxn>
                <a:cxn ang="0">
                  <a:pos x="36" y="38"/>
                </a:cxn>
                <a:cxn ang="0">
                  <a:pos x="35" y="38"/>
                </a:cxn>
                <a:cxn ang="0">
                  <a:pos x="33" y="38"/>
                </a:cxn>
                <a:cxn ang="0">
                  <a:pos x="7" y="38"/>
                </a:cxn>
                <a:cxn ang="0">
                  <a:pos x="6" y="38"/>
                </a:cxn>
                <a:cxn ang="0">
                  <a:pos x="4" y="38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2" y="35"/>
                </a:cxn>
                <a:cxn ang="0">
                  <a:pos x="2" y="35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7" y="0"/>
                </a:cxn>
              </a:cxnLst>
              <a:rect l="0" t="0" r="r" b="b"/>
              <a:pathLst>
                <a:path w="38" h="38">
                  <a:moveTo>
                    <a:pt x="7" y="0"/>
                  </a:moveTo>
                  <a:lnTo>
                    <a:pt x="33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6" y="38"/>
                  </a:lnTo>
                  <a:lnTo>
                    <a:pt x="35" y="38"/>
                  </a:lnTo>
                  <a:lnTo>
                    <a:pt x="33" y="38"/>
                  </a:lnTo>
                  <a:lnTo>
                    <a:pt x="7" y="38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5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04" name="Freeform 20"/>
            <p:cNvSpPr>
              <a:spLocks/>
            </p:cNvSpPr>
            <p:nvPr userDrawn="1"/>
          </p:nvSpPr>
          <p:spPr bwMode="auto">
            <a:xfrm>
              <a:off x="81" y="4263"/>
              <a:ext cx="23" cy="2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2" y="0"/>
                </a:cxn>
                <a:cxn ang="0">
                  <a:pos x="34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8" y="1"/>
                </a:cxn>
                <a:cxn ang="0">
                  <a:pos x="38" y="1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40" y="5"/>
                </a:cxn>
                <a:cxn ang="0">
                  <a:pos x="40" y="32"/>
                </a:cxn>
                <a:cxn ang="0">
                  <a:pos x="38" y="32"/>
                </a:cxn>
                <a:cxn ang="0">
                  <a:pos x="38" y="34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36" y="36"/>
                </a:cxn>
                <a:cxn ang="0">
                  <a:pos x="36" y="38"/>
                </a:cxn>
                <a:cxn ang="0">
                  <a:pos x="34" y="38"/>
                </a:cxn>
                <a:cxn ang="0">
                  <a:pos x="32" y="38"/>
                </a:cxn>
                <a:cxn ang="0">
                  <a:pos x="7" y="38"/>
                </a:cxn>
                <a:cxn ang="0">
                  <a:pos x="5" y="38"/>
                </a:cxn>
                <a:cxn ang="0">
                  <a:pos x="3" y="38"/>
                </a:cxn>
                <a:cxn ang="0">
                  <a:pos x="3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" y="34"/>
                </a:cxn>
                <a:cxn ang="0">
                  <a:pos x="2" y="32"/>
                </a:cxn>
                <a:cxn ang="0">
                  <a:pos x="0" y="32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7" y="0"/>
                </a:cxn>
              </a:cxnLst>
              <a:rect l="0" t="0" r="r" b="b"/>
              <a:pathLst>
                <a:path w="40" h="38">
                  <a:moveTo>
                    <a:pt x="7" y="0"/>
                  </a:move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40" y="5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6"/>
                  </a:lnTo>
                  <a:lnTo>
                    <a:pt x="36" y="38"/>
                  </a:lnTo>
                  <a:lnTo>
                    <a:pt x="34" y="38"/>
                  </a:lnTo>
                  <a:lnTo>
                    <a:pt x="32" y="38"/>
                  </a:lnTo>
                  <a:lnTo>
                    <a:pt x="7" y="38"/>
                  </a:lnTo>
                  <a:lnTo>
                    <a:pt x="5" y="38"/>
                  </a:lnTo>
                  <a:lnTo>
                    <a:pt x="3" y="38"/>
                  </a:lnTo>
                  <a:lnTo>
                    <a:pt x="3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5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05" name="Freeform 21"/>
            <p:cNvSpPr>
              <a:spLocks/>
            </p:cNvSpPr>
            <p:nvPr userDrawn="1"/>
          </p:nvSpPr>
          <p:spPr bwMode="auto">
            <a:xfrm>
              <a:off x="81" y="4226"/>
              <a:ext cx="23" cy="2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2" y="0"/>
                </a:cxn>
                <a:cxn ang="0">
                  <a:pos x="34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40" y="5"/>
                </a:cxn>
                <a:cxn ang="0">
                  <a:pos x="40" y="31"/>
                </a:cxn>
                <a:cxn ang="0">
                  <a:pos x="38" y="33"/>
                </a:cxn>
                <a:cxn ang="0">
                  <a:pos x="38" y="34"/>
                </a:cxn>
                <a:cxn ang="0">
                  <a:pos x="38" y="34"/>
                </a:cxn>
                <a:cxn ang="0">
                  <a:pos x="38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34" y="38"/>
                </a:cxn>
                <a:cxn ang="0">
                  <a:pos x="32" y="38"/>
                </a:cxn>
                <a:cxn ang="0">
                  <a:pos x="7" y="38"/>
                </a:cxn>
                <a:cxn ang="0">
                  <a:pos x="5" y="38"/>
                </a:cxn>
                <a:cxn ang="0">
                  <a:pos x="3" y="36"/>
                </a:cxn>
                <a:cxn ang="0">
                  <a:pos x="3" y="36"/>
                </a:cxn>
                <a:cxn ang="0">
                  <a:pos x="2" y="36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33"/>
                </a:cxn>
                <a:cxn ang="0">
                  <a:pos x="0" y="31"/>
                </a:cxn>
                <a:cxn ang="0">
                  <a:pos x="0" y="5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7" y="0"/>
                </a:cxn>
              </a:cxnLst>
              <a:rect l="0" t="0" r="r" b="b"/>
              <a:pathLst>
                <a:path w="40" h="38">
                  <a:moveTo>
                    <a:pt x="7" y="0"/>
                  </a:move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0" y="5"/>
                  </a:lnTo>
                  <a:lnTo>
                    <a:pt x="40" y="31"/>
                  </a:lnTo>
                  <a:lnTo>
                    <a:pt x="38" y="33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4" y="38"/>
                  </a:lnTo>
                  <a:lnTo>
                    <a:pt x="32" y="38"/>
                  </a:lnTo>
                  <a:lnTo>
                    <a:pt x="7" y="38"/>
                  </a:lnTo>
                  <a:lnTo>
                    <a:pt x="5" y="38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0" y="31"/>
                  </a:lnTo>
                  <a:lnTo>
                    <a:pt x="0" y="5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5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06" name="Freeform 22"/>
            <p:cNvSpPr>
              <a:spLocks/>
            </p:cNvSpPr>
            <p:nvPr userDrawn="1"/>
          </p:nvSpPr>
          <p:spPr bwMode="auto">
            <a:xfrm>
              <a:off x="701" y="4221"/>
              <a:ext cx="70" cy="78"/>
            </a:xfrm>
            <a:custGeom>
              <a:avLst/>
              <a:gdLst/>
              <a:ahLst/>
              <a:cxnLst>
                <a:cxn ang="0">
                  <a:pos x="64" y="151"/>
                </a:cxn>
                <a:cxn ang="0">
                  <a:pos x="64" y="13"/>
                </a:cxn>
                <a:cxn ang="0">
                  <a:pos x="0" y="13"/>
                </a:cxn>
                <a:cxn ang="0">
                  <a:pos x="0" y="0"/>
                </a:cxn>
                <a:cxn ang="0">
                  <a:pos x="140" y="0"/>
                </a:cxn>
                <a:cxn ang="0">
                  <a:pos x="140" y="13"/>
                </a:cxn>
                <a:cxn ang="0">
                  <a:pos x="79" y="13"/>
                </a:cxn>
                <a:cxn ang="0">
                  <a:pos x="79" y="151"/>
                </a:cxn>
                <a:cxn ang="0">
                  <a:pos x="64" y="151"/>
                </a:cxn>
              </a:cxnLst>
              <a:rect l="0" t="0" r="r" b="b"/>
              <a:pathLst>
                <a:path w="140" h="151">
                  <a:moveTo>
                    <a:pt x="64" y="151"/>
                  </a:moveTo>
                  <a:lnTo>
                    <a:pt x="64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13"/>
                  </a:lnTo>
                  <a:lnTo>
                    <a:pt x="79" y="13"/>
                  </a:lnTo>
                  <a:lnTo>
                    <a:pt x="79" y="151"/>
                  </a:lnTo>
                  <a:lnTo>
                    <a:pt x="64" y="151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07" name="Rectangle 23"/>
            <p:cNvSpPr>
              <a:spLocks noChangeArrowheads="1"/>
            </p:cNvSpPr>
            <p:nvPr userDrawn="1"/>
          </p:nvSpPr>
          <p:spPr bwMode="auto">
            <a:xfrm>
              <a:off x="682" y="4221"/>
              <a:ext cx="7" cy="78"/>
            </a:xfrm>
            <a:prstGeom prst="rect">
              <a:avLst/>
            </a:prstGeom>
            <a:solidFill>
              <a:srgbClr val="58585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08" name="Rectangle 24"/>
            <p:cNvSpPr>
              <a:spLocks noChangeArrowheads="1"/>
            </p:cNvSpPr>
            <p:nvPr userDrawn="1"/>
          </p:nvSpPr>
          <p:spPr bwMode="auto">
            <a:xfrm>
              <a:off x="448" y="4245"/>
              <a:ext cx="6" cy="51"/>
            </a:xfrm>
            <a:prstGeom prst="rect">
              <a:avLst/>
            </a:prstGeom>
            <a:solidFill>
              <a:srgbClr val="58585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09" name="Rectangle 25"/>
            <p:cNvSpPr>
              <a:spLocks noChangeArrowheads="1"/>
            </p:cNvSpPr>
            <p:nvPr userDrawn="1"/>
          </p:nvSpPr>
          <p:spPr bwMode="auto">
            <a:xfrm>
              <a:off x="448" y="4226"/>
              <a:ext cx="6" cy="7"/>
            </a:xfrm>
            <a:prstGeom prst="rect">
              <a:avLst/>
            </a:prstGeom>
            <a:solidFill>
              <a:srgbClr val="58585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10" name="Freeform 26"/>
            <p:cNvSpPr>
              <a:spLocks/>
            </p:cNvSpPr>
            <p:nvPr userDrawn="1"/>
          </p:nvSpPr>
          <p:spPr bwMode="auto">
            <a:xfrm>
              <a:off x="307" y="4243"/>
              <a:ext cx="58" cy="5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3" y="18"/>
                </a:cxn>
                <a:cxn ang="0">
                  <a:pos x="16" y="14"/>
                </a:cxn>
                <a:cxn ang="0">
                  <a:pos x="22" y="11"/>
                </a:cxn>
                <a:cxn ang="0">
                  <a:pos x="27" y="7"/>
                </a:cxn>
                <a:cxn ang="0">
                  <a:pos x="33" y="3"/>
                </a:cxn>
                <a:cxn ang="0">
                  <a:pos x="38" y="1"/>
                </a:cxn>
                <a:cxn ang="0">
                  <a:pos x="46" y="0"/>
                </a:cxn>
                <a:cxn ang="0">
                  <a:pos x="53" y="0"/>
                </a:cxn>
                <a:cxn ang="0">
                  <a:pos x="60" y="0"/>
                </a:cxn>
                <a:cxn ang="0">
                  <a:pos x="65" y="0"/>
                </a:cxn>
                <a:cxn ang="0">
                  <a:pos x="71" y="0"/>
                </a:cxn>
                <a:cxn ang="0">
                  <a:pos x="75" y="1"/>
                </a:cxn>
                <a:cxn ang="0">
                  <a:pos x="80" y="1"/>
                </a:cxn>
                <a:cxn ang="0">
                  <a:pos x="85" y="3"/>
                </a:cxn>
                <a:cxn ang="0">
                  <a:pos x="89" y="5"/>
                </a:cxn>
                <a:cxn ang="0">
                  <a:pos x="95" y="7"/>
                </a:cxn>
                <a:cxn ang="0">
                  <a:pos x="98" y="11"/>
                </a:cxn>
                <a:cxn ang="0">
                  <a:pos x="102" y="12"/>
                </a:cxn>
                <a:cxn ang="0">
                  <a:pos x="105" y="16"/>
                </a:cxn>
                <a:cxn ang="0">
                  <a:pos x="109" y="20"/>
                </a:cxn>
                <a:cxn ang="0">
                  <a:pos x="111" y="23"/>
                </a:cxn>
                <a:cxn ang="0">
                  <a:pos x="113" y="27"/>
                </a:cxn>
                <a:cxn ang="0">
                  <a:pos x="115" y="32"/>
                </a:cxn>
                <a:cxn ang="0">
                  <a:pos x="115" y="36"/>
                </a:cxn>
                <a:cxn ang="0">
                  <a:pos x="116" y="41"/>
                </a:cxn>
                <a:cxn ang="0">
                  <a:pos x="102" y="107"/>
                </a:cxn>
                <a:cxn ang="0">
                  <a:pos x="102" y="43"/>
                </a:cxn>
                <a:cxn ang="0">
                  <a:pos x="102" y="40"/>
                </a:cxn>
                <a:cxn ang="0">
                  <a:pos x="102" y="36"/>
                </a:cxn>
                <a:cxn ang="0">
                  <a:pos x="100" y="32"/>
                </a:cxn>
                <a:cxn ang="0">
                  <a:pos x="98" y="29"/>
                </a:cxn>
                <a:cxn ang="0">
                  <a:pos x="96" y="25"/>
                </a:cxn>
                <a:cxn ang="0">
                  <a:pos x="95" y="23"/>
                </a:cxn>
                <a:cxn ang="0">
                  <a:pos x="93" y="21"/>
                </a:cxn>
                <a:cxn ang="0">
                  <a:pos x="89" y="20"/>
                </a:cxn>
                <a:cxn ang="0">
                  <a:pos x="87" y="18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76" y="14"/>
                </a:cxn>
                <a:cxn ang="0">
                  <a:pos x="71" y="12"/>
                </a:cxn>
                <a:cxn ang="0">
                  <a:pos x="65" y="12"/>
                </a:cxn>
                <a:cxn ang="0">
                  <a:pos x="56" y="12"/>
                </a:cxn>
                <a:cxn ang="0">
                  <a:pos x="47" y="12"/>
                </a:cxn>
                <a:cxn ang="0">
                  <a:pos x="42" y="14"/>
                </a:cxn>
                <a:cxn ang="0">
                  <a:pos x="38" y="14"/>
                </a:cxn>
                <a:cxn ang="0">
                  <a:pos x="35" y="16"/>
                </a:cxn>
                <a:cxn ang="0">
                  <a:pos x="31" y="18"/>
                </a:cxn>
                <a:cxn ang="0">
                  <a:pos x="27" y="20"/>
                </a:cxn>
                <a:cxn ang="0">
                  <a:pos x="24" y="21"/>
                </a:cxn>
                <a:cxn ang="0">
                  <a:pos x="22" y="23"/>
                </a:cxn>
                <a:cxn ang="0">
                  <a:pos x="20" y="27"/>
                </a:cxn>
                <a:cxn ang="0">
                  <a:pos x="16" y="31"/>
                </a:cxn>
                <a:cxn ang="0">
                  <a:pos x="16" y="34"/>
                </a:cxn>
                <a:cxn ang="0">
                  <a:pos x="15" y="38"/>
                </a:cxn>
                <a:cxn ang="0">
                  <a:pos x="15" y="43"/>
                </a:cxn>
                <a:cxn ang="0">
                  <a:pos x="15" y="107"/>
                </a:cxn>
              </a:cxnLst>
              <a:rect l="0" t="0" r="r" b="b"/>
              <a:pathLst>
                <a:path w="116" h="107">
                  <a:moveTo>
                    <a:pt x="0" y="107"/>
                  </a:moveTo>
                  <a:lnTo>
                    <a:pt x="0" y="3"/>
                  </a:lnTo>
                  <a:lnTo>
                    <a:pt x="13" y="3"/>
                  </a:lnTo>
                  <a:lnTo>
                    <a:pt x="13" y="18"/>
                  </a:lnTo>
                  <a:lnTo>
                    <a:pt x="15" y="16"/>
                  </a:lnTo>
                  <a:lnTo>
                    <a:pt x="16" y="14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24" y="9"/>
                  </a:lnTo>
                  <a:lnTo>
                    <a:pt x="27" y="7"/>
                  </a:lnTo>
                  <a:lnTo>
                    <a:pt x="29" y="5"/>
                  </a:lnTo>
                  <a:lnTo>
                    <a:pt x="33" y="3"/>
                  </a:lnTo>
                  <a:lnTo>
                    <a:pt x="36" y="3"/>
                  </a:lnTo>
                  <a:lnTo>
                    <a:pt x="38" y="1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5" y="1"/>
                  </a:lnTo>
                  <a:lnTo>
                    <a:pt x="78" y="1"/>
                  </a:lnTo>
                  <a:lnTo>
                    <a:pt x="80" y="1"/>
                  </a:lnTo>
                  <a:lnTo>
                    <a:pt x="82" y="3"/>
                  </a:lnTo>
                  <a:lnTo>
                    <a:pt x="85" y="3"/>
                  </a:lnTo>
                  <a:lnTo>
                    <a:pt x="87" y="5"/>
                  </a:lnTo>
                  <a:lnTo>
                    <a:pt x="89" y="5"/>
                  </a:lnTo>
                  <a:lnTo>
                    <a:pt x="93" y="7"/>
                  </a:lnTo>
                  <a:lnTo>
                    <a:pt x="95" y="7"/>
                  </a:lnTo>
                  <a:lnTo>
                    <a:pt x="96" y="9"/>
                  </a:lnTo>
                  <a:lnTo>
                    <a:pt x="98" y="11"/>
                  </a:lnTo>
                  <a:lnTo>
                    <a:pt x="100" y="11"/>
                  </a:lnTo>
                  <a:lnTo>
                    <a:pt x="102" y="12"/>
                  </a:lnTo>
                  <a:lnTo>
                    <a:pt x="104" y="14"/>
                  </a:lnTo>
                  <a:lnTo>
                    <a:pt x="105" y="16"/>
                  </a:lnTo>
                  <a:lnTo>
                    <a:pt x="107" y="18"/>
                  </a:lnTo>
                  <a:lnTo>
                    <a:pt x="109" y="20"/>
                  </a:lnTo>
                  <a:lnTo>
                    <a:pt x="109" y="21"/>
                  </a:lnTo>
                  <a:lnTo>
                    <a:pt x="111" y="23"/>
                  </a:lnTo>
                  <a:lnTo>
                    <a:pt x="113" y="25"/>
                  </a:lnTo>
                  <a:lnTo>
                    <a:pt x="113" y="27"/>
                  </a:lnTo>
                  <a:lnTo>
                    <a:pt x="113" y="31"/>
                  </a:lnTo>
                  <a:lnTo>
                    <a:pt x="115" y="32"/>
                  </a:lnTo>
                  <a:lnTo>
                    <a:pt x="115" y="34"/>
                  </a:lnTo>
                  <a:lnTo>
                    <a:pt x="115" y="36"/>
                  </a:lnTo>
                  <a:lnTo>
                    <a:pt x="116" y="40"/>
                  </a:lnTo>
                  <a:lnTo>
                    <a:pt x="116" y="41"/>
                  </a:lnTo>
                  <a:lnTo>
                    <a:pt x="116" y="107"/>
                  </a:lnTo>
                  <a:lnTo>
                    <a:pt x="102" y="107"/>
                  </a:lnTo>
                  <a:lnTo>
                    <a:pt x="102" y="47"/>
                  </a:lnTo>
                  <a:lnTo>
                    <a:pt x="102" y="43"/>
                  </a:lnTo>
                  <a:lnTo>
                    <a:pt x="102" y="41"/>
                  </a:lnTo>
                  <a:lnTo>
                    <a:pt x="102" y="40"/>
                  </a:lnTo>
                  <a:lnTo>
                    <a:pt x="102" y="38"/>
                  </a:lnTo>
                  <a:lnTo>
                    <a:pt x="102" y="36"/>
                  </a:lnTo>
                  <a:lnTo>
                    <a:pt x="100" y="34"/>
                  </a:lnTo>
                  <a:lnTo>
                    <a:pt x="100" y="32"/>
                  </a:lnTo>
                  <a:lnTo>
                    <a:pt x="100" y="31"/>
                  </a:lnTo>
                  <a:lnTo>
                    <a:pt x="98" y="29"/>
                  </a:lnTo>
                  <a:lnTo>
                    <a:pt x="98" y="27"/>
                  </a:lnTo>
                  <a:lnTo>
                    <a:pt x="96" y="25"/>
                  </a:lnTo>
                  <a:lnTo>
                    <a:pt x="96" y="25"/>
                  </a:lnTo>
                  <a:lnTo>
                    <a:pt x="95" y="23"/>
                  </a:lnTo>
                  <a:lnTo>
                    <a:pt x="95" y="21"/>
                  </a:lnTo>
                  <a:lnTo>
                    <a:pt x="93" y="21"/>
                  </a:lnTo>
                  <a:lnTo>
                    <a:pt x="91" y="20"/>
                  </a:lnTo>
                  <a:lnTo>
                    <a:pt x="89" y="20"/>
                  </a:lnTo>
                  <a:lnTo>
                    <a:pt x="89" y="18"/>
                  </a:lnTo>
                  <a:lnTo>
                    <a:pt x="87" y="18"/>
                  </a:lnTo>
                  <a:lnTo>
                    <a:pt x="85" y="16"/>
                  </a:lnTo>
                  <a:lnTo>
                    <a:pt x="84" y="16"/>
                  </a:lnTo>
                  <a:lnTo>
                    <a:pt x="82" y="14"/>
                  </a:lnTo>
                  <a:lnTo>
                    <a:pt x="80" y="14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5" y="12"/>
                  </a:lnTo>
                  <a:lnTo>
                    <a:pt x="71" y="12"/>
                  </a:lnTo>
                  <a:lnTo>
                    <a:pt x="69" y="12"/>
                  </a:lnTo>
                  <a:lnTo>
                    <a:pt x="65" y="12"/>
                  </a:lnTo>
                  <a:lnTo>
                    <a:pt x="60" y="12"/>
                  </a:lnTo>
                  <a:lnTo>
                    <a:pt x="56" y="12"/>
                  </a:lnTo>
                  <a:lnTo>
                    <a:pt x="53" y="12"/>
                  </a:lnTo>
                  <a:lnTo>
                    <a:pt x="47" y="12"/>
                  </a:lnTo>
                  <a:lnTo>
                    <a:pt x="44" y="12"/>
                  </a:lnTo>
                  <a:lnTo>
                    <a:pt x="42" y="14"/>
                  </a:lnTo>
                  <a:lnTo>
                    <a:pt x="40" y="14"/>
                  </a:lnTo>
                  <a:lnTo>
                    <a:pt x="38" y="14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3" y="16"/>
                  </a:lnTo>
                  <a:lnTo>
                    <a:pt x="31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6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22" y="23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8" y="29"/>
                  </a:lnTo>
                  <a:lnTo>
                    <a:pt x="16" y="31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5" y="36"/>
                  </a:lnTo>
                  <a:lnTo>
                    <a:pt x="15" y="38"/>
                  </a:lnTo>
                  <a:lnTo>
                    <a:pt x="15" y="40"/>
                  </a:lnTo>
                  <a:lnTo>
                    <a:pt x="15" y="43"/>
                  </a:lnTo>
                  <a:lnTo>
                    <a:pt x="15" y="45"/>
                  </a:lnTo>
                  <a:lnTo>
                    <a:pt x="15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11" name="Freeform 27"/>
            <p:cNvSpPr>
              <a:spLocks/>
            </p:cNvSpPr>
            <p:nvPr userDrawn="1"/>
          </p:nvSpPr>
          <p:spPr bwMode="auto">
            <a:xfrm>
              <a:off x="971" y="4243"/>
              <a:ext cx="58" cy="5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" y="18"/>
                </a:cxn>
                <a:cxn ang="0">
                  <a:pos x="18" y="14"/>
                </a:cxn>
                <a:cxn ang="0">
                  <a:pos x="22" y="11"/>
                </a:cxn>
                <a:cxn ang="0">
                  <a:pos x="27" y="7"/>
                </a:cxn>
                <a:cxn ang="0">
                  <a:pos x="33" y="3"/>
                </a:cxn>
                <a:cxn ang="0">
                  <a:pos x="40" y="1"/>
                </a:cxn>
                <a:cxn ang="0">
                  <a:pos x="45" y="0"/>
                </a:cxn>
                <a:cxn ang="0">
                  <a:pos x="53" y="0"/>
                </a:cxn>
                <a:cxn ang="0">
                  <a:pos x="60" y="0"/>
                </a:cxn>
                <a:cxn ang="0">
                  <a:pos x="65" y="0"/>
                </a:cxn>
                <a:cxn ang="0">
                  <a:pos x="71" y="0"/>
                </a:cxn>
                <a:cxn ang="0">
                  <a:pos x="76" y="1"/>
                </a:cxn>
                <a:cxn ang="0">
                  <a:pos x="80" y="1"/>
                </a:cxn>
                <a:cxn ang="0">
                  <a:pos x="85" y="3"/>
                </a:cxn>
                <a:cxn ang="0">
                  <a:pos x="91" y="5"/>
                </a:cxn>
                <a:cxn ang="0">
                  <a:pos x="94" y="7"/>
                </a:cxn>
                <a:cxn ang="0">
                  <a:pos x="98" y="11"/>
                </a:cxn>
                <a:cxn ang="0">
                  <a:pos x="102" y="12"/>
                </a:cxn>
                <a:cxn ang="0">
                  <a:pos x="105" y="16"/>
                </a:cxn>
                <a:cxn ang="0">
                  <a:pos x="109" y="20"/>
                </a:cxn>
                <a:cxn ang="0">
                  <a:pos x="111" y="23"/>
                </a:cxn>
                <a:cxn ang="0">
                  <a:pos x="113" y="27"/>
                </a:cxn>
                <a:cxn ang="0">
                  <a:pos x="114" y="32"/>
                </a:cxn>
                <a:cxn ang="0">
                  <a:pos x="116" y="36"/>
                </a:cxn>
                <a:cxn ang="0">
                  <a:pos x="116" y="41"/>
                </a:cxn>
                <a:cxn ang="0">
                  <a:pos x="102" y="107"/>
                </a:cxn>
                <a:cxn ang="0">
                  <a:pos x="102" y="43"/>
                </a:cxn>
                <a:cxn ang="0">
                  <a:pos x="102" y="40"/>
                </a:cxn>
                <a:cxn ang="0">
                  <a:pos x="102" y="36"/>
                </a:cxn>
                <a:cxn ang="0">
                  <a:pos x="100" y="32"/>
                </a:cxn>
                <a:cxn ang="0">
                  <a:pos x="98" y="29"/>
                </a:cxn>
                <a:cxn ang="0">
                  <a:pos x="96" y="25"/>
                </a:cxn>
                <a:cxn ang="0">
                  <a:pos x="94" y="23"/>
                </a:cxn>
                <a:cxn ang="0">
                  <a:pos x="93" y="21"/>
                </a:cxn>
                <a:cxn ang="0">
                  <a:pos x="91" y="20"/>
                </a:cxn>
                <a:cxn ang="0">
                  <a:pos x="87" y="18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76" y="14"/>
                </a:cxn>
                <a:cxn ang="0">
                  <a:pos x="73" y="12"/>
                </a:cxn>
                <a:cxn ang="0">
                  <a:pos x="65" y="12"/>
                </a:cxn>
                <a:cxn ang="0">
                  <a:pos x="56" y="12"/>
                </a:cxn>
                <a:cxn ang="0">
                  <a:pos x="47" y="12"/>
                </a:cxn>
                <a:cxn ang="0">
                  <a:pos x="42" y="14"/>
                </a:cxn>
                <a:cxn ang="0">
                  <a:pos x="38" y="14"/>
                </a:cxn>
                <a:cxn ang="0">
                  <a:pos x="34" y="16"/>
                </a:cxn>
                <a:cxn ang="0">
                  <a:pos x="31" y="18"/>
                </a:cxn>
                <a:cxn ang="0">
                  <a:pos x="27" y="20"/>
                </a:cxn>
                <a:cxn ang="0">
                  <a:pos x="24" y="21"/>
                </a:cxn>
                <a:cxn ang="0">
                  <a:pos x="22" y="23"/>
                </a:cxn>
                <a:cxn ang="0">
                  <a:pos x="20" y="27"/>
                </a:cxn>
                <a:cxn ang="0">
                  <a:pos x="18" y="31"/>
                </a:cxn>
                <a:cxn ang="0">
                  <a:pos x="16" y="34"/>
                </a:cxn>
                <a:cxn ang="0">
                  <a:pos x="14" y="38"/>
                </a:cxn>
                <a:cxn ang="0">
                  <a:pos x="14" y="43"/>
                </a:cxn>
                <a:cxn ang="0">
                  <a:pos x="14" y="107"/>
                </a:cxn>
              </a:cxnLst>
              <a:rect l="0" t="0" r="r" b="b"/>
              <a:pathLst>
                <a:path w="116" h="107">
                  <a:moveTo>
                    <a:pt x="0" y="107"/>
                  </a:moveTo>
                  <a:lnTo>
                    <a:pt x="0" y="3"/>
                  </a:lnTo>
                  <a:lnTo>
                    <a:pt x="14" y="3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27" y="7"/>
                  </a:lnTo>
                  <a:lnTo>
                    <a:pt x="31" y="5"/>
                  </a:lnTo>
                  <a:lnTo>
                    <a:pt x="33" y="3"/>
                  </a:lnTo>
                  <a:lnTo>
                    <a:pt x="36" y="3"/>
                  </a:lnTo>
                  <a:lnTo>
                    <a:pt x="40" y="1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8" y="1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5" y="3"/>
                  </a:lnTo>
                  <a:lnTo>
                    <a:pt x="87" y="5"/>
                  </a:lnTo>
                  <a:lnTo>
                    <a:pt x="91" y="5"/>
                  </a:lnTo>
                  <a:lnTo>
                    <a:pt x="93" y="7"/>
                  </a:lnTo>
                  <a:lnTo>
                    <a:pt x="94" y="7"/>
                  </a:lnTo>
                  <a:lnTo>
                    <a:pt x="96" y="9"/>
                  </a:lnTo>
                  <a:lnTo>
                    <a:pt x="98" y="11"/>
                  </a:lnTo>
                  <a:lnTo>
                    <a:pt x="100" y="11"/>
                  </a:lnTo>
                  <a:lnTo>
                    <a:pt x="102" y="12"/>
                  </a:lnTo>
                  <a:lnTo>
                    <a:pt x="103" y="14"/>
                  </a:lnTo>
                  <a:lnTo>
                    <a:pt x="105" y="16"/>
                  </a:lnTo>
                  <a:lnTo>
                    <a:pt x="107" y="18"/>
                  </a:lnTo>
                  <a:lnTo>
                    <a:pt x="109" y="20"/>
                  </a:lnTo>
                  <a:lnTo>
                    <a:pt x="109" y="21"/>
                  </a:lnTo>
                  <a:lnTo>
                    <a:pt x="111" y="23"/>
                  </a:lnTo>
                  <a:lnTo>
                    <a:pt x="113" y="25"/>
                  </a:lnTo>
                  <a:lnTo>
                    <a:pt x="113" y="27"/>
                  </a:lnTo>
                  <a:lnTo>
                    <a:pt x="114" y="31"/>
                  </a:lnTo>
                  <a:lnTo>
                    <a:pt x="114" y="32"/>
                  </a:lnTo>
                  <a:lnTo>
                    <a:pt x="114" y="34"/>
                  </a:lnTo>
                  <a:lnTo>
                    <a:pt x="116" y="36"/>
                  </a:lnTo>
                  <a:lnTo>
                    <a:pt x="116" y="40"/>
                  </a:lnTo>
                  <a:lnTo>
                    <a:pt x="116" y="41"/>
                  </a:lnTo>
                  <a:lnTo>
                    <a:pt x="116" y="107"/>
                  </a:lnTo>
                  <a:lnTo>
                    <a:pt x="102" y="107"/>
                  </a:lnTo>
                  <a:lnTo>
                    <a:pt x="102" y="47"/>
                  </a:lnTo>
                  <a:lnTo>
                    <a:pt x="102" y="43"/>
                  </a:lnTo>
                  <a:lnTo>
                    <a:pt x="102" y="41"/>
                  </a:lnTo>
                  <a:lnTo>
                    <a:pt x="102" y="40"/>
                  </a:lnTo>
                  <a:lnTo>
                    <a:pt x="102" y="38"/>
                  </a:lnTo>
                  <a:lnTo>
                    <a:pt x="102" y="36"/>
                  </a:lnTo>
                  <a:lnTo>
                    <a:pt x="100" y="34"/>
                  </a:lnTo>
                  <a:lnTo>
                    <a:pt x="100" y="32"/>
                  </a:lnTo>
                  <a:lnTo>
                    <a:pt x="100" y="31"/>
                  </a:lnTo>
                  <a:lnTo>
                    <a:pt x="98" y="29"/>
                  </a:lnTo>
                  <a:lnTo>
                    <a:pt x="98" y="27"/>
                  </a:lnTo>
                  <a:lnTo>
                    <a:pt x="96" y="25"/>
                  </a:lnTo>
                  <a:lnTo>
                    <a:pt x="96" y="25"/>
                  </a:lnTo>
                  <a:lnTo>
                    <a:pt x="94" y="23"/>
                  </a:lnTo>
                  <a:lnTo>
                    <a:pt x="94" y="21"/>
                  </a:lnTo>
                  <a:lnTo>
                    <a:pt x="93" y="21"/>
                  </a:lnTo>
                  <a:lnTo>
                    <a:pt x="91" y="20"/>
                  </a:lnTo>
                  <a:lnTo>
                    <a:pt x="91" y="20"/>
                  </a:lnTo>
                  <a:lnTo>
                    <a:pt x="89" y="18"/>
                  </a:lnTo>
                  <a:lnTo>
                    <a:pt x="87" y="18"/>
                  </a:lnTo>
                  <a:lnTo>
                    <a:pt x="85" y="16"/>
                  </a:lnTo>
                  <a:lnTo>
                    <a:pt x="84" y="16"/>
                  </a:lnTo>
                  <a:lnTo>
                    <a:pt x="82" y="14"/>
                  </a:lnTo>
                  <a:lnTo>
                    <a:pt x="80" y="14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2"/>
                  </a:lnTo>
                  <a:lnTo>
                    <a:pt x="73" y="12"/>
                  </a:lnTo>
                  <a:lnTo>
                    <a:pt x="69" y="12"/>
                  </a:lnTo>
                  <a:lnTo>
                    <a:pt x="65" y="12"/>
                  </a:lnTo>
                  <a:lnTo>
                    <a:pt x="60" y="12"/>
                  </a:lnTo>
                  <a:lnTo>
                    <a:pt x="56" y="12"/>
                  </a:lnTo>
                  <a:lnTo>
                    <a:pt x="53" y="12"/>
                  </a:lnTo>
                  <a:lnTo>
                    <a:pt x="47" y="12"/>
                  </a:lnTo>
                  <a:lnTo>
                    <a:pt x="44" y="12"/>
                  </a:lnTo>
                  <a:lnTo>
                    <a:pt x="42" y="14"/>
                  </a:lnTo>
                  <a:lnTo>
                    <a:pt x="40" y="14"/>
                  </a:lnTo>
                  <a:lnTo>
                    <a:pt x="38" y="14"/>
                  </a:lnTo>
                  <a:lnTo>
                    <a:pt x="36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5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22" y="23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8" y="29"/>
                  </a:lnTo>
                  <a:lnTo>
                    <a:pt x="18" y="31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40"/>
                  </a:lnTo>
                  <a:lnTo>
                    <a:pt x="14" y="43"/>
                  </a:lnTo>
                  <a:lnTo>
                    <a:pt x="14" y="45"/>
                  </a:lnTo>
                  <a:lnTo>
                    <a:pt x="14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12" name="Freeform 28"/>
            <p:cNvSpPr>
              <a:spLocks/>
            </p:cNvSpPr>
            <p:nvPr userDrawn="1"/>
          </p:nvSpPr>
          <p:spPr bwMode="auto">
            <a:xfrm>
              <a:off x="142" y="4219"/>
              <a:ext cx="78" cy="79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2" y="2"/>
                </a:cxn>
                <a:cxn ang="0">
                  <a:pos x="113" y="4"/>
                </a:cxn>
                <a:cxn ang="0">
                  <a:pos x="122" y="10"/>
                </a:cxn>
                <a:cxn ang="0">
                  <a:pos x="131" y="15"/>
                </a:cxn>
                <a:cxn ang="0">
                  <a:pos x="139" y="20"/>
                </a:cxn>
                <a:cxn ang="0">
                  <a:pos x="146" y="28"/>
                </a:cxn>
                <a:cxn ang="0">
                  <a:pos x="151" y="37"/>
                </a:cxn>
                <a:cxn ang="0">
                  <a:pos x="140" y="46"/>
                </a:cxn>
                <a:cxn ang="0">
                  <a:pos x="133" y="37"/>
                </a:cxn>
                <a:cxn ang="0">
                  <a:pos x="126" y="28"/>
                </a:cxn>
                <a:cxn ang="0">
                  <a:pos x="115" y="20"/>
                </a:cxn>
                <a:cxn ang="0">
                  <a:pos x="104" y="17"/>
                </a:cxn>
                <a:cxn ang="0">
                  <a:pos x="93" y="13"/>
                </a:cxn>
                <a:cxn ang="0">
                  <a:pos x="75" y="13"/>
                </a:cxn>
                <a:cxn ang="0">
                  <a:pos x="62" y="15"/>
                </a:cxn>
                <a:cxn ang="0">
                  <a:pos x="51" y="19"/>
                </a:cxn>
                <a:cxn ang="0">
                  <a:pos x="40" y="26"/>
                </a:cxn>
                <a:cxn ang="0">
                  <a:pos x="31" y="33"/>
                </a:cxn>
                <a:cxn ang="0">
                  <a:pos x="24" y="44"/>
                </a:cxn>
                <a:cxn ang="0">
                  <a:pos x="19" y="55"/>
                </a:cxn>
                <a:cxn ang="0">
                  <a:pos x="17" y="66"/>
                </a:cxn>
                <a:cxn ang="0">
                  <a:pos x="15" y="82"/>
                </a:cxn>
                <a:cxn ang="0">
                  <a:pos x="17" y="95"/>
                </a:cxn>
                <a:cxn ang="0">
                  <a:pos x="20" y="108"/>
                </a:cxn>
                <a:cxn ang="0">
                  <a:pos x="26" y="118"/>
                </a:cxn>
                <a:cxn ang="0">
                  <a:pos x="33" y="128"/>
                </a:cxn>
                <a:cxn ang="0">
                  <a:pos x="42" y="135"/>
                </a:cxn>
                <a:cxn ang="0">
                  <a:pos x="53" y="140"/>
                </a:cxn>
                <a:cxn ang="0">
                  <a:pos x="66" y="144"/>
                </a:cxn>
                <a:cxn ang="0">
                  <a:pos x="77" y="146"/>
                </a:cxn>
                <a:cxn ang="0">
                  <a:pos x="95" y="146"/>
                </a:cxn>
                <a:cxn ang="0">
                  <a:pos x="108" y="142"/>
                </a:cxn>
                <a:cxn ang="0">
                  <a:pos x="119" y="137"/>
                </a:cxn>
                <a:cxn ang="0">
                  <a:pos x="128" y="129"/>
                </a:cxn>
                <a:cxn ang="0">
                  <a:pos x="137" y="120"/>
                </a:cxn>
                <a:cxn ang="0">
                  <a:pos x="142" y="109"/>
                </a:cxn>
                <a:cxn ang="0">
                  <a:pos x="153" y="118"/>
                </a:cxn>
                <a:cxn ang="0">
                  <a:pos x="148" y="128"/>
                </a:cxn>
                <a:cxn ang="0">
                  <a:pos x="140" y="137"/>
                </a:cxn>
                <a:cxn ang="0">
                  <a:pos x="133" y="144"/>
                </a:cxn>
                <a:cxn ang="0">
                  <a:pos x="124" y="149"/>
                </a:cxn>
                <a:cxn ang="0">
                  <a:pos x="113" y="155"/>
                </a:cxn>
                <a:cxn ang="0">
                  <a:pos x="104" y="157"/>
                </a:cxn>
                <a:cxn ang="0">
                  <a:pos x="91" y="158"/>
                </a:cxn>
                <a:cxn ang="0">
                  <a:pos x="73" y="158"/>
                </a:cxn>
                <a:cxn ang="0">
                  <a:pos x="59" y="157"/>
                </a:cxn>
                <a:cxn ang="0">
                  <a:pos x="44" y="151"/>
                </a:cxn>
                <a:cxn ang="0">
                  <a:pos x="31" y="144"/>
                </a:cxn>
                <a:cxn ang="0">
                  <a:pos x="20" y="135"/>
                </a:cxn>
                <a:cxn ang="0">
                  <a:pos x="11" y="122"/>
                </a:cxn>
                <a:cxn ang="0">
                  <a:pos x="6" y="109"/>
                </a:cxn>
                <a:cxn ang="0">
                  <a:pos x="2" y="95"/>
                </a:cxn>
                <a:cxn ang="0">
                  <a:pos x="0" y="77"/>
                </a:cxn>
                <a:cxn ang="0">
                  <a:pos x="2" y="60"/>
                </a:cxn>
                <a:cxn ang="0">
                  <a:pos x="8" y="46"/>
                </a:cxn>
                <a:cxn ang="0">
                  <a:pos x="13" y="33"/>
                </a:cxn>
                <a:cxn ang="0">
                  <a:pos x="24" y="22"/>
                </a:cxn>
                <a:cxn ang="0">
                  <a:pos x="35" y="13"/>
                </a:cxn>
                <a:cxn ang="0">
                  <a:pos x="48" y="6"/>
                </a:cxn>
                <a:cxn ang="0">
                  <a:pos x="62" y="2"/>
                </a:cxn>
                <a:cxn ang="0">
                  <a:pos x="77" y="0"/>
                </a:cxn>
              </a:cxnLst>
              <a:rect l="0" t="0" r="r" b="b"/>
              <a:pathLst>
                <a:path w="157" h="158">
                  <a:moveTo>
                    <a:pt x="77" y="0"/>
                  </a:moveTo>
                  <a:lnTo>
                    <a:pt x="86" y="0"/>
                  </a:lnTo>
                  <a:lnTo>
                    <a:pt x="89" y="0"/>
                  </a:lnTo>
                  <a:lnTo>
                    <a:pt x="91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0" y="0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08" y="2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5" y="6"/>
                  </a:lnTo>
                  <a:lnTo>
                    <a:pt x="117" y="6"/>
                  </a:lnTo>
                  <a:lnTo>
                    <a:pt x="120" y="8"/>
                  </a:lnTo>
                  <a:lnTo>
                    <a:pt x="122" y="10"/>
                  </a:lnTo>
                  <a:lnTo>
                    <a:pt x="124" y="10"/>
                  </a:lnTo>
                  <a:lnTo>
                    <a:pt x="126" y="11"/>
                  </a:lnTo>
                  <a:lnTo>
                    <a:pt x="129" y="13"/>
                  </a:lnTo>
                  <a:lnTo>
                    <a:pt x="131" y="15"/>
                  </a:lnTo>
                  <a:lnTo>
                    <a:pt x="133" y="15"/>
                  </a:lnTo>
                  <a:lnTo>
                    <a:pt x="135" y="17"/>
                  </a:lnTo>
                  <a:lnTo>
                    <a:pt x="137" y="19"/>
                  </a:lnTo>
                  <a:lnTo>
                    <a:pt x="139" y="20"/>
                  </a:lnTo>
                  <a:lnTo>
                    <a:pt x="140" y="22"/>
                  </a:lnTo>
                  <a:lnTo>
                    <a:pt x="142" y="24"/>
                  </a:lnTo>
                  <a:lnTo>
                    <a:pt x="144" y="26"/>
                  </a:lnTo>
                  <a:lnTo>
                    <a:pt x="146" y="28"/>
                  </a:lnTo>
                  <a:lnTo>
                    <a:pt x="148" y="30"/>
                  </a:lnTo>
                  <a:lnTo>
                    <a:pt x="149" y="33"/>
                  </a:lnTo>
                  <a:lnTo>
                    <a:pt x="151" y="35"/>
                  </a:lnTo>
                  <a:lnTo>
                    <a:pt x="151" y="37"/>
                  </a:lnTo>
                  <a:lnTo>
                    <a:pt x="153" y="39"/>
                  </a:lnTo>
                  <a:lnTo>
                    <a:pt x="155" y="40"/>
                  </a:lnTo>
                  <a:lnTo>
                    <a:pt x="142" y="49"/>
                  </a:lnTo>
                  <a:lnTo>
                    <a:pt x="140" y="46"/>
                  </a:lnTo>
                  <a:lnTo>
                    <a:pt x="139" y="44"/>
                  </a:lnTo>
                  <a:lnTo>
                    <a:pt x="137" y="40"/>
                  </a:lnTo>
                  <a:lnTo>
                    <a:pt x="137" y="39"/>
                  </a:lnTo>
                  <a:lnTo>
                    <a:pt x="133" y="37"/>
                  </a:lnTo>
                  <a:lnTo>
                    <a:pt x="131" y="33"/>
                  </a:lnTo>
                  <a:lnTo>
                    <a:pt x="129" y="31"/>
                  </a:lnTo>
                  <a:lnTo>
                    <a:pt x="128" y="30"/>
                  </a:lnTo>
                  <a:lnTo>
                    <a:pt x="126" y="28"/>
                  </a:lnTo>
                  <a:lnTo>
                    <a:pt x="124" y="26"/>
                  </a:lnTo>
                  <a:lnTo>
                    <a:pt x="120" y="24"/>
                  </a:lnTo>
                  <a:lnTo>
                    <a:pt x="119" y="22"/>
                  </a:lnTo>
                  <a:lnTo>
                    <a:pt x="115" y="20"/>
                  </a:lnTo>
                  <a:lnTo>
                    <a:pt x="113" y="19"/>
                  </a:lnTo>
                  <a:lnTo>
                    <a:pt x="111" y="19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102" y="15"/>
                  </a:lnTo>
                  <a:lnTo>
                    <a:pt x="99" y="15"/>
                  </a:lnTo>
                  <a:lnTo>
                    <a:pt x="95" y="13"/>
                  </a:lnTo>
                  <a:lnTo>
                    <a:pt x="93" y="13"/>
                  </a:lnTo>
                  <a:lnTo>
                    <a:pt x="89" y="13"/>
                  </a:lnTo>
                  <a:lnTo>
                    <a:pt x="86" y="13"/>
                  </a:lnTo>
                  <a:lnTo>
                    <a:pt x="77" y="13"/>
                  </a:lnTo>
                  <a:lnTo>
                    <a:pt x="75" y="13"/>
                  </a:lnTo>
                  <a:lnTo>
                    <a:pt x="71" y="13"/>
                  </a:lnTo>
                  <a:lnTo>
                    <a:pt x="68" y="13"/>
                  </a:lnTo>
                  <a:lnTo>
                    <a:pt x="66" y="15"/>
                  </a:lnTo>
                  <a:lnTo>
                    <a:pt x="62" y="15"/>
                  </a:lnTo>
                  <a:lnTo>
                    <a:pt x="59" y="17"/>
                  </a:lnTo>
                  <a:lnTo>
                    <a:pt x="57" y="17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48" y="20"/>
                  </a:lnTo>
                  <a:lnTo>
                    <a:pt x="46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9" y="28"/>
                  </a:lnTo>
                  <a:lnTo>
                    <a:pt x="37" y="30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30" y="37"/>
                  </a:lnTo>
                  <a:lnTo>
                    <a:pt x="28" y="39"/>
                  </a:lnTo>
                  <a:lnTo>
                    <a:pt x="26" y="40"/>
                  </a:lnTo>
                  <a:lnTo>
                    <a:pt x="24" y="44"/>
                  </a:lnTo>
                  <a:lnTo>
                    <a:pt x="22" y="46"/>
                  </a:lnTo>
                  <a:lnTo>
                    <a:pt x="22" y="49"/>
                  </a:lnTo>
                  <a:lnTo>
                    <a:pt x="20" y="51"/>
                  </a:lnTo>
                  <a:lnTo>
                    <a:pt x="19" y="55"/>
                  </a:lnTo>
                  <a:lnTo>
                    <a:pt x="19" y="57"/>
                  </a:lnTo>
                  <a:lnTo>
                    <a:pt x="17" y="60"/>
                  </a:lnTo>
                  <a:lnTo>
                    <a:pt x="17" y="64"/>
                  </a:lnTo>
                  <a:lnTo>
                    <a:pt x="17" y="66"/>
                  </a:lnTo>
                  <a:lnTo>
                    <a:pt x="17" y="69"/>
                  </a:lnTo>
                  <a:lnTo>
                    <a:pt x="15" y="73"/>
                  </a:lnTo>
                  <a:lnTo>
                    <a:pt x="15" y="77"/>
                  </a:lnTo>
                  <a:lnTo>
                    <a:pt x="15" y="82"/>
                  </a:lnTo>
                  <a:lnTo>
                    <a:pt x="15" y="86"/>
                  </a:lnTo>
                  <a:lnTo>
                    <a:pt x="17" y="89"/>
                  </a:lnTo>
                  <a:lnTo>
                    <a:pt x="17" y="93"/>
                  </a:lnTo>
                  <a:lnTo>
                    <a:pt x="17" y="95"/>
                  </a:lnTo>
                  <a:lnTo>
                    <a:pt x="17" y="98"/>
                  </a:lnTo>
                  <a:lnTo>
                    <a:pt x="19" y="102"/>
                  </a:lnTo>
                  <a:lnTo>
                    <a:pt x="19" y="104"/>
                  </a:lnTo>
                  <a:lnTo>
                    <a:pt x="20" y="108"/>
                  </a:lnTo>
                  <a:lnTo>
                    <a:pt x="22" y="109"/>
                  </a:lnTo>
                  <a:lnTo>
                    <a:pt x="22" y="113"/>
                  </a:lnTo>
                  <a:lnTo>
                    <a:pt x="24" y="115"/>
                  </a:lnTo>
                  <a:lnTo>
                    <a:pt x="26" y="118"/>
                  </a:lnTo>
                  <a:lnTo>
                    <a:pt x="28" y="120"/>
                  </a:lnTo>
                  <a:lnTo>
                    <a:pt x="30" y="122"/>
                  </a:lnTo>
                  <a:lnTo>
                    <a:pt x="31" y="126"/>
                  </a:lnTo>
                  <a:lnTo>
                    <a:pt x="33" y="128"/>
                  </a:lnTo>
                  <a:lnTo>
                    <a:pt x="37" y="129"/>
                  </a:lnTo>
                  <a:lnTo>
                    <a:pt x="39" y="131"/>
                  </a:lnTo>
                  <a:lnTo>
                    <a:pt x="40" y="133"/>
                  </a:lnTo>
                  <a:lnTo>
                    <a:pt x="42" y="135"/>
                  </a:lnTo>
                  <a:lnTo>
                    <a:pt x="46" y="137"/>
                  </a:lnTo>
                  <a:lnTo>
                    <a:pt x="48" y="138"/>
                  </a:lnTo>
                  <a:lnTo>
                    <a:pt x="51" y="140"/>
                  </a:lnTo>
                  <a:lnTo>
                    <a:pt x="53" y="140"/>
                  </a:lnTo>
                  <a:lnTo>
                    <a:pt x="57" y="142"/>
                  </a:lnTo>
                  <a:lnTo>
                    <a:pt x="59" y="144"/>
                  </a:lnTo>
                  <a:lnTo>
                    <a:pt x="62" y="144"/>
                  </a:lnTo>
                  <a:lnTo>
                    <a:pt x="66" y="144"/>
                  </a:lnTo>
                  <a:lnTo>
                    <a:pt x="68" y="146"/>
                  </a:lnTo>
                  <a:lnTo>
                    <a:pt x="71" y="146"/>
                  </a:lnTo>
                  <a:lnTo>
                    <a:pt x="75" y="146"/>
                  </a:lnTo>
                  <a:lnTo>
                    <a:pt x="77" y="146"/>
                  </a:lnTo>
                  <a:lnTo>
                    <a:pt x="86" y="146"/>
                  </a:lnTo>
                  <a:lnTo>
                    <a:pt x="89" y="146"/>
                  </a:lnTo>
                  <a:lnTo>
                    <a:pt x="93" y="146"/>
                  </a:lnTo>
                  <a:lnTo>
                    <a:pt x="95" y="146"/>
                  </a:lnTo>
                  <a:lnTo>
                    <a:pt x="99" y="144"/>
                  </a:lnTo>
                  <a:lnTo>
                    <a:pt x="102" y="144"/>
                  </a:lnTo>
                  <a:lnTo>
                    <a:pt x="104" y="144"/>
                  </a:lnTo>
                  <a:lnTo>
                    <a:pt x="108" y="142"/>
                  </a:lnTo>
                  <a:lnTo>
                    <a:pt x="111" y="140"/>
                  </a:lnTo>
                  <a:lnTo>
                    <a:pt x="113" y="140"/>
                  </a:lnTo>
                  <a:lnTo>
                    <a:pt x="115" y="138"/>
                  </a:lnTo>
                  <a:lnTo>
                    <a:pt x="119" y="137"/>
                  </a:lnTo>
                  <a:lnTo>
                    <a:pt x="120" y="135"/>
                  </a:lnTo>
                  <a:lnTo>
                    <a:pt x="124" y="133"/>
                  </a:lnTo>
                  <a:lnTo>
                    <a:pt x="126" y="131"/>
                  </a:lnTo>
                  <a:lnTo>
                    <a:pt x="128" y="129"/>
                  </a:lnTo>
                  <a:lnTo>
                    <a:pt x="129" y="128"/>
                  </a:lnTo>
                  <a:lnTo>
                    <a:pt x="131" y="126"/>
                  </a:lnTo>
                  <a:lnTo>
                    <a:pt x="133" y="122"/>
                  </a:lnTo>
                  <a:lnTo>
                    <a:pt x="137" y="120"/>
                  </a:lnTo>
                  <a:lnTo>
                    <a:pt x="137" y="118"/>
                  </a:lnTo>
                  <a:lnTo>
                    <a:pt x="139" y="115"/>
                  </a:lnTo>
                  <a:lnTo>
                    <a:pt x="140" y="113"/>
                  </a:lnTo>
                  <a:lnTo>
                    <a:pt x="142" y="109"/>
                  </a:lnTo>
                  <a:lnTo>
                    <a:pt x="144" y="108"/>
                  </a:lnTo>
                  <a:lnTo>
                    <a:pt x="157" y="115"/>
                  </a:lnTo>
                  <a:lnTo>
                    <a:pt x="155" y="117"/>
                  </a:lnTo>
                  <a:lnTo>
                    <a:pt x="153" y="118"/>
                  </a:lnTo>
                  <a:lnTo>
                    <a:pt x="153" y="122"/>
                  </a:lnTo>
                  <a:lnTo>
                    <a:pt x="151" y="124"/>
                  </a:lnTo>
                  <a:lnTo>
                    <a:pt x="149" y="126"/>
                  </a:lnTo>
                  <a:lnTo>
                    <a:pt x="148" y="128"/>
                  </a:lnTo>
                  <a:lnTo>
                    <a:pt x="146" y="131"/>
                  </a:lnTo>
                  <a:lnTo>
                    <a:pt x="144" y="133"/>
                  </a:lnTo>
                  <a:lnTo>
                    <a:pt x="142" y="135"/>
                  </a:lnTo>
                  <a:lnTo>
                    <a:pt x="140" y="137"/>
                  </a:lnTo>
                  <a:lnTo>
                    <a:pt x="139" y="138"/>
                  </a:lnTo>
                  <a:lnTo>
                    <a:pt x="137" y="140"/>
                  </a:lnTo>
                  <a:lnTo>
                    <a:pt x="135" y="142"/>
                  </a:lnTo>
                  <a:lnTo>
                    <a:pt x="133" y="144"/>
                  </a:lnTo>
                  <a:lnTo>
                    <a:pt x="131" y="146"/>
                  </a:lnTo>
                  <a:lnTo>
                    <a:pt x="128" y="147"/>
                  </a:lnTo>
                  <a:lnTo>
                    <a:pt x="126" y="147"/>
                  </a:lnTo>
                  <a:lnTo>
                    <a:pt x="124" y="149"/>
                  </a:lnTo>
                  <a:lnTo>
                    <a:pt x="122" y="151"/>
                  </a:lnTo>
                  <a:lnTo>
                    <a:pt x="119" y="151"/>
                  </a:lnTo>
                  <a:lnTo>
                    <a:pt x="117" y="153"/>
                  </a:lnTo>
                  <a:lnTo>
                    <a:pt x="113" y="155"/>
                  </a:lnTo>
                  <a:lnTo>
                    <a:pt x="111" y="155"/>
                  </a:lnTo>
                  <a:lnTo>
                    <a:pt x="108" y="157"/>
                  </a:lnTo>
                  <a:lnTo>
                    <a:pt x="106" y="157"/>
                  </a:lnTo>
                  <a:lnTo>
                    <a:pt x="104" y="157"/>
                  </a:lnTo>
                  <a:lnTo>
                    <a:pt x="100" y="158"/>
                  </a:lnTo>
                  <a:lnTo>
                    <a:pt x="99" y="158"/>
                  </a:lnTo>
                  <a:lnTo>
                    <a:pt x="95" y="158"/>
                  </a:lnTo>
                  <a:lnTo>
                    <a:pt x="91" y="158"/>
                  </a:lnTo>
                  <a:lnTo>
                    <a:pt x="89" y="158"/>
                  </a:lnTo>
                  <a:lnTo>
                    <a:pt x="86" y="158"/>
                  </a:lnTo>
                  <a:lnTo>
                    <a:pt x="77" y="158"/>
                  </a:lnTo>
                  <a:lnTo>
                    <a:pt x="73" y="158"/>
                  </a:lnTo>
                  <a:lnTo>
                    <a:pt x="70" y="158"/>
                  </a:lnTo>
                  <a:lnTo>
                    <a:pt x="66" y="158"/>
                  </a:lnTo>
                  <a:lnTo>
                    <a:pt x="62" y="158"/>
                  </a:lnTo>
                  <a:lnTo>
                    <a:pt x="59" y="157"/>
                  </a:lnTo>
                  <a:lnTo>
                    <a:pt x="55" y="157"/>
                  </a:lnTo>
                  <a:lnTo>
                    <a:pt x="51" y="155"/>
                  </a:lnTo>
                  <a:lnTo>
                    <a:pt x="48" y="153"/>
                  </a:lnTo>
                  <a:lnTo>
                    <a:pt x="44" y="151"/>
                  </a:lnTo>
                  <a:lnTo>
                    <a:pt x="40" y="149"/>
                  </a:lnTo>
                  <a:lnTo>
                    <a:pt x="39" y="147"/>
                  </a:lnTo>
                  <a:lnTo>
                    <a:pt x="35" y="146"/>
                  </a:lnTo>
                  <a:lnTo>
                    <a:pt x="31" y="144"/>
                  </a:lnTo>
                  <a:lnTo>
                    <a:pt x="30" y="142"/>
                  </a:lnTo>
                  <a:lnTo>
                    <a:pt x="26" y="138"/>
                  </a:lnTo>
                  <a:lnTo>
                    <a:pt x="24" y="137"/>
                  </a:lnTo>
                  <a:lnTo>
                    <a:pt x="20" y="135"/>
                  </a:lnTo>
                  <a:lnTo>
                    <a:pt x="19" y="131"/>
                  </a:lnTo>
                  <a:lnTo>
                    <a:pt x="17" y="128"/>
                  </a:lnTo>
                  <a:lnTo>
                    <a:pt x="13" y="126"/>
                  </a:lnTo>
                  <a:lnTo>
                    <a:pt x="11" y="122"/>
                  </a:lnTo>
                  <a:lnTo>
                    <a:pt x="10" y="118"/>
                  </a:lnTo>
                  <a:lnTo>
                    <a:pt x="8" y="117"/>
                  </a:lnTo>
                  <a:lnTo>
                    <a:pt x="8" y="113"/>
                  </a:lnTo>
                  <a:lnTo>
                    <a:pt x="6" y="109"/>
                  </a:lnTo>
                  <a:lnTo>
                    <a:pt x="4" y="106"/>
                  </a:lnTo>
                  <a:lnTo>
                    <a:pt x="4" y="102"/>
                  </a:lnTo>
                  <a:lnTo>
                    <a:pt x="2" y="98"/>
                  </a:lnTo>
                  <a:lnTo>
                    <a:pt x="2" y="95"/>
                  </a:lnTo>
                  <a:lnTo>
                    <a:pt x="0" y="91"/>
                  </a:lnTo>
                  <a:lnTo>
                    <a:pt x="0" y="88"/>
                  </a:lnTo>
                  <a:lnTo>
                    <a:pt x="0" y="82"/>
                  </a:lnTo>
                  <a:lnTo>
                    <a:pt x="0" y="77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2" y="60"/>
                  </a:lnTo>
                  <a:lnTo>
                    <a:pt x="4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10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7" y="31"/>
                  </a:lnTo>
                  <a:lnTo>
                    <a:pt x="19" y="28"/>
                  </a:lnTo>
                  <a:lnTo>
                    <a:pt x="20" y="26"/>
                  </a:lnTo>
                  <a:lnTo>
                    <a:pt x="24" y="22"/>
                  </a:lnTo>
                  <a:lnTo>
                    <a:pt x="26" y="20"/>
                  </a:lnTo>
                  <a:lnTo>
                    <a:pt x="30" y="17"/>
                  </a:lnTo>
                  <a:lnTo>
                    <a:pt x="31" y="15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0" y="10"/>
                  </a:lnTo>
                  <a:lnTo>
                    <a:pt x="44" y="8"/>
                  </a:lnTo>
                  <a:lnTo>
                    <a:pt x="48" y="6"/>
                  </a:lnTo>
                  <a:lnTo>
                    <a:pt x="51" y="4"/>
                  </a:lnTo>
                  <a:lnTo>
                    <a:pt x="55" y="4"/>
                  </a:lnTo>
                  <a:lnTo>
                    <a:pt x="59" y="2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3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13" name="Freeform 29"/>
            <p:cNvSpPr>
              <a:spLocks noEditPoints="1"/>
            </p:cNvSpPr>
            <p:nvPr userDrawn="1"/>
          </p:nvSpPr>
          <p:spPr bwMode="auto">
            <a:xfrm>
              <a:off x="230" y="4243"/>
              <a:ext cx="64" cy="5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94" y="3"/>
                </a:cxn>
                <a:cxn ang="0">
                  <a:pos x="105" y="11"/>
                </a:cxn>
                <a:cxn ang="0">
                  <a:pos x="116" y="20"/>
                </a:cxn>
                <a:cxn ang="0">
                  <a:pos x="123" y="31"/>
                </a:cxn>
                <a:cxn ang="0">
                  <a:pos x="127" y="43"/>
                </a:cxn>
                <a:cxn ang="0">
                  <a:pos x="129" y="58"/>
                </a:cxn>
                <a:cxn ang="0">
                  <a:pos x="127" y="72"/>
                </a:cxn>
                <a:cxn ang="0">
                  <a:pos x="120" y="83"/>
                </a:cxn>
                <a:cxn ang="0">
                  <a:pos x="112" y="94"/>
                </a:cxn>
                <a:cxn ang="0">
                  <a:pos x="101" y="103"/>
                </a:cxn>
                <a:cxn ang="0">
                  <a:pos x="89" y="109"/>
                </a:cxn>
                <a:cxn ang="0">
                  <a:pos x="74" y="110"/>
                </a:cxn>
                <a:cxn ang="0">
                  <a:pos x="47" y="110"/>
                </a:cxn>
                <a:cxn ang="0">
                  <a:pos x="34" y="107"/>
                </a:cxn>
                <a:cxn ang="0">
                  <a:pos x="23" y="99"/>
                </a:cxn>
                <a:cxn ang="0">
                  <a:pos x="12" y="90"/>
                </a:cxn>
                <a:cxn ang="0">
                  <a:pos x="5" y="80"/>
                </a:cxn>
                <a:cxn ang="0">
                  <a:pos x="2" y="67"/>
                </a:cxn>
                <a:cxn ang="0">
                  <a:pos x="0" y="52"/>
                </a:cxn>
                <a:cxn ang="0">
                  <a:pos x="2" y="38"/>
                </a:cxn>
                <a:cxn ang="0">
                  <a:pos x="9" y="27"/>
                </a:cxn>
                <a:cxn ang="0">
                  <a:pos x="16" y="16"/>
                </a:cxn>
                <a:cxn ang="0">
                  <a:pos x="27" y="7"/>
                </a:cxn>
                <a:cxn ang="0">
                  <a:pos x="40" y="1"/>
                </a:cxn>
                <a:cxn ang="0">
                  <a:pos x="52" y="0"/>
                </a:cxn>
                <a:cxn ang="0">
                  <a:pos x="76" y="12"/>
                </a:cxn>
                <a:cxn ang="0">
                  <a:pos x="87" y="14"/>
                </a:cxn>
                <a:cxn ang="0">
                  <a:pos x="96" y="20"/>
                </a:cxn>
                <a:cxn ang="0">
                  <a:pos x="103" y="27"/>
                </a:cxn>
                <a:cxn ang="0">
                  <a:pos x="109" y="34"/>
                </a:cxn>
                <a:cxn ang="0">
                  <a:pos x="112" y="45"/>
                </a:cxn>
                <a:cxn ang="0">
                  <a:pos x="114" y="56"/>
                </a:cxn>
                <a:cxn ang="0">
                  <a:pos x="112" y="67"/>
                </a:cxn>
                <a:cxn ang="0">
                  <a:pos x="109" y="76"/>
                </a:cxn>
                <a:cxn ang="0">
                  <a:pos x="103" y="85"/>
                </a:cxn>
                <a:cxn ang="0">
                  <a:pos x="96" y="90"/>
                </a:cxn>
                <a:cxn ang="0">
                  <a:pos x="87" y="96"/>
                </a:cxn>
                <a:cxn ang="0">
                  <a:pos x="76" y="98"/>
                </a:cxn>
                <a:cxn ang="0">
                  <a:pos x="52" y="98"/>
                </a:cxn>
                <a:cxn ang="0">
                  <a:pos x="41" y="96"/>
                </a:cxn>
                <a:cxn ang="0">
                  <a:pos x="32" y="90"/>
                </a:cxn>
                <a:cxn ang="0">
                  <a:pos x="25" y="85"/>
                </a:cxn>
                <a:cxn ang="0">
                  <a:pos x="20" y="76"/>
                </a:cxn>
                <a:cxn ang="0">
                  <a:pos x="16" y="67"/>
                </a:cxn>
                <a:cxn ang="0">
                  <a:pos x="14" y="56"/>
                </a:cxn>
                <a:cxn ang="0">
                  <a:pos x="16" y="45"/>
                </a:cxn>
                <a:cxn ang="0">
                  <a:pos x="20" y="34"/>
                </a:cxn>
                <a:cxn ang="0">
                  <a:pos x="25" y="27"/>
                </a:cxn>
                <a:cxn ang="0">
                  <a:pos x="32" y="20"/>
                </a:cxn>
                <a:cxn ang="0">
                  <a:pos x="41" y="14"/>
                </a:cxn>
                <a:cxn ang="0">
                  <a:pos x="52" y="12"/>
                </a:cxn>
              </a:cxnLst>
              <a:rect l="0" t="0" r="r" b="b"/>
              <a:pathLst>
                <a:path w="129" h="110">
                  <a:moveTo>
                    <a:pt x="56" y="0"/>
                  </a:moveTo>
                  <a:lnTo>
                    <a:pt x="72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1" y="0"/>
                  </a:lnTo>
                  <a:lnTo>
                    <a:pt x="83" y="1"/>
                  </a:lnTo>
                  <a:lnTo>
                    <a:pt x="87" y="1"/>
                  </a:lnTo>
                  <a:lnTo>
                    <a:pt x="89" y="1"/>
                  </a:lnTo>
                  <a:lnTo>
                    <a:pt x="92" y="3"/>
                  </a:lnTo>
                  <a:lnTo>
                    <a:pt x="94" y="3"/>
                  </a:lnTo>
                  <a:lnTo>
                    <a:pt x="96" y="5"/>
                  </a:lnTo>
                  <a:lnTo>
                    <a:pt x="100" y="7"/>
                  </a:lnTo>
                  <a:lnTo>
                    <a:pt x="101" y="7"/>
                  </a:lnTo>
                  <a:lnTo>
                    <a:pt x="103" y="9"/>
                  </a:lnTo>
                  <a:lnTo>
                    <a:pt x="105" y="11"/>
                  </a:lnTo>
                  <a:lnTo>
                    <a:pt x="109" y="12"/>
                  </a:lnTo>
                  <a:lnTo>
                    <a:pt x="110" y="14"/>
                  </a:lnTo>
                  <a:lnTo>
                    <a:pt x="112" y="16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18" y="21"/>
                  </a:lnTo>
                  <a:lnTo>
                    <a:pt x="120" y="23"/>
                  </a:lnTo>
                  <a:lnTo>
                    <a:pt x="120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4"/>
                  </a:lnTo>
                  <a:lnTo>
                    <a:pt x="125" y="36"/>
                  </a:lnTo>
                  <a:lnTo>
                    <a:pt x="127" y="38"/>
                  </a:lnTo>
                  <a:lnTo>
                    <a:pt x="127" y="41"/>
                  </a:lnTo>
                  <a:lnTo>
                    <a:pt x="127" y="43"/>
                  </a:lnTo>
                  <a:lnTo>
                    <a:pt x="129" y="47"/>
                  </a:lnTo>
                  <a:lnTo>
                    <a:pt x="129" y="49"/>
                  </a:lnTo>
                  <a:lnTo>
                    <a:pt x="129" y="52"/>
                  </a:lnTo>
                  <a:lnTo>
                    <a:pt x="129" y="56"/>
                  </a:lnTo>
                  <a:lnTo>
                    <a:pt x="129" y="58"/>
                  </a:lnTo>
                  <a:lnTo>
                    <a:pt x="129" y="61"/>
                  </a:lnTo>
                  <a:lnTo>
                    <a:pt x="129" y="63"/>
                  </a:lnTo>
                  <a:lnTo>
                    <a:pt x="127" y="67"/>
                  </a:lnTo>
                  <a:lnTo>
                    <a:pt x="127" y="69"/>
                  </a:lnTo>
                  <a:lnTo>
                    <a:pt x="127" y="72"/>
                  </a:lnTo>
                  <a:lnTo>
                    <a:pt x="125" y="74"/>
                  </a:lnTo>
                  <a:lnTo>
                    <a:pt x="125" y="76"/>
                  </a:lnTo>
                  <a:lnTo>
                    <a:pt x="123" y="80"/>
                  </a:lnTo>
                  <a:lnTo>
                    <a:pt x="121" y="81"/>
                  </a:lnTo>
                  <a:lnTo>
                    <a:pt x="120" y="83"/>
                  </a:lnTo>
                  <a:lnTo>
                    <a:pt x="120" y="87"/>
                  </a:lnTo>
                  <a:lnTo>
                    <a:pt x="118" y="89"/>
                  </a:lnTo>
                  <a:lnTo>
                    <a:pt x="116" y="90"/>
                  </a:lnTo>
                  <a:lnTo>
                    <a:pt x="114" y="92"/>
                  </a:lnTo>
                  <a:lnTo>
                    <a:pt x="112" y="94"/>
                  </a:lnTo>
                  <a:lnTo>
                    <a:pt x="110" y="96"/>
                  </a:lnTo>
                  <a:lnTo>
                    <a:pt x="109" y="98"/>
                  </a:lnTo>
                  <a:lnTo>
                    <a:pt x="105" y="99"/>
                  </a:lnTo>
                  <a:lnTo>
                    <a:pt x="103" y="101"/>
                  </a:lnTo>
                  <a:lnTo>
                    <a:pt x="101" y="103"/>
                  </a:lnTo>
                  <a:lnTo>
                    <a:pt x="100" y="103"/>
                  </a:lnTo>
                  <a:lnTo>
                    <a:pt x="96" y="105"/>
                  </a:lnTo>
                  <a:lnTo>
                    <a:pt x="94" y="107"/>
                  </a:lnTo>
                  <a:lnTo>
                    <a:pt x="92" y="107"/>
                  </a:lnTo>
                  <a:lnTo>
                    <a:pt x="89" y="109"/>
                  </a:lnTo>
                  <a:lnTo>
                    <a:pt x="87" y="109"/>
                  </a:lnTo>
                  <a:lnTo>
                    <a:pt x="83" y="110"/>
                  </a:lnTo>
                  <a:lnTo>
                    <a:pt x="81" y="110"/>
                  </a:lnTo>
                  <a:lnTo>
                    <a:pt x="78" y="110"/>
                  </a:lnTo>
                  <a:lnTo>
                    <a:pt x="74" y="110"/>
                  </a:lnTo>
                  <a:lnTo>
                    <a:pt x="72" y="110"/>
                  </a:lnTo>
                  <a:lnTo>
                    <a:pt x="56" y="110"/>
                  </a:lnTo>
                  <a:lnTo>
                    <a:pt x="52" y="110"/>
                  </a:lnTo>
                  <a:lnTo>
                    <a:pt x="51" y="110"/>
                  </a:lnTo>
                  <a:lnTo>
                    <a:pt x="47" y="110"/>
                  </a:lnTo>
                  <a:lnTo>
                    <a:pt x="45" y="110"/>
                  </a:lnTo>
                  <a:lnTo>
                    <a:pt x="41" y="109"/>
                  </a:lnTo>
                  <a:lnTo>
                    <a:pt x="40" y="109"/>
                  </a:lnTo>
                  <a:lnTo>
                    <a:pt x="36" y="107"/>
                  </a:lnTo>
                  <a:lnTo>
                    <a:pt x="34" y="107"/>
                  </a:lnTo>
                  <a:lnTo>
                    <a:pt x="32" y="105"/>
                  </a:lnTo>
                  <a:lnTo>
                    <a:pt x="29" y="103"/>
                  </a:lnTo>
                  <a:lnTo>
                    <a:pt x="27" y="103"/>
                  </a:lnTo>
                  <a:lnTo>
                    <a:pt x="25" y="101"/>
                  </a:lnTo>
                  <a:lnTo>
                    <a:pt x="23" y="99"/>
                  </a:lnTo>
                  <a:lnTo>
                    <a:pt x="20" y="98"/>
                  </a:lnTo>
                  <a:lnTo>
                    <a:pt x="18" y="96"/>
                  </a:lnTo>
                  <a:lnTo>
                    <a:pt x="16" y="94"/>
                  </a:lnTo>
                  <a:lnTo>
                    <a:pt x="14" y="92"/>
                  </a:lnTo>
                  <a:lnTo>
                    <a:pt x="12" y="90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9" y="83"/>
                  </a:lnTo>
                  <a:lnTo>
                    <a:pt x="7" y="81"/>
                  </a:lnTo>
                  <a:lnTo>
                    <a:pt x="5" y="80"/>
                  </a:lnTo>
                  <a:lnTo>
                    <a:pt x="3" y="76"/>
                  </a:lnTo>
                  <a:lnTo>
                    <a:pt x="3" y="74"/>
                  </a:lnTo>
                  <a:lnTo>
                    <a:pt x="2" y="72"/>
                  </a:lnTo>
                  <a:lnTo>
                    <a:pt x="2" y="69"/>
                  </a:lnTo>
                  <a:lnTo>
                    <a:pt x="2" y="67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2" y="38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5" y="31"/>
                  </a:lnTo>
                  <a:lnTo>
                    <a:pt x="7" y="29"/>
                  </a:lnTo>
                  <a:lnTo>
                    <a:pt x="9" y="27"/>
                  </a:lnTo>
                  <a:lnTo>
                    <a:pt x="9" y="23"/>
                  </a:lnTo>
                  <a:lnTo>
                    <a:pt x="11" y="21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7" y="7"/>
                  </a:lnTo>
                  <a:lnTo>
                    <a:pt x="29" y="7"/>
                  </a:lnTo>
                  <a:lnTo>
                    <a:pt x="32" y="5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40" y="1"/>
                  </a:lnTo>
                  <a:lnTo>
                    <a:pt x="41" y="1"/>
                  </a:lnTo>
                  <a:lnTo>
                    <a:pt x="45" y="1"/>
                  </a:lnTo>
                  <a:lnTo>
                    <a:pt x="47" y="0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6" y="0"/>
                  </a:lnTo>
                  <a:close/>
                  <a:moveTo>
                    <a:pt x="56" y="12"/>
                  </a:moveTo>
                  <a:lnTo>
                    <a:pt x="72" y="12"/>
                  </a:lnTo>
                  <a:lnTo>
                    <a:pt x="74" y="12"/>
                  </a:lnTo>
                  <a:lnTo>
                    <a:pt x="76" y="12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2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1" y="16"/>
                  </a:lnTo>
                  <a:lnTo>
                    <a:pt x="92" y="18"/>
                  </a:lnTo>
                  <a:lnTo>
                    <a:pt x="94" y="18"/>
                  </a:lnTo>
                  <a:lnTo>
                    <a:pt x="96" y="20"/>
                  </a:lnTo>
                  <a:lnTo>
                    <a:pt x="98" y="20"/>
                  </a:lnTo>
                  <a:lnTo>
                    <a:pt x="98" y="21"/>
                  </a:lnTo>
                  <a:lnTo>
                    <a:pt x="100" y="23"/>
                  </a:lnTo>
                  <a:lnTo>
                    <a:pt x="101" y="25"/>
                  </a:lnTo>
                  <a:lnTo>
                    <a:pt x="103" y="27"/>
                  </a:lnTo>
                  <a:lnTo>
                    <a:pt x="105" y="27"/>
                  </a:lnTo>
                  <a:lnTo>
                    <a:pt x="105" y="29"/>
                  </a:lnTo>
                  <a:lnTo>
                    <a:pt x="107" y="31"/>
                  </a:lnTo>
                  <a:lnTo>
                    <a:pt x="109" y="32"/>
                  </a:lnTo>
                  <a:lnTo>
                    <a:pt x="109" y="34"/>
                  </a:lnTo>
                  <a:lnTo>
                    <a:pt x="110" y="36"/>
                  </a:lnTo>
                  <a:lnTo>
                    <a:pt x="110" y="38"/>
                  </a:lnTo>
                  <a:lnTo>
                    <a:pt x="110" y="40"/>
                  </a:lnTo>
                  <a:lnTo>
                    <a:pt x="112" y="43"/>
                  </a:lnTo>
                  <a:lnTo>
                    <a:pt x="112" y="45"/>
                  </a:lnTo>
                  <a:lnTo>
                    <a:pt x="112" y="47"/>
                  </a:lnTo>
                  <a:lnTo>
                    <a:pt x="114" y="49"/>
                  </a:lnTo>
                  <a:lnTo>
                    <a:pt x="114" y="50"/>
                  </a:lnTo>
                  <a:lnTo>
                    <a:pt x="114" y="52"/>
                  </a:lnTo>
                  <a:lnTo>
                    <a:pt x="114" y="56"/>
                  </a:lnTo>
                  <a:lnTo>
                    <a:pt x="114" y="58"/>
                  </a:lnTo>
                  <a:lnTo>
                    <a:pt x="114" y="60"/>
                  </a:lnTo>
                  <a:lnTo>
                    <a:pt x="114" y="61"/>
                  </a:lnTo>
                  <a:lnTo>
                    <a:pt x="112" y="63"/>
                  </a:lnTo>
                  <a:lnTo>
                    <a:pt x="112" y="67"/>
                  </a:lnTo>
                  <a:lnTo>
                    <a:pt x="112" y="69"/>
                  </a:lnTo>
                  <a:lnTo>
                    <a:pt x="110" y="70"/>
                  </a:lnTo>
                  <a:lnTo>
                    <a:pt x="110" y="72"/>
                  </a:lnTo>
                  <a:lnTo>
                    <a:pt x="110" y="74"/>
                  </a:lnTo>
                  <a:lnTo>
                    <a:pt x="109" y="76"/>
                  </a:lnTo>
                  <a:lnTo>
                    <a:pt x="109" y="78"/>
                  </a:lnTo>
                  <a:lnTo>
                    <a:pt x="107" y="80"/>
                  </a:lnTo>
                  <a:lnTo>
                    <a:pt x="105" y="81"/>
                  </a:lnTo>
                  <a:lnTo>
                    <a:pt x="105" y="83"/>
                  </a:lnTo>
                  <a:lnTo>
                    <a:pt x="103" y="85"/>
                  </a:lnTo>
                  <a:lnTo>
                    <a:pt x="101" y="85"/>
                  </a:lnTo>
                  <a:lnTo>
                    <a:pt x="100" y="87"/>
                  </a:lnTo>
                  <a:lnTo>
                    <a:pt x="98" y="89"/>
                  </a:lnTo>
                  <a:lnTo>
                    <a:pt x="98" y="90"/>
                  </a:lnTo>
                  <a:lnTo>
                    <a:pt x="96" y="90"/>
                  </a:lnTo>
                  <a:lnTo>
                    <a:pt x="94" y="92"/>
                  </a:lnTo>
                  <a:lnTo>
                    <a:pt x="92" y="94"/>
                  </a:lnTo>
                  <a:lnTo>
                    <a:pt x="91" y="94"/>
                  </a:lnTo>
                  <a:lnTo>
                    <a:pt x="89" y="96"/>
                  </a:lnTo>
                  <a:lnTo>
                    <a:pt x="87" y="96"/>
                  </a:lnTo>
                  <a:lnTo>
                    <a:pt x="85" y="96"/>
                  </a:lnTo>
                  <a:lnTo>
                    <a:pt x="83" y="98"/>
                  </a:lnTo>
                  <a:lnTo>
                    <a:pt x="81" y="98"/>
                  </a:lnTo>
                  <a:lnTo>
                    <a:pt x="78" y="98"/>
                  </a:lnTo>
                  <a:lnTo>
                    <a:pt x="76" y="98"/>
                  </a:lnTo>
                  <a:lnTo>
                    <a:pt x="74" y="98"/>
                  </a:lnTo>
                  <a:lnTo>
                    <a:pt x="72" y="99"/>
                  </a:lnTo>
                  <a:lnTo>
                    <a:pt x="56" y="99"/>
                  </a:lnTo>
                  <a:lnTo>
                    <a:pt x="54" y="98"/>
                  </a:lnTo>
                  <a:lnTo>
                    <a:pt x="52" y="98"/>
                  </a:lnTo>
                  <a:lnTo>
                    <a:pt x="51" y="98"/>
                  </a:lnTo>
                  <a:lnTo>
                    <a:pt x="47" y="98"/>
                  </a:lnTo>
                  <a:lnTo>
                    <a:pt x="45" y="98"/>
                  </a:lnTo>
                  <a:lnTo>
                    <a:pt x="43" y="96"/>
                  </a:lnTo>
                  <a:lnTo>
                    <a:pt x="41" y="96"/>
                  </a:lnTo>
                  <a:lnTo>
                    <a:pt x="40" y="96"/>
                  </a:lnTo>
                  <a:lnTo>
                    <a:pt x="38" y="94"/>
                  </a:lnTo>
                  <a:lnTo>
                    <a:pt x="36" y="94"/>
                  </a:lnTo>
                  <a:lnTo>
                    <a:pt x="34" y="92"/>
                  </a:lnTo>
                  <a:lnTo>
                    <a:pt x="32" y="90"/>
                  </a:lnTo>
                  <a:lnTo>
                    <a:pt x="31" y="90"/>
                  </a:lnTo>
                  <a:lnTo>
                    <a:pt x="31" y="89"/>
                  </a:lnTo>
                  <a:lnTo>
                    <a:pt x="29" y="87"/>
                  </a:lnTo>
                  <a:lnTo>
                    <a:pt x="27" y="85"/>
                  </a:lnTo>
                  <a:lnTo>
                    <a:pt x="25" y="85"/>
                  </a:lnTo>
                  <a:lnTo>
                    <a:pt x="23" y="83"/>
                  </a:lnTo>
                  <a:lnTo>
                    <a:pt x="23" y="81"/>
                  </a:lnTo>
                  <a:lnTo>
                    <a:pt x="21" y="80"/>
                  </a:lnTo>
                  <a:lnTo>
                    <a:pt x="20" y="78"/>
                  </a:lnTo>
                  <a:lnTo>
                    <a:pt x="20" y="76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18" y="70"/>
                  </a:lnTo>
                  <a:lnTo>
                    <a:pt x="16" y="69"/>
                  </a:lnTo>
                  <a:lnTo>
                    <a:pt x="16" y="67"/>
                  </a:lnTo>
                  <a:lnTo>
                    <a:pt x="16" y="63"/>
                  </a:lnTo>
                  <a:lnTo>
                    <a:pt x="14" y="61"/>
                  </a:lnTo>
                  <a:lnTo>
                    <a:pt x="14" y="60"/>
                  </a:lnTo>
                  <a:lnTo>
                    <a:pt x="14" y="58"/>
                  </a:lnTo>
                  <a:lnTo>
                    <a:pt x="14" y="56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6" y="47"/>
                  </a:lnTo>
                  <a:lnTo>
                    <a:pt x="16" y="45"/>
                  </a:lnTo>
                  <a:lnTo>
                    <a:pt x="16" y="43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20" y="34"/>
                  </a:lnTo>
                  <a:lnTo>
                    <a:pt x="20" y="32"/>
                  </a:lnTo>
                  <a:lnTo>
                    <a:pt x="21" y="31"/>
                  </a:lnTo>
                  <a:lnTo>
                    <a:pt x="23" y="29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7" y="25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1" y="20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1" y="14"/>
                  </a:lnTo>
                  <a:lnTo>
                    <a:pt x="43" y="14"/>
                  </a:lnTo>
                  <a:lnTo>
                    <a:pt x="45" y="12"/>
                  </a:lnTo>
                  <a:lnTo>
                    <a:pt x="47" y="12"/>
                  </a:lnTo>
                  <a:lnTo>
                    <a:pt x="51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14" name="Freeform 30"/>
            <p:cNvSpPr>
              <a:spLocks noEditPoints="1"/>
            </p:cNvSpPr>
            <p:nvPr userDrawn="1"/>
          </p:nvSpPr>
          <p:spPr bwMode="auto">
            <a:xfrm>
              <a:off x="894" y="4243"/>
              <a:ext cx="64" cy="5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94" y="3"/>
                </a:cxn>
                <a:cxn ang="0">
                  <a:pos x="107" y="11"/>
                </a:cxn>
                <a:cxn ang="0">
                  <a:pos x="116" y="20"/>
                </a:cxn>
                <a:cxn ang="0">
                  <a:pos x="123" y="31"/>
                </a:cxn>
                <a:cxn ang="0">
                  <a:pos x="127" y="43"/>
                </a:cxn>
                <a:cxn ang="0">
                  <a:pos x="129" y="58"/>
                </a:cxn>
                <a:cxn ang="0">
                  <a:pos x="127" y="72"/>
                </a:cxn>
                <a:cxn ang="0">
                  <a:pos x="121" y="83"/>
                </a:cxn>
                <a:cxn ang="0">
                  <a:pos x="112" y="94"/>
                </a:cxn>
                <a:cxn ang="0">
                  <a:pos x="101" y="103"/>
                </a:cxn>
                <a:cxn ang="0">
                  <a:pos x="89" y="109"/>
                </a:cxn>
                <a:cxn ang="0">
                  <a:pos x="76" y="110"/>
                </a:cxn>
                <a:cxn ang="0">
                  <a:pos x="49" y="110"/>
                </a:cxn>
                <a:cxn ang="0">
                  <a:pos x="34" y="107"/>
                </a:cxn>
                <a:cxn ang="0">
                  <a:pos x="23" y="99"/>
                </a:cxn>
                <a:cxn ang="0">
                  <a:pos x="12" y="90"/>
                </a:cxn>
                <a:cxn ang="0">
                  <a:pos x="5" y="80"/>
                </a:cxn>
                <a:cxn ang="0">
                  <a:pos x="1" y="67"/>
                </a:cxn>
                <a:cxn ang="0">
                  <a:pos x="0" y="52"/>
                </a:cxn>
                <a:cxn ang="0">
                  <a:pos x="3" y="38"/>
                </a:cxn>
                <a:cxn ang="0">
                  <a:pos x="9" y="27"/>
                </a:cxn>
                <a:cxn ang="0">
                  <a:pos x="16" y="16"/>
                </a:cxn>
                <a:cxn ang="0">
                  <a:pos x="27" y="7"/>
                </a:cxn>
                <a:cxn ang="0">
                  <a:pos x="40" y="1"/>
                </a:cxn>
                <a:cxn ang="0">
                  <a:pos x="54" y="0"/>
                </a:cxn>
                <a:cxn ang="0">
                  <a:pos x="76" y="12"/>
                </a:cxn>
                <a:cxn ang="0">
                  <a:pos x="87" y="14"/>
                </a:cxn>
                <a:cxn ang="0">
                  <a:pos x="96" y="20"/>
                </a:cxn>
                <a:cxn ang="0">
                  <a:pos x="103" y="27"/>
                </a:cxn>
                <a:cxn ang="0">
                  <a:pos x="109" y="34"/>
                </a:cxn>
                <a:cxn ang="0">
                  <a:pos x="112" y="45"/>
                </a:cxn>
                <a:cxn ang="0">
                  <a:pos x="114" y="56"/>
                </a:cxn>
                <a:cxn ang="0">
                  <a:pos x="112" y="67"/>
                </a:cxn>
                <a:cxn ang="0">
                  <a:pos x="109" y="76"/>
                </a:cxn>
                <a:cxn ang="0">
                  <a:pos x="103" y="85"/>
                </a:cxn>
                <a:cxn ang="0">
                  <a:pos x="96" y="90"/>
                </a:cxn>
                <a:cxn ang="0">
                  <a:pos x="87" y="96"/>
                </a:cxn>
                <a:cxn ang="0">
                  <a:pos x="76" y="98"/>
                </a:cxn>
                <a:cxn ang="0">
                  <a:pos x="52" y="98"/>
                </a:cxn>
                <a:cxn ang="0">
                  <a:pos x="41" y="96"/>
                </a:cxn>
                <a:cxn ang="0">
                  <a:pos x="32" y="90"/>
                </a:cxn>
                <a:cxn ang="0">
                  <a:pos x="25" y="85"/>
                </a:cxn>
                <a:cxn ang="0">
                  <a:pos x="20" y="76"/>
                </a:cxn>
                <a:cxn ang="0">
                  <a:pos x="16" y="67"/>
                </a:cxn>
                <a:cxn ang="0">
                  <a:pos x="14" y="56"/>
                </a:cxn>
                <a:cxn ang="0">
                  <a:pos x="16" y="45"/>
                </a:cxn>
                <a:cxn ang="0">
                  <a:pos x="20" y="34"/>
                </a:cxn>
                <a:cxn ang="0">
                  <a:pos x="25" y="27"/>
                </a:cxn>
                <a:cxn ang="0">
                  <a:pos x="32" y="20"/>
                </a:cxn>
                <a:cxn ang="0">
                  <a:pos x="41" y="14"/>
                </a:cxn>
                <a:cxn ang="0">
                  <a:pos x="52" y="12"/>
                </a:cxn>
              </a:cxnLst>
              <a:rect l="0" t="0" r="r" b="b"/>
              <a:pathLst>
                <a:path w="129" h="110">
                  <a:moveTo>
                    <a:pt x="56" y="0"/>
                  </a:moveTo>
                  <a:lnTo>
                    <a:pt x="72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1" y="0"/>
                  </a:lnTo>
                  <a:lnTo>
                    <a:pt x="83" y="1"/>
                  </a:lnTo>
                  <a:lnTo>
                    <a:pt x="87" y="1"/>
                  </a:lnTo>
                  <a:lnTo>
                    <a:pt x="89" y="1"/>
                  </a:lnTo>
                  <a:lnTo>
                    <a:pt x="92" y="3"/>
                  </a:lnTo>
                  <a:lnTo>
                    <a:pt x="94" y="3"/>
                  </a:lnTo>
                  <a:lnTo>
                    <a:pt x="98" y="5"/>
                  </a:lnTo>
                  <a:lnTo>
                    <a:pt x="99" y="7"/>
                  </a:lnTo>
                  <a:lnTo>
                    <a:pt x="101" y="7"/>
                  </a:lnTo>
                  <a:lnTo>
                    <a:pt x="103" y="9"/>
                  </a:lnTo>
                  <a:lnTo>
                    <a:pt x="107" y="11"/>
                  </a:lnTo>
                  <a:lnTo>
                    <a:pt x="109" y="12"/>
                  </a:lnTo>
                  <a:lnTo>
                    <a:pt x="110" y="14"/>
                  </a:lnTo>
                  <a:lnTo>
                    <a:pt x="112" y="16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18" y="21"/>
                  </a:lnTo>
                  <a:lnTo>
                    <a:pt x="119" y="23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4"/>
                  </a:lnTo>
                  <a:lnTo>
                    <a:pt x="125" y="36"/>
                  </a:lnTo>
                  <a:lnTo>
                    <a:pt x="127" y="38"/>
                  </a:lnTo>
                  <a:lnTo>
                    <a:pt x="127" y="41"/>
                  </a:lnTo>
                  <a:lnTo>
                    <a:pt x="127" y="43"/>
                  </a:lnTo>
                  <a:lnTo>
                    <a:pt x="129" y="47"/>
                  </a:lnTo>
                  <a:lnTo>
                    <a:pt x="129" y="49"/>
                  </a:lnTo>
                  <a:lnTo>
                    <a:pt x="129" y="52"/>
                  </a:lnTo>
                  <a:lnTo>
                    <a:pt x="129" y="56"/>
                  </a:lnTo>
                  <a:lnTo>
                    <a:pt x="129" y="58"/>
                  </a:lnTo>
                  <a:lnTo>
                    <a:pt x="129" y="61"/>
                  </a:lnTo>
                  <a:lnTo>
                    <a:pt x="129" y="63"/>
                  </a:lnTo>
                  <a:lnTo>
                    <a:pt x="127" y="67"/>
                  </a:lnTo>
                  <a:lnTo>
                    <a:pt x="127" y="69"/>
                  </a:lnTo>
                  <a:lnTo>
                    <a:pt x="127" y="72"/>
                  </a:lnTo>
                  <a:lnTo>
                    <a:pt x="125" y="74"/>
                  </a:lnTo>
                  <a:lnTo>
                    <a:pt x="125" y="76"/>
                  </a:lnTo>
                  <a:lnTo>
                    <a:pt x="123" y="80"/>
                  </a:lnTo>
                  <a:lnTo>
                    <a:pt x="121" y="81"/>
                  </a:lnTo>
                  <a:lnTo>
                    <a:pt x="121" y="83"/>
                  </a:lnTo>
                  <a:lnTo>
                    <a:pt x="119" y="87"/>
                  </a:lnTo>
                  <a:lnTo>
                    <a:pt x="118" y="89"/>
                  </a:lnTo>
                  <a:lnTo>
                    <a:pt x="116" y="90"/>
                  </a:lnTo>
                  <a:lnTo>
                    <a:pt x="114" y="92"/>
                  </a:lnTo>
                  <a:lnTo>
                    <a:pt x="112" y="94"/>
                  </a:lnTo>
                  <a:lnTo>
                    <a:pt x="110" y="96"/>
                  </a:lnTo>
                  <a:lnTo>
                    <a:pt x="109" y="98"/>
                  </a:lnTo>
                  <a:lnTo>
                    <a:pt x="107" y="99"/>
                  </a:lnTo>
                  <a:lnTo>
                    <a:pt x="103" y="101"/>
                  </a:lnTo>
                  <a:lnTo>
                    <a:pt x="101" y="103"/>
                  </a:lnTo>
                  <a:lnTo>
                    <a:pt x="99" y="103"/>
                  </a:lnTo>
                  <a:lnTo>
                    <a:pt x="98" y="105"/>
                  </a:lnTo>
                  <a:lnTo>
                    <a:pt x="94" y="107"/>
                  </a:lnTo>
                  <a:lnTo>
                    <a:pt x="92" y="107"/>
                  </a:lnTo>
                  <a:lnTo>
                    <a:pt x="89" y="109"/>
                  </a:lnTo>
                  <a:lnTo>
                    <a:pt x="87" y="109"/>
                  </a:lnTo>
                  <a:lnTo>
                    <a:pt x="83" y="110"/>
                  </a:lnTo>
                  <a:lnTo>
                    <a:pt x="81" y="110"/>
                  </a:lnTo>
                  <a:lnTo>
                    <a:pt x="78" y="110"/>
                  </a:lnTo>
                  <a:lnTo>
                    <a:pt x="76" y="110"/>
                  </a:lnTo>
                  <a:lnTo>
                    <a:pt x="72" y="110"/>
                  </a:lnTo>
                  <a:lnTo>
                    <a:pt x="56" y="110"/>
                  </a:lnTo>
                  <a:lnTo>
                    <a:pt x="54" y="110"/>
                  </a:lnTo>
                  <a:lnTo>
                    <a:pt x="50" y="110"/>
                  </a:lnTo>
                  <a:lnTo>
                    <a:pt x="49" y="110"/>
                  </a:lnTo>
                  <a:lnTo>
                    <a:pt x="45" y="110"/>
                  </a:lnTo>
                  <a:lnTo>
                    <a:pt x="41" y="109"/>
                  </a:lnTo>
                  <a:lnTo>
                    <a:pt x="40" y="109"/>
                  </a:lnTo>
                  <a:lnTo>
                    <a:pt x="38" y="107"/>
                  </a:lnTo>
                  <a:lnTo>
                    <a:pt x="34" y="107"/>
                  </a:lnTo>
                  <a:lnTo>
                    <a:pt x="32" y="105"/>
                  </a:lnTo>
                  <a:lnTo>
                    <a:pt x="29" y="103"/>
                  </a:lnTo>
                  <a:lnTo>
                    <a:pt x="27" y="103"/>
                  </a:lnTo>
                  <a:lnTo>
                    <a:pt x="25" y="101"/>
                  </a:lnTo>
                  <a:lnTo>
                    <a:pt x="23" y="99"/>
                  </a:lnTo>
                  <a:lnTo>
                    <a:pt x="20" y="98"/>
                  </a:lnTo>
                  <a:lnTo>
                    <a:pt x="18" y="96"/>
                  </a:lnTo>
                  <a:lnTo>
                    <a:pt x="16" y="94"/>
                  </a:lnTo>
                  <a:lnTo>
                    <a:pt x="14" y="92"/>
                  </a:lnTo>
                  <a:lnTo>
                    <a:pt x="12" y="90"/>
                  </a:lnTo>
                  <a:lnTo>
                    <a:pt x="10" y="89"/>
                  </a:lnTo>
                  <a:lnTo>
                    <a:pt x="9" y="87"/>
                  </a:lnTo>
                  <a:lnTo>
                    <a:pt x="9" y="83"/>
                  </a:lnTo>
                  <a:lnTo>
                    <a:pt x="7" y="81"/>
                  </a:lnTo>
                  <a:lnTo>
                    <a:pt x="5" y="80"/>
                  </a:lnTo>
                  <a:lnTo>
                    <a:pt x="5" y="76"/>
                  </a:lnTo>
                  <a:lnTo>
                    <a:pt x="3" y="74"/>
                  </a:lnTo>
                  <a:lnTo>
                    <a:pt x="3" y="72"/>
                  </a:lnTo>
                  <a:lnTo>
                    <a:pt x="1" y="69"/>
                  </a:lnTo>
                  <a:lnTo>
                    <a:pt x="1" y="67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1"/>
                  </a:lnTo>
                  <a:lnTo>
                    <a:pt x="3" y="38"/>
                  </a:lnTo>
                  <a:lnTo>
                    <a:pt x="3" y="36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7" y="29"/>
                  </a:lnTo>
                  <a:lnTo>
                    <a:pt x="9" y="27"/>
                  </a:lnTo>
                  <a:lnTo>
                    <a:pt x="9" y="23"/>
                  </a:lnTo>
                  <a:lnTo>
                    <a:pt x="10" y="21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7" y="7"/>
                  </a:lnTo>
                  <a:lnTo>
                    <a:pt x="29" y="7"/>
                  </a:lnTo>
                  <a:lnTo>
                    <a:pt x="32" y="5"/>
                  </a:lnTo>
                  <a:lnTo>
                    <a:pt x="34" y="3"/>
                  </a:lnTo>
                  <a:lnTo>
                    <a:pt x="38" y="3"/>
                  </a:lnTo>
                  <a:lnTo>
                    <a:pt x="40" y="1"/>
                  </a:lnTo>
                  <a:lnTo>
                    <a:pt x="41" y="1"/>
                  </a:lnTo>
                  <a:lnTo>
                    <a:pt x="45" y="1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6" y="0"/>
                  </a:lnTo>
                  <a:close/>
                  <a:moveTo>
                    <a:pt x="56" y="12"/>
                  </a:moveTo>
                  <a:lnTo>
                    <a:pt x="72" y="12"/>
                  </a:lnTo>
                  <a:lnTo>
                    <a:pt x="74" y="12"/>
                  </a:lnTo>
                  <a:lnTo>
                    <a:pt x="76" y="12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2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0" y="16"/>
                  </a:lnTo>
                  <a:lnTo>
                    <a:pt x="92" y="18"/>
                  </a:lnTo>
                  <a:lnTo>
                    <a:pt x="94" y="18"/>
                  </a:lnTo>
                  <a:lnTo>
                    <a:pt x="96" y="20"/>
                  </a:lnTo>
                  <a:lnTo>
                    <a:pt x="98" y="20"/>
                  </a:lnTo>
                  <a:lnTo>
                    <a:pt x="99" y="21"/>
                  </a:lnTo>
                  <a:lnTo>
                    <a:pt x="101" y="23"/>
                  </a:lnTo>
                  <a:lnTo>
                    <a:pt x="101" y="25"/>
                  </a:lnTo>
                  <a:lnTo>
                    <a:pt x="103" y="27"/>
                  </a:lnTo>
                  <a:lnTo>
                    <a:pt x="105" y="27"/>
                  </a:lnTo>
                  <a:lnTo>
                    <a:pt x="105" y="29"/>
                  </a:lnTo>
                  <a:lnTo>
                    <a:pt x="107" y="31"/>
                  </a:lnTo>
                  <a:lnTo>
                    <a:pt x="109" y="32"/>
                  </a:lnTo>
                  <a:lnTo>
                    <a:pt x="109" y="34"/>
                  </a:lnTo>
                  <a:lnTo>
                    <a:pt x="110" y="36"/>
                  </a:lnTo>
                  <a:lnTo>
                    <a:pt x="110" y="38"/>
                  </a:lnTo>
                  <a:lnTo>
                    <a:pt x="112" y="40"/>
                  </a:lnTo>
                  <a:lnTo>
                    <a:pt x="112" y="43"/>
                  </a:lnTo>
                  <a:lnTo>
                    <a:pt x="112" y="45"/>
                  </a:lnTo>
                  <a:lnTo>
                    <a:pt x="114" y="47"/>
                  </a:lnTo>
                  <a:lnTo>
                    <a:pt x="114" y="49"/>
                  </a:lnTo>
                  <a:lnTo>
                    <a:pt x="114" y="50"/>
                  </a:lnTo>
                  <a:lnTo>
                    <a:pt x="114" y="52"/>
                  </a:lnTo>
                  <a:lnTo>
                    <a:pt x="114" y="56"/>
                  </a:lnTo>
                  <a:lnTo>
                    <a:pt x="114" y="58"/>
                  </a:lnTo>
                  <a:lnTo>
                    <a:pt x="114" y="60"/>
                  </a:lnTo>
                  <a:lnTo>
                    <a:pt x="114" y="61"/>
                  </a:lnTo>
                  <a:lnTo>
                    <a:pt x="114" y="63"/>
                  </a:lnTo>
                  <a:lnTo>
                    <a:pt x="112" y="67"/>
                  </a:lnTo>
                  <a:lnTo>
                    <a:pt x="112" y="69"/>
                  </a:lnTo>
                  <a:lnTo>
                    <a:pt x="112" y="70"/>
                  </a:lnTo>
                  <a:lnTo>
                    <a:pt x="110" y="72"/>
                  </a:lnTo>
                  <a:lnTo>
                    <a:pt x="110" y="74"/>
                  </a:lnTo>
                  <a:lnTo>
                    <a:pt x="109" y="76"/>
                  </a:lnTo>
                  <a:lnTo>
                    <a:pt x="109" y="78"/>
                  </a:lnTo>
                  <a:lnTo>
                    <a:pt x="107" y="80"/>
                  </a:lnTo>
                  <a:lnTo>
                    <a:pt x="105" y="81"/>
                  </a:lnTo>
                  <a:lnTo>
                    <a:pt x="105" y="83"/>
                  </a:lnTo>
                  <a:lnTo>
                    <a:pt x="103" y="85"/>
                  </a:lnTo>
                  <a:lnTo>
                    <a:pt x="101" y="85"/>
                  </a:lnTo>
                  <a:lnTo>
                    <a:pt x="101" y="87"/>
                  </a:lnTo>
                  <a:lnTo>
                    <a:pt x="99" y="89"/>
                  </a:lnTo>
                  <a:lnTo>
                    <a:pt x="98" y="90"/>
                  </a:lnTo>
                  <a:lnTo>
                    <a:pt x="96" y="90"/>
                  </a:lnTo>
                  <a:lnTo>
                    <a:pt x="94" y="92"/>
                  </a:lnTo>
                  <a:lnTo>
                    <a:pt x="92" y="94"/>
                  </a:lnTo>
                  <a:lnTo>
                    <a:pt x="90" y="94"/>
                  </a:lnTo>
                  <a:lnTo>
                    <a:pt x="89" y="96"/>
                  </a:lnTo>
                  <a:lnTo>
                    <a:pt x="87" y="96"/>
                  </a:lnTo>
                  <a:lnTo>
                    <a:pt x="85" y="96"/>
                  </a:lnTo>
                  <a:lnTo>
                    <a:pt x="83" y="98"/>
                  </a:lnTo>
                  <a:lnTo>
                    <a:pt x="81" y="98"/>
                  </a:lnTo>
                  <a:lnTo>
                    <a:pt x="79" y="98"/>
                  </a:lnTo>
                  <a:lnTo>
                    <a:pt x="76" y="98"/>
                  </a:lnTo>
                  <a:lnTo>
                    <a:pt x="74" y="98"/>
                  </a:lnTo>
                  <a:lnTo>
                    <a:pt x="72" y="99"/>
                  </a:lnTo>
                  <a:lnTo>
                    <a:pt x="56" y="99"/>
                  </a:lnTo>
                  <a:lnTo>
                    <a:pt x="54" y="98"/>
                  </a:lnTo>
                  <a:lnTo>
                    <a:pt x="52" y="98"/>
                  </a:lnTo>
                  <a:lnTo>
                    <a:pt x="50" y="98"/>
                  </a:lnTo>
                  <a:lnTo>
                    <a:pt x="49" y="98"/>
                  </a:lnTo>
                  <a:lnTo>
                    <a:pt x="45" y="98"/>
                  </a:lnTo>
                  <a:lnTo>
                    <a:pt x="43" y="96"/>
                  </a:lnTo>
                  <a:lnTo>
                    <a:pt x="41" y="96"/>
                  </a:lnTo>
                  <a:lnTo>
                    <a:pt x="40" y="96"/>
                  </a:lnTo>
                  <a:lnTo>
                    <a:pt x="38" y="94"/>
                  </a:lnTo>
                  <a:lnTo>
                    <a:pt x="36" y="94"/>
                  </a:lnTo>
                  <a:lnTo>
                    <a:pt x="34" y="92"/>
                  </a:lnTo>
                  <a:lnTo>
                    <a:pt x="32" y="90"/>
                  </a:lnTo>
                  <a:lnTo>
                    <a:pt x="30" y="90"/>
                  </a:lnTo>
                  <a:lnTo>
                    <a:pt x="30" y="89"/>
                  </a:lnTo>
                  <a:lnTo>
                    <a:pt x="29" y="87"/>
                  </a:lnTo>
                  <a:lnTo>
                    <a:pt x="27" y="85"/>
                  </a:lnTo>
                  <a:lnTo>
                    <a:pt x="25" y="85"/>
                  </a:lnTo>
                  <a:lnTo>
                    <a:pt x="25" y="83"/>
                  </a:lnTo>
                  <a:lnTo>
                    <a:pt x="23" y="81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0" y="76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18" y="70"/>
                  </a:lnTo>
                  <a:lnTo>
                    <a:pt x="16" y="69"/>
                  </a:lnTo>
                  <a:lnTo>
                    <a:pt x="16" y="67"/>
                  </a:lnTo>
                  <a:lnTo>
                    <a:pt x="16" y="63"/>
                  </a:lnTo>
                  <a:lnTo>
                    <a:pt x="16" y="61"/>
                  </a:lnTo>
                  <a:lnTo>
                    <a:pt x="14" y="60"/>
                  </a:lnTo>
                  <a:lnTo>
                    <a:pt x="14" y="58"/>
                  </a:lnTo>
                  <a:lnTo>
                    <a:pt x="14" y="56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6" y="49"/>
                  </a:lnTo>
                  <a:lnTo>
                    <a:pt x="16" y="47"/>
                  </a:lnTo>
                  <a:lnTo>
                    <a:pt x="16" y="45"/>
                  </a:lnTo>
                  <a:lnTo>
                    <a:pt x="16" y="43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20" y="34"/>
                  </a:lnTo>
                  <a:lnTo>
                    <a:pt x="21" y="32"/>
                  </a:lnTo>
                  <a:lnTo>
                    <a:pt x="21" y="31"/>
                  </a:lnTo>
                  <a:lnTo>
                    <a:pt x="23" y="29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7" y="25"/>
                  </a:lnTo>
                  <a:lnTo>
                    <a:pt x="29" y="23"/>
                  </a:lnTo>
                  <a:lnTo>
                    <a:pt x="30" y="21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1" y="14"/>
                  </a:lnTo>
                  <a:lnTo>
                    <a:pt x="43" y="14"/>
                  </a:lnTo>
                  <a:lnTo>
                    <a:pt x="45" y="12"/>
                  </a:lnTo>
                  <a:lnTo>
                    <a:pt x="49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15" name="Freeform 31"/>
            <p:cNvSpPr>
              <a:spLocks noEditPoints="1"/>
            </p:cNvSpPr>
            <p:nvPr userDrawn="1"/>
          </p:nvSpPr>
          <p:spPr bwMode="auto">
            <a:xfrm>
              <a:off x="1043" y="4243"/>
              <a:ext cx="59" cy="5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79" y="1"/>
                </a:cxn>
                <a:cxn ang="0">
                  <a:pos x="89" y="5"/>
                </a:cxn>
                <a:cxn ang="0">
                  <a:pos x="99" y="12"/>
                </a:cxn>
                <a:cxn ang="0">
                  <a:pos x="106" y="20"/>
                </a:cxn>
                <a:cxn ang="0">
                  <a:pos x="111" y="29"/>
                </a:cxn>
                <a:cxn ang="0">
                  <a:pos x="117" y="38"/>
                </a:cxn>
                <a:cxn ang="0">
                  <a:pos x="119" y="49"/>
                </a:cxn>
                <a:cxn ang="0">
                  <a:pos x="119" y="58"/>
                </a:cxn>
                <a:cxn ang="0">
                  <a:pos x="15" y="60"/>
                </a:cxn>
                <a:cxn ang="0">
                  <a:pos x="17" y="67"/>
                </a:cxn>
                <a:cxn ang="0">
                  <a:pos x="19" y="76"/>
                </a:cxn>
                <a:cxn ang="0">
                  <a:pos x="24" y="81"/>
                </a:cxn>
                <a:cxn ang="0">
                  <a:pos x="30" y="87"/>
                </a:cxn>
                <a:cxn ang="0">
                  <a:pos x="35" y="92"/>
                </a:cxn>
                <a:cxn ang="0">
                  <a:pos x="42" y="96"/>
                </a:cxn>
                <a:cxn ang="0">
                  <a:pos x="49" y="98"/>
                </a:cxn>
                <a:cxn ang="0">
                  <a:pos x="62" y="98"/>
                </a:cxn>
                <a:cxn ang="0">
                  <a:pos x="75" y="96"/>
                </a:cxn>
                <a:cxn ang="0">
                  <a:pos x="88" y="90"/>
                </a:cxn>
                <a:cxn ang="0">
                  <a:pos x="100" y="83"/>
                </a:cxn>
                <a:cxn ang="0">
                  <a:pos x="104" y="78"/>
                </a:cxn>
                <a:cxn ang="0">
                  <a:pos x="108" y="72"/>
                </a:cxn>
                <a:cxn ang="0">
                  <a:pos x="115" y="85"/>
                </a:cxn>
                <a:cxn ang="0">
                  <a:pos x="109" y="92"/>
                </a:cxn>
                <a:cxn ang="0">
                  <a:pos x="104" y="96"/>
                </a:cxn>
                <a:cxn ang="0">
                  <a:pos x="91" y="103"/>
                </a:cxn>
                <a:cxn ang="0">
                  <a:pos x="75" y="109"/>
                </a:cxn>
                <a:cxn ang="0">
                  <a:pos x="57" y="110"/>
                </a:cxn>
                <a:cxn ang="0">
                  <a:pos x="44" y="109"/>
                </a:cxn>
                <a:cxn ang="0">
                  <a:pos x="35" y="107"/>
                </a:cxn>
                <a:cxn ang="0">
                  <a:pos x="24" y="101"/>
                </a:cxn>
                <a:cxn ang="0">
                  <a:pos x="17" y="94"/>
                </a:cxn>
                <a:cxn ang="0">
                  <a:pos x="10" y="85"/>
                </a:cxn>
                <a:cxn ang="0">
                  <a:pos x="4" y="76"/>
                </a:cxn>
                <a:cxn ang="0">
                  <a:pos x="0" y="65"/>
                </a:cxn>
                <a:cxn ang="0">
                  <a:pos x="0" y="54"/>
                </a:cxn>
                <a:cxn ang="0">
                  <a:pos x="0" y="43"/>
                </a:cxn>
                <a:cxn ang="0">
                  <a:pos x="4" y="32"/>
                </a:cxn>
                <a:cxn ang="0">
                  <a:pos x="10" y="23"/>
                </a:cxn>
                <a:cxn ang="0">
                  <a:pos x="17" y="16"/>
                </a:cxn>
                <a:cxn ang="0">
                  <a:pos x="24" y="9"/>
                </a:cxn>
                <a:cxn ang="0">
                  <a:pos x="35" y="3"/>
                </a:cxn>
                <a:cxn ang="0">
                  <a:pos x="44" y="0"/>
                </a:cxn>
                <a:cxn ang="0">
                  <a:pos x="57" y="0"/>
                </a:cxn>
                <a:cxn ang="0">
                  <a:pos x="102" y="41"/>
                </a:cxn>
                <a:cxn ang="0">
                  <a:pos x="99" y="34"/>
                </a:cxn>
                <a:cxn ang="0">
                  <a:pos x="95" y="27"/>
                </a:cxn>
                <a:cxn ang="0">
                  <a:pos x="89" y="23"/>
                </a:cxn>
                <a:cxn ang="0">
                  <a:pos x="84" y="18"/>
                </a:cxn>
                <a:cxn ang="0">
                  <a:pos x="79" y="14"/>
                </a:cxn>
                <a:cxn ang="0">
                  <a:pos x="71" y="12"/>
                </a:cxn>
                <a:cxn ang="0">
                  <a:pos x="64" y="11"/>
                </a:cxn>
                <a:cxn ang="0">
                  <a:pos x="53" y="11"/>
                </a:cxn>
                <a:cxn ang="0">
                  <a:pos x="46" y="12"/>
                </a:cxn>
                <a:cxn ang="0">
                  <a:pos x="39" y="16"/>
                </a:cxn>
                <a:cxn ang="0">
                  <a:pos x="33" y="20"/>
                </a:cxn>
                <a:cxn ang="0">
                  <a:pos x="28" y="23"/>
                </a:cxn>
                <a:cxn ang="0">
                  <a:pos x="22" y="29"/>
                </a:cxn>
                <a:cxn ang="0">
                  <a:pos x="19" y="36"/>
                </a:cxn>
                <a:cxn ang="0">
                  <a:pos x="17" y="43"/>
                </a:cxn>
              </a:cxnLst>
              <a:rect l="0" t="0" r="r" b="b"/>
              <a:pathLst>
                <a:path w="119" h="110">
                  <a:moveTo>
                    <a:pt x="57" y="0"/>
                  </a:moveTo>
                  <a:lnTo>
                    <a:pt x="62" y="0"/>
                  </a:lnTo>
                  <a:lnTo>
                    <a:pt x="66" y="0"/>
                  </a:lnTo>
                  <a:lnTo>
                    <a:pt x="68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79" y="1"/>
                  </a:lnTo>
                  <a:lnTo>
                    <a:pt x="82" y="1"/>
                  </a:lnTo>
                  <a:lnTo>
                    <a:pt x="84" y="3"/>
                  </a:lnTo>
                  <a:lnTo>
                    <a:pt x="86" y="5"/>
                  </a:lnTo>
                  <a:lnTo>
                    <a:pt x="89" y="5"/>
                  </a:lnTo>
                  <a:lnTo>
                    <a:pt x="91" y="7"/>
                  </a:lnTo>
                  <a:lnTo>
                    <a:pt x="93" y="9"/>
                  </a:lnTo>
                  <a:lnTo>
                    <a:pt x="95" y="11"/>
                  </a:lnTo>
                  <a:lnTo>
                    <a:pt x="99" y="12"/>
                  </a:lnTo>
                  <a:lnTo>
                    <a:pt x="100" y="14"/>
                  </a:lnTo>
                  <a:lnTo>
                    <a:pt x="102" y="16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8" y="21"/>
                  </a:lnTo>
                  <a:lnTo>
                    <a:pt x="109" y="23"/>
                  </a:lnTo>
                  <a:lnTo>
                    <a:pt x="109" y="25"/>
                  </a:lnTo>
                  <a:lnTo>
                    <a:pt x="111" y="29"/>
                  </a:lnTo>
                  <a:lnTo>
                    <a:pt x="113" y="31"/>
                  </a:lnTo>
                  <a:lnTo>
                    <a:pt x="115" y="32"/>
                  </a:lnTo>
                  <a:lnTo>
                    <a:pt x="115" y="36"/>
                  </a:lnTo>
                  <a:lnTo>
                    <a:pt x="117" y="38"/>
                  </a:lnTo>
                  <a:lnTo>
                    <a:pt x="117" y="41"/>
                  </a:lnTo>
                  <a:lnTo>
                    <a:pt x="117" y="43"/>
                  </a:lnTo>
                  <a:lnTo>
                    <a:pt x="119" y="47"/>
                  </a:lnTo>
                  <a:lnTo>
                    <a:pt x="119" y="49"/>
                  </a:lnTo>
                  <a:lnTo>
                    <a:pt x="119" y="52"/>
                  </a:lnTo>
                  <a:lnTo>
                    <a:pt x="119" y="54"/>
                  </a:lnTo>
                  <a:lnTo>
                    <a:pt x="119" y="56"/>
                  </a:lnTo>
                  <a:lnTo>
                    <a:pt x="119" y="58"/>
                  </a:lnTo>
                  <a:lnTo>
                    <a:pt x="111" y="58"/>
                  </a:lnTo>
                  <a:lnTo>
                    <a:pt x="104" y="58"/>
                  </a:lnTo>
                  <a:lnTo>
                    <a:pt x="15" y="58"/>
                  </a:lnTo>
                  <a:lnTo>
                    <a:pt x="15" y="60"/>
                  </a:lnTo>
                  <a:lnTo>
                    <a:pt x="15" y="61"/>
                  </a:lnTo>
                  <a:lnTo>
                    <a:pt x="15" y="63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7" y="69"/>
                  </a:lnTo>
                  <a:lnTo>
                    <a:pt x="17" y="70"/>
                  </a:lnTo>
                  <a:lnTo>
                    <a:pt x="19" y="74"/>
                  </a:lnTo>
                  <a:lnTo>
                    <a:pt x="19" y="76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2" y="80"/>
                  </a:lnTo>
                  <a:lnTo>
                    <a:pt x="24" y="81"/>
                  </a:lnTo>
                  <a:lnTo>
                    <a:pt x="24" y="83"/>
                  </a:lnTo>
                  <a:lnTo>
                    <a:pt x="26" y="85"/>
                  </a:lnTo>
                  <a:lnTo>
                    <a:pt x="28" y="87"/>
                  </a:lnTo>
                  <a:lnTo>
                    <a:pt x="30" y="87"/>
                  </a:lnTo>
                  <a:lnTo>
                    <a:pt x="30" y="89"/>
                  </a:lnTo>
                  <a:lnTo>
                    <a:pt x="31" y="90"/>
                  </a:lnTo>
                  <a:lnTo>
                    <a:pt x="33" y="90"/>
                  </a:lnTo>
                  <a:lnTo>
                    <a:pt x="35" y="92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4" y="96"/>
                  </a:lnTo>
                  <a:lnTo>
                    <a:pt x="46" y="98"/>
                  </a:lnTo>
                  <a:lnTo>
                    <a:pt x="48" y="98"/>
                  </a:lnTo>
                  <a:lnTo>
                    <a:pt x="49" y="98"/>
                  </a:lnTo>
                  <a:lnTo>
                    <a:pt x="51" y="98"/>
                  </a:lnTo>
                  <a:lnTo>
                    <a:pt x="53" y="98"/>
                  </a:lnTo>
                  <a:lnTo>
                    <a:pt x="57" y="98"/>
                  </a:lnTo>
                  <a:lnTo>
                    <a:pt x="62" y="98"/>
                  </a:lnTo>
                  <a:lnTo>
                    <a:pt x="66" y="98"/>
                  </a:lnTo>
                  <a:lnTo>
                    <a:pt x="69" y="98"/>
                  </a:lnTo>
                  <a:lnTo>
                    <a:pt x="71" y="98"/>
                  </a:lnTo>
                  <a:lnTo>
                    <a:pt x="75" y="96"/>
                  </a:lnTo>
                  <a:lnTo>
                    <a:pt x="79" y="96"/>
                  </a:lnTo>
                  <a:lnTo>
                    <a:pt x="82" y="94"/>
                  </a:lnTo>
                  <a:lnTo>
                    <a:pt x="86" y="92"/>
                  </a:lnTo>
                  <a:lnTo>
                    <a:pt x="88" y="90"/>
                  </a:lnTo>
                  <a:lnTo>
                    <a:pt x="91" y="89"/>
                  </a:lnTo>
                  <a:lnTo>
                    <a:pt x="95" y="87"/>
                  </a:lnTo>
                  <a:lnTo>
                    <a:pt x="97" y="85"/>
                  </a:lnTo>
                  <a:lnTo>
                    <a:pt x="100" y="83"/>
                  </a:lnTo>
                  <a:lnTo>
                    <a:pt x="100" y="81"/>
                  </a:lnTo>
                  <a:lnTo>
                    <a:pt x="102" y="81"/>
                  </a:lnTo>
                  <a:lnTo>
                    <a:pt x="102" y="80"/>
                  </a:lnTo>
                  <a:lnTo>
                    <a:pt x="104" y="78"/>
                  </a:lnTo>
                  <a:lnTo>
                    <a:pt x="104" y="76"/>
                  </a:lnTo>
                  <a:lnTo>
                    <a:pt x="106" y="76"/>
                  </a:lnTo>
                  <a:lnTo>
                    <a:pt x="106" y="74"/>
                  </a:lnTo>
                  <a:lnTo>
                    <a:pt x="108" y="72"/>
                  </a:lnTo>
                  <a:lnTo>
                    <a:pt x="119" y="81"/>
                  </a:lnTo>
                  <a:lnTo>
                    <a:pt x="119" y="83"/>
                  </a:lnTo>
                  <a:lnTo>
                    <a:pt x="117" y="83"/>
                  </a:lnTo>
                  <a:lnTo>
                    <a:pt x="115" y="85"/>
                  </a:lnTo>
                  <a:lnTo>
                    <a:pt x="115" y="87"/>
                  </a:lnTo>
                  <a:lnTo>
                    <a:pt x="113" y="89"/>
                  </a:lnTo>
                  <a:lnTo>
                    <a:pt x="111" y="90"/>
                  </a:lnTo>
                  <a:lnTo>
                    <a:pt x="109" y="92"/>
                  </a:lnTo>
                  <a:lnTo>
                    <a:pt x="109" y="92"/>
                  </a:lnTo>
                  <a:lnTo>
                    <a:pt x="108" y="94"/>
                  </a:lnTo>
                  <a:lnTo>
                    <a:pt x="106" y="96"/>
                  </a:lnTo>
                  <a:lnTo>
                    <a:pt x="104" y="96"/>
                  </a:lnTo>
                  <a:lnTo>
                    <a:pt x="102" y="98"/>
                  </a:lnTo>
                  <a:lnTo>
                    <a:pt x="99" y="99"/>
                  </a:lnTo>
                  <a:lnTo>
                    <a:pt x="95" y="103"/>
                  </a:lnTo>
                  <a:lnTo>
                    <a:pt x="91" y="103"/>
                  </a:lnTo>
                  <a:lnTo>
                    <a:pt x="88" y="105"/>
                  </a:lnTo>
                  <a:lnTo>
                    <a:pt x="82" y="107"/>
                  </a:lnTo>
                  <a:lnTo>
                    <a:pt x="79" y="109"/>
                  </a:lnTo>
                  <a:lnTo>
                    <a:pt x="75" y="109"/>
                  </a:lnTo>
                  <a:lnTo>
                    <a:pt x="71" y="110"/>
                  </a:lnTo>
                  <a:lnTo>
                    <a:pt x="66" y="110"/>
                  </a:lnTo>
                  <a:lnTo>
                    <a:pt x="62" y="110"/>
                  </a:lnTo>
                  <a:lnTo>
                    <a:pt x="57" y="110"/>
                  </a:lnTo>
                  <a:lnTo>
                    <a:pt x="53" y="110"/>
                  </a:lnTo>
                  <a:lnTo>
                    <a:pt x="49" y="110"/>
                  </a:lnTo>
                  <a:lnTo>
                    <a:pt x="48" y="110"/>
                  </a:lnTo>
                  <a:lnTo>
                    <a:pt x="44" y="109"/>
                  </a:lnTo>
                  <a:lnTo>
                    <a:pt x="42" y="109"/>
                  </a:lnTo>
                  <a:lnTo>
                    <a:pt x="39" y="109"/>
                  </a:lnTo>
                  <a:lnTo>
                    <a:pt x="37" y="107"/>
                  </a:lnTo>
                  <a:lnTo>
                    <a:pt x="35" y="107"/>
                  </a:lnTo>
                  <a:lnTo>
                    <a:pt x="31" y="105"/>
                  </a:lnTo>
                  <a:lnTo>
                    <a:pt x="30" y="103"/>
                  </a:lnTo>
                  <a:lnTo>
                    <a:pt x="26" y="101"/>
                  </a:lnTo>
                  <a:lnTo>
                    <a:pt x="24" y="101"/>
                  </a:lnTo>
                  <a:lnTo>
                    <a:pt x="22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4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11" y="89"/>
                  </a:lnTo>
                  <a:lnTo>
                    <a:pt x="10" y="85"/>
                  </a:lnTo>
                  <a:lnTo>
                    <a:pt x="8" y="83"/>
                  </a:lnTo>
                  <a:lnTo>
                    <a:pt x="6" y="81"/>
                  </a:lnTo>
                  <a:lnTo>
                    <a:pt x="6" y="80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4" y="32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1" y="21"/>
                  </a:lnTo>
                  <a:lnTo>
                    <a:pt x="13" y="20"/>
                  </a:lnTo>
                  <a:lnTo>
                    <a:pt x="15" y="18"/>
                  </a:lnTo>
                  <a:lnTo>
                    <a:pt x="17" y="16"/>
                  </a:lnTo>
                  <a:lnTo>
                    <a:pt x="19" y="14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24" y="9"/>
                  </a:lnTo>
                  <a:lnTo>
                    <a:pt x="26" y="7"/>
                  </a:lnTo>
                  <a:lnTo>
                    <a:pt x="30" y="5"/>
                  </a:lnTo>
                  <a:lnTo>
                    <a:pt x="31" y="5"/>
                  </a:lnTo>
                  <a:lnTo>
                    <a:pt x="35" y="3"/>
                  </a:lnTo>
                  <a:lnTo>
                    <a:pt x="37" y="1"/>
                  </a:lnTo>
                  <a:lnTo>
                    <a:pt x="39" y="1"/>
                  </a:lnTo>
                  <a:lnTo>
                    <a:pt x="42" y="1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7" y="0"/>
                  </a:lnTo>
                  <a:close/>
                  <a:moveTo>
                    <a:pt x="102" y="47"/>
                  </a:moveTo>
                  <a:lnTo>
                    <a:pt x="102" y="45"/>
                  </a:lnTo>
                  <a:lnTo>
                    <a:pt x="102" y="43"/>
                  </a:lnTo>
                  <a:lnTo>
                    <a:pt x="102" y="41"/>
                  </a:lnTo>
                  <a:lnTo>
                    <a:pt x="100" y="40"/>
                  </a:lnTo>
                  <a:lnTo>
                    <a:pt x="100" y="38"/>
                  </a:lnTo>
                  <a:lnTo>
                    <a:pt x="100" y="36"/>
                  </a:lnTo>
                  <a:lnTo>
                    <a:pt x="99" y="34"/>
                  </a:lnTo>
                  <a:lnTo>
                    <a:pt x="99" y="32"/>
                  </a:lnTo>
                  <a:lnTo>
                    <a:pt x="97" y="31"/>
                  </a:lnTo>
                  <a:lnTo>
                    <a:pt x="97" y="29"/>
                  </a:lnTo>
                  <a:lnTo>
                    <a:pt x="95" y="27"/>
                  </a:lnTo>
                  <a:lnTo>
                    <a:pt x="93" y="27"/>
                  </a:lnTo>
                  <a:lnTo>
                    <a:pt x="93" y="25"/>
                  </a:lnTo>
                  <a:lnTo>
                    <a:pt x="91" y="23"/>
                  </a:lnTo>
                  <a:lnTo>
                    <a:pt x="89" y="23"/>
                  </a:lnTo>
                  <a:lnTo>
                    <a:pt x="89" y="21"/>
                  </a:lnTo>
                  <a:lnTo>
                    <a:pt x="88" y="20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2" y="18"/>
                  </a:lnTo>
                  <a:lnTo>
                    <a:pt x="82" y="16"/>
                  </a:lnTo>
                  <a:lnTo>
                    <a:pt x="80" y="16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5" y="12"/>
                  </a:lnTo>
                  <a:lnTo>
                    <a:pt x="73" y="12"/>
                  </a:lnTo>
                  <a:lnTo>
                    <a:pt x="71" y="12"/>
                  </a:lnTo>
                  <a:lnTo>
                    <a:pt x="69" y="12"/>
                  </a:lnTo>
                  <a:lnTo>
                    <a:pt x="68" y="12"/>
                  </a:lnTo>
                  <a:lnTo>
                    <a:pt x="66" y="11"/>
                  </a:lnTo>
                  <a:lnTo>
                    <a:pt x="64" y="11"/>
                  </a:lnTo>
                  <a:lnTo>
                    <a:pt x="62" y="11"/>
                  </a:lnTo>
                  <a:lnTo>
                    <a:pt x="57" y="11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8" y="12"/>
                  </a:lnTo>
                  <a:lnTo>
                    <a:pt x="46" y="12"/>
                  </a:lnTo>
                  <a:lnTo>
                    <a:pt x="44" y="12"/>
                  </a:lnTo>
                  <a:lnTo>
                    <a:pt x="42" y="14"/>
                  </a:lnTo>
                  <a:lnTo>
                    <a:pt x="40" y="14"/>
                  </a:lnTo>
                  <a:lnTo>
                    <a:pt x="39" y="16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26" y="25"/>
                  </a:lnTo>
                  <a:lnTo>
                    <a:pt x="24" y="27"/>
                  </a:lnTo>
                  <a:lnTo>
                    <a:pt x="24" y="27"/>
                  </a:lnTo>
                  <a:lnTo>
                    <a:pt x="22" y="29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19" y="34"/>
                  </a:lnTo>
                  <a:lnTo>
                    <a:pt x="19" y="36"/>
                  </a:lnTo>
                  <a:lnTo>
                    <a:pt x="19" y="38"/>
                  </a:lnTo>
                  <a:lnTo>
                    <a:pt x="17" y="40"/>
                  </a:lnTo>
                  <a:lnTo>
                    <a:pt x="17" y="41"/>
                  </a:lnTo>
                  <a:lnTo>
                    <a:pt x="17" y="43"/>
                  </a:lnTo>
                  <a:lnTo>
                    <a:pt x="15" y="45"/>
                  </a:lnTo>
                  <a:lnTo>
                    <a:pt x="15" y="47"/>
                  </a:lnTo>
                  <a:lnTo>
                    <a:pt x="102" y="47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16" name="Freeform 32"/>
            <p:cNvSpPr>
              <a:spLocks noEditPoints="1"/>
            </p:cNvSpPr>
            <p:nvPr userDrawn="1"/>
          </p:nvSpPr>
          <p:spPr bwMode="auto">
            <a:xfrm>
              <a:off x="540" y="4243"/>
              <a:ext cx="60" cy="5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0" y="1"/>
                </a:cxn>
                <a:cxn ang="0">
                  <a:pos x="89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29"/>
                </a:cxn>
                <a:cxn ang="0">
                  <a:pos x="116" y="38"/>
                </a:cxn>
                <a:cxn ang="0">
                  <a:pos x="118" y="49"/>
                </a:cxn>
                <a:cxn ang="0">
                  <a:pos x="120" y="58"/>
                </a:cxn>
                <a:cxn ang="0">
                  <a:pos x="14" y="60"/>
                </a:cxn>
                <a:cxn ang="0">
                  <a:pos x="16" y="67"/>
                </a:cxn>
                <a:cxn ang="0">
                  <a:pos x="20" y="76"/>
                </a:cxn>
                <a:cxn ang="0">
                  <a:pos x="24" y="81"/>
                </a:cxn>
                <a:cxn ang="0">
                  <a:pos x="29" y="87"/>
                </a:cxn>
                <a:cxn ang="0">
                  <a:pos x="36" y="92"/>
                </a:cxn>
                <a:cxn ang="0">
                  <a:pos x="44" y="96"/>
                </a:cxn>
                <a:cxn ang="0">
                  <a:pos x="51" y="98"/>
                </a:cxn>
                <a:cxn ang="0">
                  <a:pos x="64" y="98"/>
                </a:cxn>
                <a:cxn ang="0">
                  <a:pos x="76" y="96"/>
                </a:cxn>
                <a:cxn ang="0">
                  <a:pos x="89" y="90"/>
                </a:cxn>
                <a:cxn ang="0">
                  <a:pos x="100" y="83"/>
                </a:cxn>
                <a:cxn ang="0">
                  <a:pos x="105" y="78"/>
                </a:cxn>
                <a:cxn ang="0">
                  <a:pos x="107" y="72"/>
                </a:cxn>
                <a:cxn ang="0">
                  <a:pos x="116" y="85"/>
                </a:cxn>
                <a:cxn ang="0">
                  <a:pos x="111" y="92"/>
                </a:cxn>
                <a:cxn ang="0">
                  <a:pos x="105" y="96"/>
                </a:cxn>
                <a:cxn ang="0">
                  <a:pos x="91" y="103"/>
                </a:cxn>
                <a:cxn ang="0">
                  <a:pos x="76" y="109"/>
                </a:cxn>
                <a:cxn ang="0">
                  <a:pos x="56" y="110"/>
                </a:cxn>
                <a:cxn ang="0">
                  <a:pos x="45" y="109"/>
                </a:cxn>
                <a:cxn ang="0">
                  <a:pos x="34" y="107"/>
                </a:cxn>
                <a:cxn ang="0">
                  <a:pos x="25" y="101"/>
                </a:cxn>
                <a:cxn ang="0">
                  <a:pos x="16" y="94"/>
                </a:cxn>
                <a:cxn ang="0">
                  <a:pos x="9" y="85"/>
                </a:cxn>
                <a:cxn ang="0">
                  <a:pos x="5" y="76"/>
                </a:cxn>
                <a:cxn ang="0">
                  <a:pos x="2" y="65"/>
                </a:cxn>
                <a:cxn ang="0">
                  <a:pos x="0" y="54"/>
                </a:cxn>
                <a:cxn ang="0">
                  <a:pos x="2" y="43"/>
                </a:cxn>
                <a:cxn ang="0">
                  <a:pos x="5" y="32"/>
                </a:cxn>
                <a:cxn ang="0">
                  <a:pos x="9" y="23"/>
                </a:cxn>
                <a:cxn ang="0">
                  <a:pos x="16" y="16"/>
                </a:cxn>
                <a:cxn ang="0">
                  <a:pos x="25" y="9"/>
                </a:cxn>
                <a:cxn ang="0">
                  <a:pos x="34" y="3"/>
                </a:cxn>
                <a:cxn ang="0">
                  <a:pos x="45" y="0"/>
                </a:cxn>
                <a:cxn ang="0">
                  <a:pos x="56" y="0"/>
                </a:cxn>
                <a:cxn ang="0">
                  <a:pos x="102" y="41"/>
                </a:cxn>
                <a:cxn ang="0">
                  <a:pos x="100" y="34"/>
                </a:cxn>
                <a:cxn ang="0">
                  <a:pos x="94" y="27"/>
                </a:cxn>
                <a:cxn ang="0">
                  <a:pos x="91" y="23"/>
                </a:cxn>
                <a:cxn ang="0">
                  <a:pos x="85" y="18"/>
                </a:cxn>
                <a:cxn ang="0">
                  <a:pos x="78" y="14"/>
                </a:cxn>
                <a:cxn ang="0">
                  <a:pos x="73" y="12"/>
                </a:cxn>
                <a:cxn ang="0">
                  <a:pos x="65" y="11"/>
                </a:cxn>
                <a:cxn ang="0">
                  <a:pos x="53" y="11"/>
                </a:cxn>
                <a:cxn ang="0">
                  <a:pos x="45" y="12"/>
                </a:cxn>
                <a:cxn ang="0">
                  <a:pos x="38" y="16"/>
                </a:cxn>
                <a:cxn ang="0">
                  <a:pos x="33" y="20"/>
                </a:cxn>
                <a:cxn ang="0">
                  <a:pos x="27" y="23"/>
                </a:cxn>
                <a:cxn ang="0">
                  <a:pos x="24" y="29"/>
                </a:cxn>
                <a:cxn ang="0">
                  <a:pos x="20" y="36"/>
                </a:cxn>
                <a:cxn ang="0">
                  <a:pos x="16" y="43"/>
                </a:cxn>
              </a:cxnLst>
              <a:rect l="0" t="0" r="r" b="b"/>
              <a:pathLst>
                <a:path w="120" h="110">
                  <a:moveTo>
                    <a:pt x="56" y="0"/>
                  </a:moveTo>
                  <a:lnTo>
                    <a:pt x="64" y="0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4" y="0"/>
                  </a:lnTo>
                  <a:lnTo>
                    <a:pt x="76" y="1"/>
                  </a:lnTo>
                  <a:lnTo>
                    <a:pt x="80" y="1"/>
                  </a:lnTo>
                  <a:lnTo>
                    <a:pt x="82" y="1"/>
                  </a:lnTo>
                  <a:lnTo>
                    <a:pt x="85" y="3"/>
                  </a:lnTo>
                  <a:lnTo>
                    <a:pt x="87" y="5"/>
                  </a:lnTo>
                  <a:lnTo>
                    <a:pt x="89" y="5"/>
                  </a:lnTo>
                  <a:lnTo>
                    <a:pt x="93" y="7"/>
                  </a:lnTo>
                  <a:lnTo>
                    <a:pt x="94" y="9"/>
                  </a:lnTo>
                  <a:lnTo>
                    <a:pt x="96" y="11"/>
                  </a:lnTo>
                  <a:lnTo>
                    <a:pt x="98" y="12"/>
                  </a:lnTo>
                  <a:lnTo>
                    <a:pt x="100" y="14"/>
                  </a:lnTo>
                  <a:lnTo>
                    <a:pt x="102" y="16"/>
                  </a:lnTo>
                  <a:lnTo>
                    <a:pt x="105" y="18"/>
                  </a:lnTo>
                  <a:lnTo>
                    <a:pt x="105" y="20"/>
                  </a:lnTo>
                  <a:lnTo>
                    <a:pt x="107" y="21"/>
                  </a:lnTo>
                  <a:lnTo>
                    <a:pt x="109" y="23"/>
                  </a:lnTo>
                  <a:lnTo>
                    <a:pt x="111" y="25"/>
                  </a:lnTo>
                  <a:lnTo>
                    <a:pt x="113" y="29"/>
                  </a:lnTo>
                  <a:lnTo>
                    <a:pt x="113" y="31"/>
                  </a:lnTo>
                  <a:lnTo>
                    <a:pt x="114" y="32"/>
                  </a:lnTo>
                  <a:lnTo>
                    <a:pt x="116" y="36"/>
                  </a:lnTo>
                  <a:lnTo>
                    <a:pt x="116" y="38"/>
                  </a:lnTo>
                  <a:lnTo>
                    <a:pt x="118" y="41"/>
                  </a:lnTo>
                  <a:lnTo>
                    <a:pt x="118" y="43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20" y="52"/>
                  </a:lnTo>
                  <a:lnTo>
                    <a:pt x="120" y="54"/>
                  </a:lnTo>
                  <a:lnTo>
                    <a:pt x="120" y="56"/>
                  </a:lnTo>
                  <a:lnTo>
                    <a:pt x="120" y="58"/>
                  </a:lnTo>
                  <a:lnTo>
                    <a:pt x="111" y="58"/>
                  </a:lnTo>
                  <a:lnTo>
                    <a:pt x="103" y="58"/>
                  </a:lnTo>
                  <a:lnTo>
                    <a:pt x="14" y="58"/>
                  </a:lnTo>
                  <a:lnTo>
                    <a:pt x="14" y="60"/>
                  </a:lnTo>
                  <a:lnTo>
                    <a:pt x="16" y="61"/>
                  </a:lnTo>
                  <a:lnTo>
                    <a:pt x="16" y="63"/>
                  </a:lnTo>
                  <a:lnTo>
                    <a:pt x="16" y="65"/>
                  </a:lnTo>
                  <a:lnTo>
                    <a:pt x="16" y="67"/>
                  </a:lnTo>
                  <a:lnTo>
                    <a:pt x="18" y="69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2" y="78"/>
                  </a:lnTo>
                  <a:lnTo>
                    <a:pt x="24" y="80"/>
                  </a:lnTo>
                  <a:lnTo>
                    <a:pt x="24" y="81"/>
                  </a:lnTo>
                  <a:lnTo>
                    <a:pt x="25" y="83"/>
                  </a:lnTo>
                  <a:lnTo>
                    <a:pt x="27" y="85"/>
                  </a:lnTo>
                  <a:lnTo>
                    <a:pt x="27" y="87"/>
                  </a:lnTo>
                  <a:lnTo>
                    <a:pt x="29" y="87"/>
                  </a:lnTo>
                  <a:lnTo>
                    <a:pt x="31" y="89"/>
                  </a:lnTo>
                  <a:lnTo>
                    <a:pt x="33" y="90"/>
                  </a:lnTo>
                  <a:lnTo>
                    <a:pt x="34" y="90"/>
                  </a:lnTo>
                  <a:lnTo>
                    <a:pt x="36" y="92"/>
                  </a:lnTo>
                  <a:lnTo>
                    <a:pt x="38" y="94"/>
                  </a:lnTo>
                  <a:lnTo>
                    <a:pt x="40" y="94"/>
                  </a:lnTo>
                  <a:lnTo>
                    <a:pt x="42" y="94"/>
                  </a:lnTo>
                  <a:lnTo>
                    <a:pt x="44" y="96"/>
                  </a:lnTo>
                  <a:lnTo>
                    <a:pt x="45" y="96"/>
                  </a:lnTo>
                  <a:lnTo>
                    <a:pt x="47" y="98"/>
                  </a:lnTo>
                  <a:lnTo>
                    <a:pt x="49" y="98"/>
                  </a:lnTo>
                  <a:lnTo>
                    <a:pt x="51" y="98"/>
                  </a:lnTo>
                  <a:lnTo>
                    <a:pt x="53" y="98"/>
                  </a:lnTo>
                  <a:lnTo>
                    <a:pt x="54" y="98"/>
                  </a:lnTo>
                  <a:lnTo>
                    <a:pt x="56" y="98"/>
                  </a:lnTo>
                  <a:lnTo>
                    <a:pt x="64" y="98"/>
                  </a:lnTo>
                  <a:lnTo>
                    <a:pt x="65" y="98"/>
                  </a:lnTo>
                  <a:lnTo>
                    <a:pt x="69" y="98"/>
                  </a:lnTo>
                  <a:lnTo>
                    <a:pt x="73" y="98"/>
                  </a:lnTo>
                  <a:lnTo>
                    <a:pt x="76" y="96"/>
                  </a:lnTo>
                  <a:lnTo>
                    <a:pt x="80" y="96"/>
                  </a:lnTo>
                  <a:lnTo>
                    <a:pt x="83" y="94"/>
                  </a:lnTo>
                  <a:lnTo>
                    <a:pt x="85" y="92"/>
                  </a:lnTo>
                  <a:lnTo>
                    <a:pt x="89" y="90"/>
                  </a:lnTo>
                  <a:lnTo>
                    <a:pt x="93" y="89"/>
                  </a:lnTo>
                  <a:lnTo>
                    <a:pt x="94" y="87"/>
                  </a:lnTo>
                  <a:lnTo>
                    <a:pt x="98" y="85"/>
                  </a:lnTo>
                  <a:lnTo>
                    <a:pt x="100" y="83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103" y="80"/>
                  </a:lnTo>
                  <a:lnTo>
                    <a:pt x="105" y="78"/>
                  </a:lnTo>
                  <a:lnTo>
                    <a:pt x="105" y="76"/>
                  </a:lnTo>
                  <a:lnTo>
                    <a:pt x="105" y="76"/>
                  </a:lnTo>
                  <a:lnTo>
                    <a:pt x="107" y="74"/>
                  </a:lnTo>
                  <a:lnTo>
                    <a:pt x="107" y="72"/>
                  </a:lnTo>
                  <a:lnTo>
                    <a:pt x="120" y="81"/>
                  </a:lnTo>
                  <a:lnTo>
                    <a:pt x="118" y="83"/>
                  </a:lnTo>
                  <a:lnTo>
                    <a:pt x="118" y="83"/>
                  </a:lnTo>
                  <a:lnTo>
                    <a:pt x="116" y="85"/>
                  </a:lnTo>
                  <a:lnTo>
                    <a:pt x="114" y="87"/>
                  </a:lnTo>
                  <a:lnTo>
                    <a:pt x="114" y="89"/>
                  </a:lnTo>
                  <a:lnTo>
                    <a:pt x="113" y="90"/>
                  </a:lnTo>
                  <a:lnTo>
                    <a:pt x="111" y="92"/>
                  </a:lnTo>
                  <a:lnTo>
                    <a:pt x="109" y="92"/>
                  </a:lnTo>
                  <a:lnTo>
                    <a:pt x="107" y="94"/>
                  </a:lnTo>
                  <a:lnTo>
                    <a:pt x="105" y="96"/>
                  </a:lnTo>
                  <a:lnTo>
                    <a:pt x="105" y="96"/>
                  </a:lnTo>
                  <a:lnTo>
                    <a:pt x="103" y="98"/>
                  </a:lnTo>
                  <a:lnTo>
                    <a:pt x="100" y="99"/>
                  </a:lnTo>
                  <a:lnTo>
                    <a:pt x="96" y="103"/>
                  </a:lnTo>
                  <a:lnTo>
                    <a:pt x="91" y="103"/>
                  </a:lnTo>
                  <a:lnTo>
                    <a:pt x="87" y="105"/>
                  </a:lnTo>
                  <a:lnTo>
                    <a:pt x="83" y="107"/>
                  </a:lnTo>
                  <a:lnTo>
                    <a:pt x="80" y="109"/>
                  </a:lnTo>
                  <a:lnTo>
                    <a:pt x="76" y="109"/>
                  </a:lnTo>
                  <a:lnTo>
                    <a:pt x="71" y="110"/>
                  </a:lnTo>
                  <a:lnTo>
                    <a:pt x="67" y="110"/>
                  </a:lnTo>
                  <a:lnTo>
                    <a:pt x="64" y="110"/>
                  </a:lnTo>
                  <a:lnTo>
                    <a:pt x="56" y="110"/>
                  </a:lnTo>
                  <a:lnTo>
                    <a:pt x="54" y="110"/>
                  </a:lnTo>
                  <a:lnTo>
                    <a:pt x="51" y="110"/>
                  </a:lnTo>
                  <a:lnTo>
                    <a:pt x="47" y="110"/>
                  </a:lnTo>
                  <a:lnTo>
                    <a:pt x="45" y="109"/>
                  </a:lnTo>
                  <a:lnTo>
                    <a:pt x="42" y="109"/>
                  </a:lnTo>
                  <a:lnTo>
                    <a:pt x="40" y="109"/>
                  </a:lnTo>
                  <a:lnTo>
                    <a:pt x="38" y="107"/>
                  </a:lnTo>
                  <a:lnTo>
                    <a:pt x="34" y="107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101"/>
                  </a:lnTo>
                  <a:lnTo>
                    <a:pt x="24" y="99"/>
                  </a:lnTo>
                  <a:lnTo>
                    <a:pt x="20" y="98"/>
                  </a:lnTo>
                  <a:lnTo>
                    <a:pt x="18" y="96"/>
                  </a:lnTo>
                  <a:lnTo>
                    <a:pt x="16" y="94"/>
                  </a:lnTo>
                  <a:lnTo>
                    <a:pt x="14" y="92"/>
                  </a:lnTo>
                  <a:lnTo>
                    <a:pt x="13" y="90"/>
                  </a:lnTo>
                  <a:lnTo>
                    <a:pt x="11" y="89"/>
                  </a:lnTo>
                  <a:lnTo>
                    <a:pt x="9" y="85"/>
                  </a:lnTo>
                  <a:lnTo>
                    <a:pt x="9" y="83"/>
                  </a:lnTo>
                  <a:lnTo>
                    <a:pt x="7" y="81"/>
                  </a:lnTo>
                  <a:lnTo>
                    <a:pt x="5" y="80"/>
                  </a:lnTo>
                  <a:lnTo>
                    <a:pt x="5" y="76"/>
                  </a:lnTo>
                  <a:lnTo>
                    <a:pt x="4" y="74"/>
                  </a:lnTo>
                  <a:lnTo>
                    <a:pt x="4" y="70"/>
                  </a:lnTo>
                  <a:lnTo>
                    <a:pt x="2" y="69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2" y="47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11" y="21"/>
                  </a:lnTo>
                  <a:lnTo>
                    <a:pt x="13" y="20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4" y="11"/>
                  </a:lnTo>
                  <a:lnTo>
                    <a:pt x="25" y="9"/>
                  </a:lnTo>
                  <a:lnTo>
                    <a:pt x="27" y="7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4" y="3"/>
                  </a:lnTo>
                  <a:lnTo>
                    <a:pt x="38" y="1"/>
                  </a:lnTo>
                  <a:lnTo>
                    <a:pt x="40" y="1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6" y="0"/>
                  </a:lnTo>
                  <a:close/>
                  <a:moveTo>
                    <a:pt x="103" y="47"/>
                  </a:moveTo>
                  <a:lnTo>
                    <a:pt x="103" y="45"/>
                  </a:lnTo>
                  <a:lnTo>
                    <a:pt x="103" y="43"/>
                  </a:lnTo>
                  <a:lnTo>
                    <a:pt x="102" y="41"/>
                  </a:lnTo>
                  <a:lnTo>
                    <a:pt x="102" y="40"/>
                  </a:lnTo>
                  <a:lnTo>
                    <a:pt x="102" y="38"/>
                  </a:lnTo>
                  <a:lnTo>
                    <a:pt x="100" y="36"/>
                  </a:lnTo>
                  <a:lnTo>
                    <a:pt x="100" y="34"/>
                  </a:lnTo>
                  <a:lnTo>
                    <a:pt x="98" y="32"/>
                  </a:lnTo>
                  <a:lnTo>
                    <a:pt x="98" y="31"/>
                  </a:lnTo>
                  <a:lnTo>
                    <a:pt x="96" y="29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3" y="25"/>
                  </a:lnTo>
                  <a:lnTo>
                    <a:pt x="93" y="23"/>
                  </a:lnTo>
                  <a:lnTo>
                    <a:pt x="91" y="23"/>
                  </a:lnTo>
                  <a:lnTo>
                    <a:pt x="89" y="21"/>
                  </a:lnTo>
                  <a:lnTo>
                    <a:pt x="87" y="20"/>
                  </a:lnTo>
                  <a:lnTo>
                    <a:pt x="87" y="20"/>
                  </a:lnTo>
                  <a:lnTo>
                    <a:pt x="85" y="18"/>
                  </a:lnTo>
                  <a:lnTo>
                    <a:pt x="83" y="18"/>
                  </a:lnTo>
                  <a:lnTo>
                    <a:pt x="82" y="16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6" y="12"/>
                  </a:lnTo>
                  <a:lnTo>
                    <a:pt x="74" y="12"/>
                  </a:lnTo>
                  <a:lnTo>
                    <a:pt x="73" y="12"/>
                  </a:lnTo>
                  <a:lnTo>
                    <a:pt x="71" y="12"/>
                  </a:lnTo>
                  <a:lnTo>
                    <a:pt x="69" y="12"/>
                  </a:lnTo>
                  <a:lnTo>
                    <a:pt x="67" y="11"/>
                  </a:lnTo>
                  <a:lnTo>
                    <a:pt x="65" y="11"/>
                  </a:lnTo>
                  <a:lnTo>
                    <a:pt x="64" y="11"/>
                  </a:lnTo>
                  <a:lnTo>
                    <a:pt x="56" y="11"/>
                  </a:lnTo>
                  <a:lnTo>
                    <a:pt x="54" y="11"/>
                  </a:lnTo>
                  <a:lnTo>
                    <a:pt x="53" y="11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5" y="12"/>
                  </a:lnTo>
                  <a:lnTo>
                    <a:pt x="44" y="12"/>
                  </a:lnTo>
                  <a:lnTo>
                    <a:pt x="42" y="14"/>
                  </a:lnTo>
                  <a:lnTo>
                    <a:pt x="40" y="14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6" y="18"/>
                  </a:lnTo>
                  <a:lnTo>
                    <a:pt x="34" y="18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31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4" y="27"/>
                  </a:lnTo>
                  <a:lnTo>
                    <a:pt x="24" y="29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1"/>
                  </a:lnTo>
                  <a:lnTo>
                    <a:pt x="16" y="43"/>
                  </a:lnTo>
                  <a:lnTo>
                    <a:pt x="16" y="45"/>
                  </a:lnTo>
                  <a:lnTo>
                    <a:pt x="16" y="47"/>
                  </a:lnTo>
                  <a:lnTo>
                    <a:pt x="103" y="47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17" name="Freeform 33"/>
            <p:cNvSpPr>
              <a:spLocks noEditPoints="1"/>
            </p:cNvSpPr>
            <p:nvPr userDrawn="1"/>
          </p:nvSpPr>
          <p:spPr bwMode="auto">
            <a:xfrm>
              <a:off x="807" y="4222"/>
              <a:ext cx="76" cy="78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89" y="0"/>
                </a:cxn>
                <a:cxn ang="0">
                  <a:pos x="100" y="2"/>
                </a:cxn>
                <a:cxn ang="0">
                  <a:pos x="111" y="5"/>
                </a:cxn>
                <a:cxn ang="0">
                  <a:pos x="120" y="9"/>
                </a:cxn>
                <a:cxn ang="0">
                  <a:pos x="129" y="16"/>
                </a:cxn>
                <a:cxn ang="0">
                  <a:pos x="134" y="22"/>
                </a:cxn>
                <a:cxn ang="0">
                  <a:pos x="140" y="27"/>
                </a:cxn>
                <a:cxn ang="0">
                  <a:pos x="145" y="38"/>
                </a:cxn>
                <a:cxn ang="0">
                  <a:pos x="149" y="51"/>
                </a:cxn>
                <a:cxn ang="0">
                  <a:pos x="151" y="63"/>
                </a:cxn>
                <a:cxn ang="0">
                  <a:pos x="151" y="80"/>
                </a:cxn>
                <a:cxn ang="0">
                  <a:pos x="149" y="94"/>
                </a:cxn>
                <a:cxn ang="0">
                  <a:pos x="145" y="107"/>
                </a:cxn>
                <a:cxn ang="0">
                  <a:pos x="142" y="118"/>
                </a:cxn>
                <a:cxn ang="0">
                  <a:pos x="138" y="123"/>
                </a:cxn>
                <a:cxn ang="0">
                  <a:pos x="134" y="127"/>
                </a:cxn>
                <a:cxn ang="0">
                  <a:pos x="131" y="132"/>
                </a:cxn>
                <a:cxn ang="0">
                  <a:pos x="125" y="136"/>
                </a:cxn>
                <a:cxn ang="0">
                  <a:pos x="116" y="141"/>
                </a:cxn>
                <a:cxn ang="0">
                  <a:pos x="107" y="145"/>
                </a:cxn>
                <a:cxn ang="0">
                  <a:pos x="96" y="147"/>
                </a:cxn>
                <a:cxn ang="0">
                  <a:pos x="84" y="149"/>
                </a:cxn>
                <a:cxn ang="0">
                  <a:pos x="65" y="149"/>
                </a:cxn>
                <a:cxn ang="0">
                  <a:pos x="0" y="0"/>
                </a:cxn>
                <a:cxn ang="0">
                  <a:pos x="15" y="11"/>
                </a:cxn>
                <a:cxn ang="0">
                  <a:pos x="64" y="136"/>
                </a:cxn>
                <a:cxn ang="0">
                  <a:pos x="78" y="136"/>
                </a:cxn>
                <a:cxn ang="0">
                  <a:pos x="89" y="134"/>
                </a:cxn>
                <a:cxn ang="0">
                  <a:pos x="98" y="132"/>
                </a:cxn>
                <a:cxn ang="0">
                  <a:pos x="107" y="131"/>
                </a:cxn>
                <a:cxn ang="0">
                  <a:pos x="113" y="127"/>
                </a:cxn>
                <a:cxn ang="0">
                  <a:pos x="122" y="120"/>
                </a:cxn>
                <a:cxn ang="0">
                  <a:pos x="127" y="112"/>
                </a:cxn>
                <a:cxn ang="0">
                  <a:pos x="133" y="103"/>
                </a:cxn>
                <a:cxn ang="0">
                  <a:pos x="134" y="91"/>
                </a:cxn>
                <a:cxn ang="0">
                  <a:pos x="136" y="78"/>
                </a:cxn>
                <a:cxn ang="0">
                  <a:pos x="136" y="63"/>
                </a:cxn>
                <a:cxn ang="0">
                  <a:pos x="134" y="51"/>
                </a:cxn>
                <a:cxn ang="0">
                  <a:pos x="131" y="42"/>
                </a:cxn>
                <a:cxn ang="0">
                  <a:pos x="125" y="33"/>
                </a:cxn>
                <a:cxn ang="0">
                  <a:pos x="118" y="25"/>
                </a:cxn>
                <a:cxn ang="0">
                  <a:pos x="111" y="20"/>
                </a:cxn>
                <a:cxn ang="0">
                  <a:pos x="104" y="16"/>
                </a:cxn>
                <a:cxn ang="0">
                  <a:pos x="96" y="14"/>
                </a:cxn>
                <a:cxn ang="0">
                  <a:pos x="85" y="13"/>
                </a:cxn>
                <a:cxn ang="0">
                  <a:pos x="73" y="11"/>
                </a:cxn>
                <a:cxn ang="0">
                  <a:pos x="54" y="11"/>
                </a:cxn>
              </a:cxnLst>
              <a:rect l="0" t="0" r="r" b="b"/>
              <a:pathLst>
                <a:path w="151" h="149">
                  <a:moveTo>
                    <a:pt x="58" y="0"/>
                  </a:moveTo>
                  <a:lnTo>
                    <a:pt x="65" y="0"/>
                  </a:lnTo>
                  <a:lnTo>
                    <a:pt x="73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9" y="0"/>
                  </a:lnTo>
                  <a:lnTo>
                    <a:pt x="93" y="2"/>
                  </a:lnTo>
                  <a:lnTo>
                    <a:pt x="96" y="2"/>
                  </a:lnTo>
                  <a:lnTo>
                    <a:pt x="100" y="2"/>
                  </a:lnTo>
                  <a:lnTo>
                    <a:pt x="104" y="4"/>
                  </a:lnTo>
                  <a:lnTo>
                    <a:pt x="107" y="4"/>
                  </a:lnTo>
                  <a:lnTo>
                    <a:pt x="111" y="5"/>
                  </a:lnTo>
                  <a:lnTo>
                    <a:pt x="114" y="7"/>
                  </a:lnTo>
                  <a:lnTo>
                    <a:pt x="116" y="9"/>
                  </a:lnTo>
                  <a:lnTo>
                    <a:pt x="120" y="9"/>
                  </a:lnTo>
                  <a:lnTo>
                    <a:pt x="124" y="11"/>
                  </a:lnTo>
                  <a:lnTo>
                    <a:pt x="125" y="13"/>
                  </a:lnTo>
                  <a:lnTo>
                    <a:pt x="129" y="16"/>
                  </a:lnTo>
                  <a:lnTo>
                    <a:pt x="131" y="18"/>
                  </a:lnTo>
                  <a:lnTo>
                    <a:pt x="133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6" y="24"/>
                  </a:lnTo>
                  <a:lnTo>
                    <a:pt x="140" y="27"/>
                  </a:lnTo>
                  <a:lnTo>
                    <a:pt x="142" y="31"/>
                  </a:lnTo>
                  <a:lnTo>
                    <a:pt x="143" y="34"/>
                  </a:lnTo>
                  <a:lnTo>
                    <a:pt x="145" y="38"/>
                  </a:lnTo>
                  <a:lnTo>
                    <a:pt x="145" y="42"/>
                  </a:lnTo>
                  <a:lnTo>
                    <a:pt x="147" y="45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51" y="60"/>
                  </a:lnTo>
                  <a:lnTo>
                    <a:pt x="151" y="63"/>
                  </a:lnTo>
                  <a:lnTo>
                    <a:pt x="151" y="69"/>
                  </a:lnTo>
                  <a:lnTo>
                    <a:pt x="151" y="74"/>
                  </a:lnTo>
                  <a:lnTo>
                    <a:pt x="151" y="80"/>
                  </a:lnTo>
                  <a:lnTo>
                    <a:pt x="151" y="85"/>
                  </a:lnTo>
                  <a:lnTo>
                    <a:pt x="151" y="89"/>
                  </a:lnTo>
                  <a:lnTo>
                    <a:pt x="149" y="94"/>
                  </a:lnTo>
                  <a:lnTo>
                    <a:pt x="149" y="100"/>
                  </a:lnTo>
                  <a:lnTo>
                    <a:pt x="147" y="103"/>
                  </a:lnTo>
                  <a:lnTo>
                    <a:pt x="145" y="107"/>
                  </a:lnTo>
                  <a:lnTo>
                    <a:pt x="145" y="111"/>
                  </a:lnTo>
                  <a:lnTo>
                    <a:pt x="143" y="114"/>
                  </a:lnTo>
                  <a:lnTo>
                    <a:pt x="142" y="118"/>
                  </a:lnTo>
                  <a:lnTo>
                    <a:pt x="140" y="120"/>
                  </a:lnTo>
                  <a:lnTo>
                    <a:pt x="138" y="122"/>
                  </a:lnTo>
                  <a:lnTo>
                    <a:pt x="138" y="123"/>
                  </a:lnTo>
                  <a:lnTo>
                    <a:pt x="136" y="125"/>
                  </a:lnTo>
                  <a:lnTo>
                    <a:pt x="136" y="127"/>
                  </a:lnTo>
                  <a:lnTo>
                    <a:pt x="134" y="127"/>
                  </a:lnTo>
                  <a:lnTo>
                    <a:pt x="133" y="129"/>
                  </a:lnTo>
                  <a:lnTo>
                    <a:pt x="131" y="131"/>
                  </a:lnTo>
                  <a:lnTo>
                    <a:pt x="131" y="132"/>
                  </a:lnTo>
                  <a:lnTo>
                    <a:pt x="129" y="134"/>
                  </a:lnTo>
                  <a:lnTo>
                    <a:pt x="127" y="134"/>
                  </a:lnTo>
                  <a:lnTo>
                    <a:pt x="125" y="136"/>
                  </a:lnTo>
                  <a:lnTo>
                    <a:pt x="122" y="138"/>
                  </a:lnTo>
                  <a:lnTo>
                    <a:pt x="120" y="140"/>
                  </a:lnTo>
                  <a:lnTo>
                    <a:pt x="116" y="141"/>
                  </a:lnTo>
                  <a:lnTo>
                    <a:pt x="114" y="141"/>
                  </a:lnTo>
                  <a:lnTo>
                    <a:pt x="111" y="143"/>
                  </a:lnTo>
                  <a:lnTo>
                    <a:pt x="107" y="145"/>
                  </a:lnTo>
                  <a:lnTo>
                    <a:pt x="104" y="145"/>
                  </a:lnTo>
                  <a:lnTo>
                    <a:pt x="100" y="147"/>
                  </a:lnTo>
                  <a:lnTo>
                    <a:pt x="96" y="147"/>
                  </a:lnTo>
                  <a:lnTo>
                    <a:pt x="93" y="147"/>
                  </a:lnTo>
                  <a:lnTo>
                    <a:pt x="89" y="149"/>
                  </a:lnTo>
                  <a:lnTo>
                    <a:pt x="84" y="149"/>
                  </a:lnTo>
                  <a:lnTo>
                    <a:pt x="78" y="149"/>
                  </a:lnTo>
                  <a:lnTo>
                    <a:pt x="73" y="149"/>
                  </a:lnTo>
                  <a:lnTo>
                    <a:pt x="65" y="149"/>
                  </a:lnTo>
                  <a:lnTo>
                    <a:pt x="58" y="149"/>
                  </a:lnTo>
                  <a:lnTo>
                    <a:pt x="0" y="149"/>
                  </a:lnTo>
                  <a:lnTo>
                    <a:pt x="0" y="0"/>
                  </a:lnTo>
                  <a:lnTo>
                    <a:pt x="58" y="0"/>
                  </a:lnTo>
                  <a:close/>
                  <a:moveTo>
                    <a:pt x="54" y="11"/>
                  </a:moveTo>
                  <a:lnTo>
                    <a:pt x="15" y="11"/>
                  </a:lnTo>
                  <a:lnTo>
                    <a:pt x="15" y="136"/>
                  </a:lnTo>
                  <a:lnTo>
                    <a:pt x="58" y="136"/>
                  </a:lnTo>
                  <a:lnTo>
                    <a:pt x="64" y="136"/>
                  </a:lnTo>
                  <a:lnTo>
                    <a:pt x="69" y="136"/>
                  </a:lnTo>
                  <a:lnTo>
                    <a:pt x="74" y="136"/>
                  </a:lnTo>
                  <a:lnTo>
                    <a:pt x="78" y="136"/>
                  </a:lnTo>
                  <a:lnTo>
                    <a:pt x="82" y="136"/>
                  </a:lnTo>
                  <a:lnTo>
                    <a:pt x="85" y="134"/>
                  </a:lnTo>
                  <a:lnTo>
                    <a:pt x="89" y="134"/>
                  </a:lnTo>
                  <a:lnTo>
                    <a:pt x="93" y="134"/>
                  </a:lnTo>
                  <a:lnTo>
                    <a:pt x="96" y="134"/>
                  </a:lnTo>
                  <a:lnTo>
                    <a:pt x="98" y="132"/>
                  </a:lnTo>
                  <a:lnTo>
                    <a:pt x="102" y="132"/>
                  </a:lnTo>
                  <a:lnTo>
                    <a:pt x="104" y="131"/>
                  </a:lnTo>
                  <a:lnTo>
                    <a:pt x="107" y="131"/>
                  </a:lnTo>
                  <a:lnTo>
                    <a:pt x="109" y="129"/>
                  </a:lnTo>
                  <a:lnTo>
                    <a:pt x="111" y="127"/>
                  </a:lnTo>
                  <a:lnTo>
                    <a:pt x="113" y="127"/>
                  </a:lnTo>
                  <a:lnTo>
                    <a:pt x="116" y="125"/>
                  </a:lnTo>
                  <a:lnTo>
                    <a:pt x="118" y="122"/>
                  </a:lnTo>
                  <a:lnTo>
                    <a:pt x="122" y="120"/>
                  </a:lnTo>
                  <a:lnTo>
                    <a:pt x="124" y="118"/>
                  </a:lnTo>
                  <a:lnTo>
                    <a:pt x="125" y="114"/>
                  </a:lnTo>
                  <a:lnTo>
                    <a:pt x="127" y="112"/>
                  </a:lnTo>
                  <a:lnTo>
                    <a:pt x="129" y="109"/>
                  </a:lnTo>
                  <a:lnTo>
                    <a:pt x="131" y="107"/>
                  </a:lnTo>
                  <a:lnTo>
                    <a:pt x="133" y="103"/>
                  </a:lnTo>
                  <a:lnTo>
                    <a:pt x="133" y="100"/>
                  </a:lnTo>
                  <a:lnTo>
                    <a:pt x="134" y="96"/>
                  </a:lnTo>
                  <a:lnTo>
                    <a:pt x="134" y="91"/>
                  </a:lnTo>
                  <a:lnTo>
                    <a:pt x="136" y="87"/>
                  </a:lnTo>
                  <a:lnTo>
                    <a:pt x="136" y="83"/>
                  </a:lnTo>
                  <a:lnTo>
                    <a:pt x="136" y="78"/>
                  </a:lnTo>
                  <a:lnTo>
                    <a:pt x="136" y="73"/>
                  </a:lnTo>
                  <a:lnTo>
                    <a:pt x="136" y="69"/>
                  </a:lnTo>
                  <a:lnTo>
                    <a:pt x="136" y="63"/>
                  </a:lnTo>
                  <a:lnTo>
                    <a:pt x="136" y="60"/>
                  </a:lnTo>
                  <a:lnTo>
                    <a:pt x="134" y="56"/>
                  </a:lnTo>
                  <a:lnTo>
                    <a:pt x="134" y="51"/>
                  </a:lnTo>
                  <a:lnTo>
                    <a:pt x="133" y="47"/>
                  </a:lnTo>
                  <a:lnTo>
                    <a:pt x="133" y="43"/>
                  </a:lnTo>
                  <a:lnTo>
                    <a:pt x="131" y="42"/>
                  </a:lnTo>
                  <a:lnTo>
                    <a:pt x="129" y="38"/>
                  </a:lnTo>
                  <a:lnTo>
                    <a:pt x="127" y="34"/>
                  </a:lnTo>
                  <a:lnTo>
                    <a:pt x="125" y="33"/>
                  </a:lnTo>
                  <a:lnTo>
                    <a:pt x="124" y="29"/>
                  </a:lnTo>
                  <a:lnTo>
                    <a:pt x="122" y="27"/>
                  </a:lnTo>
                  <a:lnTo>
                    <a:pt x="118" y="25"/>
                  </a:lnTo>
                  <a:lnTo>
                    <a:pt x="116" y="24"/>
                  </a:lnTo>
                  <a:lnTo>
                    <a:pt x="113" y="22"/>
                  </a:lnTo>
                  <a:lnTo>
                    <a:pt x="111" y="20"/>
                  </a:lnTo>
                  <a:lnTo>
                    <a:pt x="109" y="18"/>
                  </a:lnTo>
                  <a:lnTo>
                    <a:pt x="107" y="18"/>
                  </a:lnTo>
                  <a:lnTo>
                    <a:pt x="104" y="16"/>
                  </a:lnTo>
                  <a:lnTo>
                    <a:pt x="102" y="16"/>
                  </a:lnTo>
                  <a:lnTo>
                    <a:pt x="98" y="14"/>
                  </a:lnTo>
                  <a:lnTo>
                    <a:pt x="96" y="14"/>
                  </a:lnTo>
                  <a:lnTo>
                    <a:pt x="93" y="13"/>
                  </a:lnTo>
                  <a:lnTo>
                    <a:pt x="89" y="13"/>
                  </a:lnTo>
                  <a:lnTo>
                    <a:pt x="85" y="13"/>
                  </a:lnTo>
                  <a:lnTo>
                    <a:pt x="82" y="13"/>
                  </a:lnTo>
                  <a:lnTo>
                    <a:pt x="76" y="13"/>
                  </a:lnTo>
                  <a:lnTo>
                    <a:pt x="73" y="11"/>
                  </a:lnTo>
                  <a:lnTo>
                    <a:pt x="67" y="11"/>
                  </a:lnTo>
                  <a:lnTo>
                    <a:pt x="62" y="11"/>
                  </a:lnTo>
                  <a:lnTo>
                    <a:pt x="54" y="11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18" name="Freeform 34"/>
            <p:cNvSpPr>
              <a:spLocks/>
            </p:cNvSpPr>
            <p:nvPr userDrawn="1"/>
          </p:nvSpPr>
          <p:spPr bwMode="auto">
            <a:xfrm>
              <a:off x="614" y="4243"/>
              <a:ext cx="32" cy="53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0" y="3"/>
                </a:cxn>
                <a:cxn ang="0">
                  <a:pos x="13" y="3"/>
                </a:cxn>
                <a:cxn ang="0">
                  <a:pos x="13" y="18"/>
                </a:cxn>
                <a:cxn ang="0">
                  <a:pos x="15" y="16"/>
                </a:cxn>
                <a:cxn ang="0">
                  <a:pos x="16" y="14"/>
                </a:cxn>
                <a:cxn ang="0">
                  <a:pos x="18" y="12"/>
                </a:cxn>
                <a:cxn ang="0">
                  <a:pos x="22" y="11"/>
                </a:cxn>
                <a:cxn ang="0">
                  <a:pos x="24" y="9"/>
                </a:cxn>
                <a:cxn ang="0">
                  <a:pos x="27" y="7"/>
                </a:cxn>
                <a:cxn ang="0">
                  <a:pos x="29" y="5"/>
                </a:cxn>
                <a:cxn ang="0">
                  <a:pos x="33" y="3"/>
                </a:cxn>
                <a:cxn ang="0">
                  <a:pos x="36" y="3"/>
                </a:cxn>
                <a:cxn ang="0">
                  <a:pos x="38" y="1"/>
                </a:cxn>
                <a:cxn ang="0">
                  <a:pos x="42" y="1"/>
                </a:cxn>
                <a:cxn ang="0">
                  <a:pos x="45" y="0"/>
                </a:cxn>
                <a:cxn ang="0">
                  <a:pos x="49" y="0"/>
                </a:cxn>
                <a:cxn ang="0">
                  <a:pos x="53" y="0"/>
                </a:cxn>
                <a:cxn ang="0">
                  <a:pos x="55" y="0"/>
                </a:cxn>
                <a:cxn ang="0">
                  <a:pos x="58" y="0"/>
                </a:cxn>
                <a:cxn ang="0">
                  <a:pos x="60" y="0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4" y="0"/>
                </a:cxn>
                <a:cxn ang="0">
                  <a:pos x="64" y="12"/>
                </a:cxn>
                <a:cxn ang="0">
                  <a:pos x="62" y="12"/>
                </a:cxn>
                <a:cxn ang="0">
                  <a:pos x="62" y="12"/>
                </a:cxn>
                <a:cxn ang="0">
                  <a:pos x="60" y="12"/>
                </a:cxn>
                <a:cxn ang="0">
                  <a:pos x="60" y="12"/>
                </a:cxn>
                <a:cxn ang="0">
                  <a:pos x="55" y="12"/>
                </a:cxn>
                <a:cxn ang="0">
                  <a:pos x="51" y="12"/>
                </a:cxn>
                <a:cxn ang="0">
                  <a:pos x="47" y="12"/>
                </a:cxn>
                <a:cxn ang="0">
                  <a:pos x="44" y="12"/>
                </a:cxn>
                <a:cxn ang="0">
                  <a:pos x="42" y="14"/>
                </a:cxn>
                <a:cxn ang="0">
                  <a:pos x="40" y="14"/>
                </a:cxn>
                <a:cxn ang="0">
                  <a:pos x="38" y="14"/>
                </a:cxn>
                <a:cxn ang="0">
                  <a:pos x="36" y="16"/>
                </a:cxn>
                <a:cxn ang="0">
                  <a:pos x="33" y="16"/>
                </a:cxn>
                <a:cxn ang="0">
                  <a:pos x="33" y="16"/>
                </a:cxn>
                <a:cxn ang="0">
                  <a:pos x="31" y="18"/>
                </a:cxn>
                <a:cxn ang="0">
                  <a:pos x="29" y="18"/>
                </a:cxn>
                <a:cxn ang="0">
                  <a:pos x="27" y="20"/>
                </a:cxn>
                <a:cxn ang="0">
                  <a:pos x="25" y="20"/>
                </a:cxn>
                <a:cxn ang="0">
                  <a:pos x="24" y="21"/>
                </a:cxn>
                <a:cxn ang="0">
                  <a:pos x="22" y="23"/>
                </a:cxn>
                <a:cxn ang="0">
                  <a:pos x="22" y="23"/>
                </a:cxn>
                <a:cxn ang="0">
                  <a:pos x="20" y="25"/>
                </a:cxn>
                <a:cxn ang="0">
                  <a:pos x="18" y="27"/>
                </a:cxn>
                <a:cxn ang="0">
                  <a:pos x="18" y="29"/>
                </a:cxn>
                <a:cxn ang="0">
                  <a:pos x="16" y="31"/>
                </a:cxn>
                <a:cxn ang="0">
                  <a:pos x="16" y="32"/>
                </a:cxn>
                <a:cxn ang="0">
                  <a:pos x="15" y="34"/>
                </a:cxn>
                <a:cxn ang="0">
                  <a:pos x="15" y="36"/>
                </a:cxn>
                <a:cxn ang="0">
                  <a:pos x="15" y="38"/>
                </a:cxn>
                <a:cxn ang="0">
                  <a:pos x="13" y="40"/>
                </a:cxn>
                <a:cxn ang="0">
                  <a:pos x="13" y="43"/>
                </a:cxn>
                <a:cxn ang="0">
                  <a:pos x="13" y="45"/>
                </a:cxn>
                <a:cxn ang="0">
                  <a:pos x="13" y="107"/>
                </a:cxn>
                <a:cxn ang="0">
                  <a:pos x="0" y="107"/>
                </a:cxn>
              </a:cxnLst>
              <a:rect l="0" t="0" r="r" b="b"/>
              <a:pathLst>
                <a:path w="64" h="107">
                  <a:moveTo>
                    <a:pt x="0" y="107"/>
                  </a:moveTo>
                  <a:lnTo>
                    <a:pt x="0" y="3"/>
                  </a:lnTo>
                  <a:lnTo>
                    <a:pt x="13" y="3"/>
                  </a:lnTo>
                  <a:lnTo>
                    <a:pt x="13" y="18"/>
                  </a:lnTo>
                  <a:lnTo>
                    <a:pt x="15" y="16"/>
                  </a:lnTo>
                  <a:lnTo>
                    <a:pt x="16" y="14"/>
                  </a:lnTo>
                  <a:lnTo>
                    <a:pt x="18" y="12"/>
                  </a:lnTo>
                  <a:lnTo>
                    <a:pt x="22" y="11"/>
                  </a:lnTo>
                  <a:lnTo>
                    <a:pt x="24" y="9"/>
                  </a:lnTo>
                  <a:lnTo>
                    <a:pt x="27" y="7"/>
                  </a:lnTo>
                  <a:lnTo>
                    <a:pt x="29" y="5"/>
                  </a:lnTo>
                  <a:lnTo>
                    <a:pt x="33" y="3"/>
                  </a:lnTo>
                  <a:lnTo>
                    <a:pt x="36" y="3"/>
                  </a:lnTo>
                  <a:lnTo>
                    <a:pt x="38" y="1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4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5" y="12"/>
                  </a:lnTo>
                  <a:lnTo>
                    <a:pt x="51" y="12"/>
                  </a:lnTo>
                  <a:lnTo>
                    <a:pt x="47" y="12"/>
                  </a:lnTo>
                  <a:lnTo>
                    <a:pt x="44" y="12"/>
                  </a:lnTo>
                  <a:lnTo>
                    <a:pt x="42" y="14"/>
                  </a:lnTo>
                  <a:lnTo>
                    <a:pt x="40" y="14"/>
                  </a:lnTo>
                  <a:lnTo>
                    <a:pt x="38" y="14"/>
                  </a:lnTo>
                  <a:lnTo>
                    <a:pt x="36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5" y="20"/>
                  </a:lnTo>
                  <a:lnTo>
                    <a:pt x="24" y="21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20" y="25"/>
                  </a:lnTo>
                  <a:lnTo>
                    <a:pt x="18" y="27"/>
                  </a:lnTo>
                  <a:lnTo>
                    <a:pt x="18" y="29"/>
                  </a:lnTo>
                  <a:lnTo>
                    <a:pt x="16" y="31"/>
                  </a:lnTo>
                  <a:lnTo>
                    <a:pt x="16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5" y="38"/>
                  </a:lnTo>
                  <a:lnTo>
                    <a:pt x="13" y="40"/>
                  </a:lnTo>
                  <a:lnTo>
                    <a:pt x="13" y="43"/>
                  </a:lnTo>
                  <a:lnTo>
                    <a:pt x="13" y="45"/>
                  </a:lnTo>
                  <a:lnTo>
                    <a:pt x="13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19" name="Freeform 35"/>
            <p:cNvSpPr>
              <a:spLocks noEditPoints="1"/>
            </p:cNvSpPr>
            <p:nvPr userDrawn="1"/>
          </p:nvSpPr>
          <p:spPr bwMode="auto">
            <a:xfrm>
              <a:off x="468" y="4221"/>
              <a:ext cx="60" cy="78"/>
            </a:xfrm>
            <a:custGeom>
              <a:avLst/>
              <a:gdLst/>
              <a:ahLst/>
              <a:cxnLst>
                <a:cxn ang="0">
                  <a:pos x="103" y="140"/>
                </a:cxn>
                <a:cxn ang="0">
                  <a:pos x="94" y="147"/>
                </a:cxn>
                <a:cxn ang="0">
                  <a:pos x="85" y="153"/>
                </a:cxn>
                <a:cxn ang="0">
                  <a:pos x="74" y="154"/>
                </a:cxn>
                <a:cxn ang="0">
                  <a:pos x="50" y="154"/>
                </a:cxn>
                <a:cxn ang="0">
                  <a:pos x="40" y="153"/>
                </a:cxn>
                <a:cxn ang="0">
                  <a:pos x="30" y="149"/>
                </a:cxn>
                <a:cxn ang="0">
                  <a:pos x="21" y="143"/>
                </a:cxn>
                <a:cxn ang="0">
                  <a:pos x="14" y="136"/>
                </a:cxn>
                <a:cxn ang="0">
                  <a:pos x="7" y="127"/>
                </a:cxn>
                <a:cxn ang="0">
                  <a:pos x="3" y="118"/>
                </a:cxn>
                <a:cxn ang="0">
                  <a:pos x="0" y="107"/>
                </a:cxn>
                <a:cxn ang="0">
                  <a:pos x="0" y="96"/>
                </a:cxn>
                <a:cxn ang="0">
                  <a:pos x="1" y="85"/>
                </a:cxn>
                <a:cxn ang="0">
                  <a:pos x="5" y="75"/>
                </a:cxn>
                <a:cxn ang="0">
                  <a:pos x="11" y="65"/>
                </a:cxn>
                <a:cxn ang="0">
                  <a:pos x="18" y="58"/>
                </a:cxn>
                <a:cxn ang="0">
                  <a:pos x="25" y="51"/>
                </a:cxn>
                <a:cxn ang="0">
                  <a:pos x="36" y="47"/>
                </a:cxn>
                <a:cxn ang="0">
                  <a:pos x="45" y="44"/>
                </a:cxn>
                <a:cxn ang="0">
                  <a:pos x="69" y="44"/>
                </a:cxn>
                <a:cxn ang="0">
                  <a:pos x="80" y="45"/>
                </a:cxn>
                <a:cxn ang="0">
                  <a:pos x="90" y="49"/>
                </a:cxn>
                <a:cxn ang="0">
                  <a:pos x="100" y="55"/>
                </a:cxn>
                <a:cxn ang="0">
                  <a:pos x="107" y="62"/>
                </a:cxn>
                <a:cxn ang="0">
                  <a:pos x="107" y="151"/>
                </a:cxn>
                <a:cxn ang="0">
                  <a:pos x="107" y="102"/>
                </a:cxn>
                <a:cxn ang="0">
                  <a:pos x="107" y="91"/>
                </a:cxn>
                <a:cxn ang="0">
                  <a:pos x="103" y="78"/>
                </a:cxn>
                <a:cxn ang="0">
                  <a:pos x="94" y="67"/>
                </a:cxn>
                <a:cxn ang="0">
                  <a:pos x="83" y="60"/>
                </a:cxn>
                <a:cxn ang="0">
                  <a:pos x="76" y="56"/>
                </a:cxn>
                <a:cxn ang="0">
                  <a:pos x="70" y="56"/>
                </a:cxn>
                <a:cxn ang="0">
                  <a:pos x="50" y="56"/>
                </a:cxn>
                <a:cxn ang="0">
                  <a:pos x="41" y="58"/>
                </a:cxn>
                <a:cxn ang="0">
                  <a:pos x="34" y="62"/>
                </a:cxn>
                <a:cxn ang="0">
                  <a:pos x="29" y="65"/>
                </a:cxn>
                <a:cxn ang="0">
                  <a:pos x="23" y="71"/>
                </a:cxn>
                <a:cxn ang="0">
                  <a:pos x="18" y="78"/>
                </a:cxn>
                <a:cxn ang="0">
                  <a:pos x="16" y="87"/>
                </a:cxn>
                <a:cxn ang="0">
                  <a:pos x="14" y="94"/>
                </a:cxn>
                <a:cxn ang="0">
                  <a:pos x="14" y="104"/>
                </a:cxn>
                <a:cxn ang="0">
                  <a:pos x="16" y="113"/>
                </a:cxn>
                <a:cxn ang="0">
                  <a:pos x="18" y="120"/>
                </a:cxn>
                <a:cxn ang="0">
                  <a:pos x="23" y="127"/>
                </a:cxn>
                <a:cxn ang="0">
                  <a:pos x="29" y="133"/>
                </a:cxn>
                <a:cxn ang="0">
                  <a:pos x="34" y="138"/>
                </a:cxn>
                <a:cxn ang="0">
                  <a:pos x="41" y="140"/>
                </a:cxn>
                <a:cxn ang="0">
                  <a:pos x="50" y="142"/>
                </a:cxn>
                <a:cxn ang="0">
                  <a:pos x="70" y="143"/>
                </a:cxn>
                <a:cxn ang="0">
                  <a:pos x="76" y="142"/>
                </a:cxn>
                <a:cxn ang="0">
                  <a:pos x="83" y="140"/>
                </a:cxn>
                <a:cxn ang="0">
                  <a:pos x="89" y="136"/>
                </a:cxn>
                <a:cxn ang="0">
                  <a:pos x="100" y="127"/>
                </a:cxn>
                <a:cxn ang="0">
                  <a:pos x="105" y="114"/>
                </a:cxn>
              </a:cxnLst>
              <a:rect l="0" t="0" r="r" b="b"/>
              <a:pathLst>
                <a:path w="119" h="154">
                  <a:moveTo>
                    <a:pt x="107" y="151"/>
                  </a:moveTo>
                  <a:lnTo>
                    <a:pt x="107" y="136"/>
                  </a:lnTo>
                  <a:lnTo>
                    <a:pt x="105" y="138"/>
                  </a:lnTo>
                  <a:lnTo>
                    <a:pt x="103" y="140"/>
                  </a:lnTo>
                  <a:lnTo>
                    <a:pt x="101" y="142"/>
                  </a:lnTo>
                  <a:lnTo>
                    <a:pt x="100" y="143"/>
                  </a:lnTo>
                  <a:lnTo>
                    <a:pt x="96" y="145"/>
                  </a:lnTo>
                  <a:lnTo>
                    <a:pt x="94" y="147"/>
                  </a:lnTo>
                  <a:lnTo>
                    <a:pt x="92" y="149"/>
                  </a:lnTo>
                  <a:lnTo>
                    <a:pt x="90" y="149"/>
                  </a:lnTo>
                  <a:lnTo>
                    <a:pt x="87" y="151"/>
                  </a:lnTo>
                  <a:lnTo>
                    <a:pt x="85" y="153"/>
                  </a:lnTo>
                  <a:lnTo>
                    <a:pt x="81" y="153"/>
                  </a:lnTo>
                  <a:lnTo>
                    <a:pt x="80" y="153"/>
                  </a:lnTo>
                  <a:lnTo>
                    <a:pt x="76" y="154"/>
                  </a:lnTo>
                  <a:lnTo>
                    <a:pt x="74" y="154"/>
                  </a:lnTo>
                  <a:lnTo>
                    <a:pt x="70" y="154"/>
                  </a:lnTo>
                  <a:lnTo>
                    <a:pt x="69" y="154"/>
                  </a:lnTo>
                  <a:lnTo>
                    <a:pt x="54" y="154"/>
                  </a:lnTo>
                  <a:lnTo>
                    <a:pt x="50" y="154"/>
                  </a:lnTo>
                  <a:lnTo>
                    <a:pt x="49" y="154"/>
                  </a:lnTo>
                  <a:lnTo>
                    <a:pt x="45" y="154"/>
                  </a:lnTo>
                  <a:lnTo>
                    <a:pt x="43" y="154"/>
                  </a:lnTo>
                  <a:lnTo>
                    <a:pt x="40" y="153"/>
                  </a:lnTo>
                  <a:lnTo>
                    <a:pt x="38" y="153"/>
                  </a:lnTo>
                  <a:lnTo>
                    <a:pt x="36" y="151"/>
                  </a:lnTo>
                  <a:lnTo>
                    <a:pt x="32" y="151"/>
                  </a:lnTo>
                  <a:lnTo>
                    <a:pt x="30" y="149"/>
                  </a:lnTo>
                  <a:lnTo>
                    <a:pt x="29" y="147"/>
                  </a:lnTo>
                  <a:lnTo>
                    <a:pt x="25" y="147"/>
                  </a:lnTo>
                  <a:lnTo>
                    <a:pt x="23" y="145"/>
                  </a:lnTo>
                  <a:lnTo>
                    <a:pt x="21" y="143"/>
                  </a:lnTo>
                  <a:lnTo>
                    <a:pt x="20" y="142"/>
                  </a:lnTo>
                  <a:lnTo>
                    <a:pt x="18" y="140"/>
                  </a:lnTo>
                  <a:lnTo>
                    <a:pt x="16" y="138"/>
                  </a:lnTo>
                  <a:lnTo>
                    <a:pt x="14" y="136"/>
                  </a:lnTo>
                  <a:lnTo>
                    <a:pt x="12" y="134"/>
                  </a:lnTo>
                  <a:lnTo>
                    <a:pt x="11" y="133"/>
                  </a:lnTo>
                  <a:lnTo>
                    <a:pt x="9" y="131"/>
                  </a:lnTo>
                  <a:lnTo>
                    <a:pt x="7" y="127"/>
                  </a:lnTo>
                  <a:lnTo>
                    <a:pt x="7" y="125"/>
                  </a:lnTo>
                  <a:lnTo>
                    <a:pt x="5" y="124"/>
                  </a:lnTo>
                  <a:lnTo>
                    <a:pt x="3" y="120"/>
                  </a:lnTo>
                  <a:lnTo>
                    <a:pt x="3" y="118"/>
                  </a:lnTo>
                  <a:lnTo>
                    <a:pt x="1" y="116"/>
                  </a:lnTo>
                  <a:lnTo>
                    <a:pt x="1" y="113"/>
                  </a:lnTo>
                  <a:lnTo>
                    <a:pt x="1" y="111"/>
                  </a:lnTo>
                  <a:lnTo>
                    <a:pt x="0" y="107"/>
                  </a:lnTo>
                  <a:lnTo>
                    <a:pt x="0" y="105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0" y="93"/>
                  </a:lnTo>
                  <a:lnTo>
                    <a:pt x="0" y="91"/>
                  </a:lnTo>
                  <a:lnTo>
                    <a:pt x="1" y="87"/>
                  </a:lnTo>
                  <a:lnTo>
                    <a:pt x="1" y="85"/>
                  </a:lnTo>
                  <a:lnTo>
                    <a:pt x="1" y="82"/>
                  </a:lnTo>
                  <a:lnTo>
                    <a:pt x="3" y="80"/>
                  </a:lnTo>
                  <a:lnTo>
                    <a:pt x="3" y="78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7" y="71"/>
                  </a:lnTo>
                  <a:lnTo>
                    <a:pt x="9" y="67"/>
                  </a:lnTo>
                  <a:lnTo>
                    <a:pt x="11" y="65"/>
                  </a:lnTo>
                  <a:lnTo>
                    <a:pt x="12" y="64"/>
                  </a:lnTo>
                  <a:lnTo>
                    <a:pt x="14" y="62"/>
                  </a:lnTo>
                  <a:lnTo>
                    <a:pt x="16" y="60"/>
                  </a:lnTo>
                  <a:lnTo>
                    <a:pt x="18" y="58"/>
                  </a:lnTo>
                  <a:lnTo>
                    <a:pt x="20" y="56"/>
                  </a:lnTo>
                  <a:lnTo>
                    <a:pt x="21" y="55"/>
                  </a:lnTo>
                  <a:lnTo>
                    <a:pt x="23" y="53"/>
                  </a:lnTo>
                  <a:lnTo>
                    <a:pt x="25" y="51"/>
                  </a:lnTo>
                  <a:lnTo>
                    <a:pt x="29" y="51"/>
                  </a:lnTo>
                  <a:lnTo>
                    <a:pt x="30" y="49"/>
                  </a:lnTo>
                  <a:lnTo>
                    <a:pt x="32" y="47"/>
                  </a:lnTo>
                  <a:lnTo>
                    <a:pt x="36" y="47"/>
                  </a:lnTo>
                  <a:lnTo>
                    <a:pt x="38" y="45"/>
                  </a:lnTo>
                  <a:lnTo>
                    <a:pt x="40" y="45"/>
                  </a:lnTo>
                  <a:lnTo>
                    <a:pt x="43" y="45"/>
                  </a:lnTo>
                  <a:lnTo>
                    <a:pt x="45" y="44"/>
                  </a:lnTo>
                  <a:lnTo>
                    <a:pt x="49" y="44"/>
                  </a:lnTo>
                  <a:lnTo>
                    <a:pt x="50" y="44"/>
                  </a:lnTo>
                  <a:lnTo>
                    <a:pt x="54" y="44"/>
                  </a:lnTo>
                  <a:lnTo>
                    <a:pt x="69" y="44"/>
                  </a:lnTo>
                  <a:lnTo>
                    <a:pt x="70" y="44"/>
                  </a:lnTo>
                  <a:lnTo>
                    <a:pt x="74" y="44"/>
                  </a:lnTo>
                  <a:lnTo>
                    <a:pt x="76" y="44"/>
                  </a:lnTo>
                  <a:lnTo>
                    <a:pt x="80" y="45"/>
                  </a:lnTo>
                  <a:lnTo>
                    <a:pt x="81" y="45"/>
                  </a:lnTo>
                  <a:lnTo>
                    <a:pt x="85" y="47"/>
                  </a:lnTo>
                  <a:lnTo>
                    <a:pt x="87" y="47"/>
                  </a:lnTo>
                  <a:lnTo>
                    <a:pt x="90" y="49"/>
                  </a:lnTo>
                  <a:lnTo>
                    <a:pt x="92" y="49"/>
                  </a:lnTo>
                  <a:lnTo>
                    <a:pt x="94" y="51"/>
                  </a:lnTo>
                  <a:lnTo>
                    <a:pt x="96" y="53"/>
                  </a:lnTo>
                  <a:lnTo>
                    <a:pt x="100" y="55"/>
                  </a:lnTo>
                  <a:lnTo>
                    <a:pt x="101" y="56"/>
                  </a:lnTo>
                  <a:lnTo>
                    <a:pt x="103" y="58"/>
                  </a:lnTo>
                  <a:lnTo>
                    <a:pt x="105" y="60"/>
                  </a:lnTo>
                  <a:lnTo>
                    <a:pt x="107" y="62"/>
                  </a:lnTo>
                  <a:lnTo>
                    <a:pt x="107" y="0"/>
                  </a:lnTo>
                  <a:lnTo>
                    <a:pt x="119" y="0"/>
                  </a:lnTo>
                  <a:lnTo>
                    <a:pt x="119" y="151"/>
                  </a:lnTo>
                  <a:lnTo>
                    <a:pt x="107" y="151"/>
                  </a:lnTo>
                  <a:close/>
                  <a:moveTo>
                    <a:pt x="107" y="111"/>
                  </a:moveTo>
                  <a:lnTo>
                    <a:pt x="107" y="109"/>
                  </a:lnTo>
                  <a:lnTo>
                    <a:pt x="107" y="105"/>
                  </a:lnTo>
                  <a:lnTo>
                    <a:pt x="107" y="102"/>
                  </a:lnTo>
                  <a:lnTo>
                    <a:pt x="109" y="100"/>
                  </a:lnTo>
                  <a:lnTo>
                    <a:pt x="107" y="96"/>
                  </a:lnTo>
                  <a:lnTo>
                    <a:pt x="107" y="93"/>
                  </a:lnTo>
                  <a:lnTo>
                    <a:pt x="107" y="91"/>
                  </a:lnTo>
                  <a:lnTo>
                    <a:pt x="107" y="87"/>
                  </a:lnTo>
                  <a:lnTo>
                    <a:pt x="105" y="84"/>
                  </a:lnTo>
                  <a:lnTo>
                    <a:pt x="103" y="80"/>
                  </a:lnTo>
                  <a:lnTo>
                    <a:pt x="103" y="78"/>
                  </a:lnTo>
                  <a:lnTo>
                    <a:pt x="101" y="75"/>
                  </a:lnTo>
                  <a:lnTo>
                    <a:pt x="100" y="71"/>
                  </a:lnTo>
                  <a:lnTo>
                    <a:pt x="96" y="69"/>
                  </a:lnTo>
                  <a:lnTo>
                    <a:pt x="94" y="67"/>
                  </a:lnTo>
                  <a:lnTo>
                    <a:pt x="92" y="64"/>
                  </a:lnTo>
                  <a:lnTo>
                    <a:pt x="89" y="62"/>
                  </a:lnTo>
                  <a:lnTo>
                    <a:pt x="87" y="60"/>
                  </a:lnTo>
                  <a:lnTo>
                    <a:pt x="83" y="60"/>
                  </a:lnTo>
                  <a:lnTo>
                    <a:pt x="81" y="58"/>
                  </a:lnTo>
                  <a:lnTo>
                    <a:pt x="80" y="58"/>
                  </a:lnTo>
                  <a:lnTo>
                    <a:pt x="78" y="56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2" y="56"/>
                  </a:lnTo>
                  <a:lnTo>
                    <a:pt x="70" y="56"/>
                  </a:lnTo>
                  <a:lnTo>
                    <a:pt x="70" y="56"/>
                  </a:lnTo>
                  <a:lnTo>
                    <a:pt x="69" y="56"/>
                  </a:lnTo>
                  <a:lnTo>
                    <a:pt x="54" y="56"/>
                  </a:lnTo>
                  <a:lnTo>
                    <a:pt x="52" y="56"/>
                  </a:lnTo>
                  <a:lnTo>
                    <a:pt x="50" y="56"/>
                  </a:lnTo>
                  <a:lnTo>
                    <a:pt x="49" y="56"/>
                  </a:lnTo>
                  <a:lnTo>
                    <a:pt x="45" y="56"/>
                  </a:lnTo>
                  <a:lnTo>
                    <a:pt x="43" y="56"/>
                  </a:lnTo>
                  <a:lnTo>
                    <a:pt x="41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0"/>
                  </a:lnTo>
                  <a:lnTo>
                    <a:pt x="34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9" y="65"/>
                  </a:lnTo>
                  <a:lnTo>
                    <a:pt x="27" y="67"/>
                  </a:lnTo>
                  <a:lnTo>
                    <a:pt x="25" y="69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1" y="73"/>
                  </a:lnTo>
                  <a:lnTo>
                    <a:pt x="21" y="75"/>
                  </a:lnTo>
                  <a:lnTo>
                    <a:pt x="20" y="76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18" y="82"/>
                  </a:lnTo>
                  <a:lnTo>
                    <a:pt x="16" y="84"/>
                  </a:lnTo>
                  <a:lnTo>
                    <a:pt x="16" y="87"/>
                  </a:lnTo>
                  <a:lnTo>
                    <a:pt x="16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4" y="94"/>
                  </a:lnTo>
                  <a:lnTo>
                    <a:pt x="14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5"/>
                  </a:lnTo>
                  <a:lnTo>
                    <a:pt x="14" y="107"/>
                  </a:lnTo>
                  <a:lnTo>
                    <a:pt x="16" y="111"/>
                  </a:lnTo>
                  <a:lnTo>
                    <a:pt x="16" y="113"/>
                  </a:lnTo>
                  <a:lnTo>
                    <a:pt x="16" y="114"/>
                  </a:lnTo>
                  <a:lnTo>
                    <a:pt x="18" y="116"/>
                  </a:lnTo>
                  <a:lnTo>
                    <a:pt x="18" y="118"/>
                  </a:lnTo>
                  <a:lnTo>
                    <a:pt x="18" y="120"/>
                  </a:lnTo>
                  <a:lnTo>
                    <a:pt x="20" y="122"/>
                  </a:lnTo>
                  <a:lnTo>
                    <a:pt x="21" y="124"/>
                  </a:lnTo>
                  <a:lnTo>
                    <a:pt x="21" y="125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29"/>
                  </a:lnTo>
                  <a:lnTo>
                    <a:pt x="27" y="131"/>
                  </a:lnTo>
                  <a:lnTo>
                    <a:pt x="29" y="133"/>
                  </a:lnTo>
                  <a:lnTo>
                    <a:pt x="30" y="134"/>
                  </a:lnTo>
                  <a:lnTo>
                    <a:pt x="32" y="134"/>
                  </a:lnTo>
                  <a:lnTo>
                    <a:pt x="32" y="136"/>
                  </a:lnTo>
                  <a:lnTo>
                    <a:pt x="34" y="138"/>
                  </a:lnTo>
                  <a:lnTo>
                    <a:pt x="36" y="138"/>
                  </a:lnTo>
                  <a:lnTo>
                    <a:pt x="38" y="140"/>
                  </a:lnTo>
                  <a:lnTo>
                    <a:pt x="40" y="140"/>
                  </a:lnTo>
                  <a:lnTo>
                    <a:pt x="41" y="140"/>
                  </a:lnTo>
                  <a:lnTo>
                    <a:pt x="43" y="142"/>
                  </a:lnTo>
                  <a:lnTo>
                    <a:pt x="45" y="142"/>
                  </a:lnTo>
                  <a:lnTo>
                    <a:pt x="49" y="142"/>
                  </a:lnTo>
                  <a:lnTo>
                    <a:pt x="50" y="142"/>
                  </a:lnTo>
                  <a:lnTo>
                    <a:pt x="52" y="142"/>
                  </a:lnTo>
                  <a:lnTo>
                    <a:pt x="54" y="143"/>
                  </a:lnTo>
                  <a:lnTo>
                    <a:pt x="69" y="143"/>
                  </a:lnTo>
                  <a:lnTo>
                    <a:pt x="70" y="143"/>
                  </a:lnTo>
                  <a:lnTo>
                    <a:pt x="70" y="142"/>
                  </a:lnTo>
                  <a:lnTo>
                    <a:pt x="72" y="142"/>
                  </a:lnTo>
                  <a:lnTo>
                    <a:pt x="74" y="142"/>
                  </a:lnTo>
                  <a:lnTo>
                    <a:pt x="76" y="142"/>
                  </a:lnTo>
                  <a:lnTo>
                    <a:pt x="78" y="142"/>
                  </a:lnTo>
                  <a:lnTo>
                    <a:pt x="80" y="142"/>
                  </a:lnTo>
                  <a:lnTo>
                    <a:pt x="81" y="140"/>
                  </a:lnTo>
                  <a:lnTo>
                    <a:pt x="83" y="140"/>
                  </a:lnTo>
                  <a:lnTo>
                    <a:pt x="83" y="140"/>
                  </a:lnTo>
                  <a:lnTo>
                    <a:pt x="85" y="138"/>
                  </a:lnTo>
                  <a:lnTo>
                    <a:pt x="87" y="138"/>
                  </a:lnTo>
                  <a:lnTo>
                    <a:pt x="89" y="136"/>
                  </a:lnTo>
                  <a:lnTo>
                    <a:pt x="92" y="134"/>
                  </a:lnTo>
                  <a:lnTo>
                    <a:pt x="94" y="131"/>
                  </a:lnTo>
                  <a:lnTo>
                    <a:pt x="96" y="129"/>
                  </a:lnTo>
                  <a:lnTo>
                    <a:pt x="100" y="127"/>
                  </a:lnTo>
                  <a:lnTo>
                    <a:pt x="101" y="124"/>
                  </a:lnTo>
                  <a:lnTo>
                    <a:pt x="103" y="122"/>
                  </a:lnTo>
                  <a:lnTo>
                    <a:pt x="103" y="118"/>
                  </a:lnTo>
                  <a:lnTo>
                    <a:pt x="105" y="114"/>
                  </a:lnTo>
                  <a:lnTo>
                    <a:pt x="107" y="111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1620" name="Freeform 36"/>
            <p:cNvSpPr>
              <a:spLocks/>
            </p:cNvSpPr>
            <p:nvPr userDrawn="1"/>
          </p:nvSpPr>
          <p:spPr bwMode="auto">
            <a:xfrm>
              <a:off x="377" y="4242"/>
              <a:ext cx="58" cy="56"/>
            </a:xfrm>
            <a:custGeom>
              <a:avLst/>
              <a:gdLst/>
              <a:ahLst/>
              <a:cxnLst>
                <a:cxn ang="0">
                  <a:pos x="16" y="83"/>
                </a:cxn>
                <a:cxn ang="0">
                  <a:pos x="20" y="89"/>
                </a:cxn>
                <a:cxn ang="0">
                  <a:pos x="27" y="94"/>
                </a:cxn>
                <a:cxn ang="0">
                  <a:pos x="40" y="98"/>
                </a:cxn>
                <a:cxn ang="0">
                  <a:pos x="53" y="101"/>
                </a:cxn>
                <a:cxn ang="0">
                  <a:pos x="65" y="100"/>
                </a:cxn>
                <a:cxn ang="0">
                  <a:pos x="80" y="98"/>
                </a:cxn>
                <a:cxn ang="0">
                  <a:pos x="89" y="94"/>
                </a:cxn>
                <a:cxn ang="0">
                  <a:pos x="94" y="91"/>
                </a:cxn>
                <a:cxn ang="0">
                  <a:pos x="98" y="87"/>
                </a:cxn>
                <a:cxn ang="0">
                  <a:pos x="100" y="82"/>
                </a:cxn>
                <a:cxn ang="0">
                  <a:pos x="100" y="72"/>
                </a:cxn>
                <a:cxn ang="0">
                  <a:pos x="91" y="65"/>
                </a:cxn>
                <a:cxn ang="0">
                  <a:pos x="78" y="62"/>
                </a:cxn>
                <a:cxn ang="0">
                  <a:pos x="53" y="60"/>
                </a:cxn>
                <a:cxn ang="0">
                  <a:pos x="34" y="58"/>
                </a:cxn>
                <a:cxn ang="0">
                  <a:pos x="20" y="54"/>
                </a:cxn>
                <a:cxn ang="0">
                  <a:pos x="9" y="47"/>
                </a:cxn>
                <a:cxn ang="0">
                  <a:pos x="5" y="33"/>
                </a:cxn>
                <a:cxn ang="0">
                  <a:pos x="5" y="23"/>
                </a:cxn>
                <a:cxn ang="0">
                  <a:pos x="9" y="18"/>
                </a:cxn>
                <a:cxn ang="0">
                  <a:pos x="14" y="13"/>
                </a:cxn>
                <a:cxn ang="0">
                  <a:pos x="22" y="7"/>
                </a:cxn>
                <a:cxn ang="0">
                  <a:pos x="29" y="3"/>
                </a:cxn>
                <a:cxn ang="0">
                  <a:pos x="38" y="2"/>
                </a:cxn>
                <a:cxn ang="0">
                  <a:pos x="58" y="0"/>
                </a:cxn>
                <a:cxn ang="0">
                  <a:pos x="73" y="2"/>
                </a:cxn>
                <a:cxn ang="0">
                  <a:pos x="89" y="5"/>
                </a:cxn>
                <a:cxn ang="0">
                  <a:pos x="96" y="9"/>
                </a:cxn>
                <a:cxn ang="0">
                  <a:pos x="102" y="13"/>
                </a:cxn>
                <a:cxn ang="0">
                  <a:pos x="107" y="18"/>
                </a:cxn>
                <a:cxn ang="0">
                  <a:pos x="111" y="25"/>
                </a:cxn>
                <a:cxn ang="0">
                  <a:pos x="94" y="25"/>
                </a:cxn>
                <a:cxn ang="0">
                  <a:pos x="91" y="22"/>
                </a:cxn>
                <a:cxn ang="0">
                  <a:pos x="82" y="16"/>
                </a:cxn>
                <a:cxn ang="0">
                  <a:pos x="71" y="14"/>
                </a:cxn>
                <a:cxn ang="0">
                  <a:pos x="60" y="13"/>
                </a:cxn>
                <a:cxn ang="0">
                  <a:pos x="47" y="13"/>
                </a:cxn>
                <a:cxn ang="0">
                  <a:pos x="34" y="16"/>
                </a:cxn>
                <a:cxn ang="0">
                  <a:pos x="25" y="20"/>
                </a:cxn>
                <a:cxn ang="0">
                  <a:pos x="22" y="23"/>
                </a:cxn>
                <a:cxn ang="0">
                  <a:pos x="20" y="27"/>
                </a:cxn>
                <a:cxn ang="0">
                  <a:pos x="20" y="34"/>
                </a:cxn>
                <a:cxn ang="0">
                  <a:pos x="25" y="42"/>
                </a:cxn>
                <a:cxn ang="0">
                  <a:pos x="38" y="45"/>
                </a:cxn>
                <a:cxn ang="0">
                  <a:pos x="58" y="47"/>
                </a:cxn>
                <a:cxn ang="0">
                  <a:pos x="82" y="49"/>
                </a:cxn>
                <a:cxn ang="0">
                  <a:pos x="96" y="52"/>
                </a:cxn>
                <a:cxn ang="0">
                  <a:pos x="109" y="60"/>
                </a:cxn>
                <a:cxn ang="0">
                  <a:pos x="114" y="72"/>
                </a:cxn>
                <a:cxn ang="0">
                  <a:pos x="114" y="85"/>
                </a:cxn>
                <a:cxn ang="0">
                  <a:pos x="111" y="92"/>
                </a:cxn>
                <a:cxn ang="0">
                  <a:pos x="105" y="100"/>
                </a:cxn>
                <a:cxn ang="0">
                  <a:pos x="98" y="105"/>
                </a:cxn>
                <a:cxn ang="0">
                  <a:pos x="89" y="109"/>
                </a:cxn>
                <a:cxn ang="0">
                  <a:pos x="73" y="112"/>
                </a:cxn>
                <a:cxn ang="0">
                  <a:pos x="54" y="112"/>
                </a:cxn>
                <a:cxn ang="0">
                  <a:pos x="38" y="111"/>
                </a:cxn>
                <a:cxn ang="0">
                  <a:pos x="27" y="107"/>
                </a:cxn>
                <a:cxn ang="0">
                  <a:pos x="18" y="103"/>
                </a:cxn>
                <a:cxn ang="0">
                  <a:pos x="11" y="100"/>
                </a:cxn>
                <a:cxn ang="0">
                  <a:pos x="5" y="92"/>
                </a:cxn>
                <a:cxn ang="0">
                  <a:pos x="2" y="85"/>
                </a:cxn>
              </a:cxnLst>
              <a:rect l="0" t="0" r="r" b="b"/>
              <a:pathLst>
                <a:path w="116" h="112">
                  <a:moveTo>
                    <a:pt x="0" y="83"/>
                  </a:moveTo>
                  <a:lnTo>
                    <a:pt x="14" y="82"/>
                  </a:lnTo>
                  <a:lnTo>
                    <a:pt x="14" y="83"/>
                  </a:lnTo>
                  <a:lnTo>
                    <a:pt x="16" y="83"/>
                  </a:lnTo>
                  <a:lnTo>
                    <a:pt x="16" y="85"/>
                  </a:lnTo>
                  <a:lnTo>
                    <a:pt x="18" y="87"/>
                  </a:lnTo>
                  <a:lnTo>
                    <a:pt x="18" y="87"/>
                  </a:lnTo>
                  <a:lnTo>
                    <a:pt x="20" y="89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5" y="92"/>
                  </a:lnTo>
                  <a:lnTo>
                    <a:pt x="27" y="94"/>
                  </a:lnTo>
                  <a:lnTo>
                    <a:pt x="31" y="96"/>
                  </a:lnTo>
                  <a:lnTo>
                    <a:pt x="33" y="96"/>
                  </a:lnTo>
                  <a:lnTo>
                    <a:pt x="36" y="98"/>
                  </a:lnTo>
                  <a:lnTo>
                    <a:pt x="40" y="98"/>
                  </a:lnTo>
                  <a:lnTo>
                    <a:pt x="44" y="100"/>
                  </a:lnTo>
                  <a:lnTo>
                    <a:pt x="45" y="100"/>
                  </a:lnTo>
                  <a:lnTo>
                    <a:pt x="49" y="100"/>
                  </a:lnTo>
                  <a:lnTo>
                    <a:pt x="53" y="101"/>
                  </a:lnTo>
                  <a:lnTo>
                    <a:pt x="56" y="101"/>
                  </a:lnTo>
                  <a:lnTo>
                    <a:pt x="58" y="101"/>
                  </a:lnTo>
                  <a:lnTo>
                    <a:pt x="62" y="101"/>
                  </a:lnTo>
                  <a:lnTo>
                    <a:pt x="65" y="100"/>
                  </a:lnTo>
                  <a:lnTo>
                    <a:pt x="69" y="100"/>
                  </a:lnTo>
                  <a:lnTo>
                    <a:pt x="73" y="100"/>
                  </a:lnTo>
                  <a:lnTo>
                    <a:pt x="76" y="100"/>
                  </a:lnTo>
                  <a:lnTo>
                    <a:pt x="80" y="98"/>
                  </a:lnTo>
                  <a:lnTo>
                    <a:pt x="84" y="98"/>
                  </a:lnTo>
                  <a:lnTo>
                    <a:pt x="87" y="96"/>
                  </a:lnTo>
                  <a:lnTo>
                    <a:pt x="87" y="94"/>
                  </a:lnTo>
                  <a:lnTo>
                    <a:pt x="89" y="94"/>
                  </a:lnTo>
                  <a:lnTo>
                    <a:pt x="91" y="94"/>
                  </a:lnTo>
                  <a:lnTo>
                    <a:pt x="93" y="92"/>
                  </a:lnTo>
                  <a:lnTo>
                    <a:pt x="93" y="92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89"/>
                  </a:lnTo>
                  <a:lnTo>
                    <a:pt x="98" y="89"/>
                  </a:lnTo>
                  <a:lnTo>
                    <a:pt x="98" y="87"/>
                  </a:lnTo>
                  <a:lnTo>
                    <a:pt x="98" y="85"/>
                  </a:lnTo>
                  <a:lnTo>
                    <a:pt x="100" y="85"/>
                  </a:lnTo>
                  <a:lnTo>
                    <a:pt x="100" y="83"/>
                  </a:lnTo>
                  <a:lnTo>
                    <a:pt x="100" y="82"/>
                  </a:lnTo>
                  <a:lnTo>
                    <a:pt x="100" y="80"/>
                  </a:lnTo>
                  <a:lnTo>
                    <a:pt x="100" y="80"/>
                  </a:lnTo>
                  <a:lnTo>
                    <a:pt x="100" y="76"/>
                  </a:lnTo>
                  <a:lnTo>
                    <a:pt x="100" y="72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4" y="67"/>
                  </a:lnTo>
                  <a:lnTo>
                    <a:pt x="91" y="65"/>
                  </a:lnTo>
                  <a:lnTo>
                    <a:pt x="89" y="65"/>
                  </a:lnTo>
                  <a:lnTo>
                    <a:pt x="85" y="63"/>
                  </a:lnTo>
                  <a:lnTo>
                    <a:pt x="82" y="63"/>
                  </a:lnTo>
                  <a:lnTo>
                    <a:pt x="78" y="62"/>
                  </a:lnTo>
                  <a:lnTo>
                    <a:pt x="74" y="62"/>
                  </a:lnTo>
                  <a:lnTo>
                    <a:pt x="71" y="62"/>
                  </a:lnTo>
                  <a:lnTo>
                    <a:pt x="62" y="60"/>
                  </a:lnTo>
                  <a:lnTo>
                    <a:pt x="53" y="60"/>
                  </a:lnTo>
                  <a:lnTo>
                    <a:pt x="47" y="60"/>
                  </a:lnTo>
                  <a:lnTo>
                    <a:pt x="44" y="60"/>
                  </a:lnTo>
                  <a:lnTo>
                    <a:pt x="40" y="60"/>
                  </a:lnTo>
                  <a:lnTo>
                    <a:pt x="34" y="58"/>
                  </a:lnTo>
                  <a:lnTo>
                    <a:pt x="31" y="58"/>
                  </a:lnTo>
                  <a:lnTo>
                    <a:pt x="27" y="56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4" y="51"/>
                  </a:lnTo>
                  <a:lnTo>
                    <a:pt x="11" y="49"/>
                  </a:lnTo>
                  <a:lnTo>
                    <a:pt x="9" y="47"/>
                  </a:lnTo>
                  <a:lnTo>
                    <a:pt x="7" y="43"/>
                  </a:lnTo>
                  <a:lnTo>
                    <a:pt x="5" y="40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7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8" y="2"/>
                  </a:lnTo>
                  <a:lnTo>
                    <a:pt x="44" y="2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2"/>
                  </a:lnTo>
                  <a:lnTo>
                    <a:pt x="69" y="2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80" y="3"/>
                  </a:lnTo>
                  <a:lnTo>
                    <a:pt x="85" y="3"/>
                  </a:lnTo>
                  <a:lnTo>
                    <a:pt x="89" y="5"/>
                  </a:lnTo>
                  <a:lnTo>
                    <a:pt x="91" y="7"/>
                  </a:lnTo>
                  <a:lnTo>
                    <a:pt x="93" y="7"/>
                  </a:lnTo>
                  <a:lnTo>
                    <a:pt x="94" y="7"/>
                  </a:lnTo>
                  <a:lnTo>
                    <a:pt x="96" y="9"/>
                  </a:lnTo>
                  <a:lnTo>
                    <a:pt x="98" y="11"/>
                  </a:lnTo>
                  <a:lnTo>
                    <a:pt x="100" y="11"/>
                  </a:lnTo>
                  <a:lnTo>
                    <a:pt x="100" y="13"/>
                  </a:lnTo>
                  <a:lnTo>
                    <a:pt x="102" y="13"/>
                  </a:lnTo>
                  <a:lnTo>
                    <a:pt x="103" y="14"/>
                  </a:lnTo>
                  <a:lnTo>
                    <a:pt x="105" y="16"/>
                  </a:lnTo>
                  <a:lnTo>
                    <a:pt x="107" y="16"/>
                  </a:lnTo>
                  <a:lnTo>
                    <a:pt x="107" y="18"/>
                  </a:lnTo>
                  <a:lnTo>
                    <a:pt x="109" y="20"/>
                  </a:lnTo>
                  <a:lnTo>
                    <a:pt x="109" y="22"/>
                  </a:lnTo>
                  <a:lnTo>
                    <a:pt x="111" y="23"/>
                  </a:lnTo>
                  <a:lnTo>
                    <a:pt x="111" y="25"/>
                  </a:lnTo>
                  <a:lnTo>
                    <a:pt x="98" y="29"/>
                  </a:lnTo>
                  <a:lnTo>
                    <a:pt x="96" y="27"/>
                  </a:lnTo>
                  <a:lnTo>
                    <a:pt x="96" y="25"/>
                  </a:lnTo>
                  <a:lnTo>
                    <a:pt x="94" y="25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91" y="20"/>
                  </a:lnTo>
                  <a:lnTo>
                    <a:pt x="87" y="18"/>
                  </a:lnTo>
                  <a:lnTo>
                    <a:pt x="85" y="18"/>
                  </a:lnTo>
                  <a:lnTo>
                    <a:pt x="82" y="16"/>
                  </a:lnTo>
                  <a:lnTo>
                    <a:pt x="80" y="16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1" y="14"/>
                  </a:lnTo>
                  <a:lnTo>
                    <a:pt x="69" y="13"/>
                  </a:lnTo>
                  <a:lnTo>
                    <a:pt x="65" y="13"/>
                  </a:lnTo>
                  <a:lnTo>
                    <a:pt x="62" y="13"/>
                  </a:lnTo>
                  <a:lnTo>
                    <a:pt x="60" y="13"/>
                  </a:lnTo>
                  <a:lnTo>
                    <a:pt x="56" y="13"/>
                  </a:lnTo>
                  <a:lnTo>
                    <a:pt x="53" y="13"/>
                  </a:lnTo>
                  <a:lnTo>
                    <a:pt x="49" y="13"/>
                  </a:lnTo>
                  <a:lnTo>
                    <a:pt x="47" y="13"/>
                  </a:lnTo>
                  <a:lnTo>
                    <a:pt x="44" y="14"/>
                  </a:lnTo>
                  <a:lnTo>
                    <a:pt x="40" y="14"/>
                  </a:lnTo>
                  <a:lnTo>
                    <a:pt x="36" y="14"/>
                  </a:lnTo>
                  <a:lnTo>
                    <a:pt x="34" y="16"/>
                  </a:lnTo>
                  <a:lnTo>
                    <a:pt x="31" y="16"/>
                  </a:lnTo>
                  <a:lnTo>
                    <a:pt x="29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2" y="22"/>
                  </a:lnTo>
                  <a:lnTo>
                    <a:pt x="22" y="23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8" y="31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2" y="38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4" y="45"/>
                  </a:lnTo>
                  <a:lnTo>
                    <a:pt x="38" y="45"/>
                  </a:lnTo>
                  <a:lnTo>
                    <a:pt x="42" y="45"/>
                  </a:lnTo>
                  <a:lnTo>
                    <a:pt x="45" y="47"/>
                  </a:lnTo>
                  <a:lnTo>
                    <a:pt x="49" y="47"/>
                  </a:lnTo>
                  <a:lnTo>
                    <a:pt x="58" y="47"/>
                  </a:lnTo>
                  <a:lnTo>
                    <a:pt x="67" y="47"/>
                  </a:lnTo>
                  <a:lnTo>
                    <a:pt x="73" y="49"/>
                  </a:lnTo>
                  <a:lnTo>
                    <a:pt x="76" y="49"/>
                  </a:lnTo>
                  <a:lnTo>
                    <a:pt x="82" y="49"/>
                  </a:lnTo>
                  <a:lnTo>
                    <a:pt x="85" y="49"/>
                  </a:lnTo>
                  <a:lnTo>
                    <a:pt x="89" y="51"/>
                  </a:lnTo>
                  <a:lnTo>
                    <a:pt x="93" y="51"/>
                  </a:lnTo>
                  <a:lnTo>
                    <a:pt x="96" y="52"/>
                  </a:lnTo>
                  <a:lnTo>
                    <a:pt x="100" y="54"/>
                  </a:lnTo>
                  <a:lnTo>
                    <a:pt x="103" y="56"/>
                  </a:lnTo>
                  <a:lnTo>
                    <a:pt x="107" y="58"/>
                  </a:lnTo>
                  <a:lnTo>
                    <a:pt x="109" y="60"/>
                  </a:lnTo>
                  <a:lnTo>
                    <a:pt x="111" y="63"/>
                  </a:lnTo>
                  <a:lnTo>
                    <a:pt x="113" y="65"/>
                  </a:lnTo>
                  <a:lnTo>
                    <a:pt x="114" y="69"/>
                  </a:lnTo>
                  <a:lnTo>
                    <a:pt x="114" y="72"/>
                  </a:lnTo>
                  <a:lnTo>
                    <a:pt x="116" y="78"/>
                  </a:lnTo>
                  <a:lnTo>
                    <a:pt x="116" y="80"/>
                  </a:lnTo>
                  <a:lnTo>
                    <a:pt x="114" y="82"/>
                  </a:lnTo>
                  <a:lnTo>
                    <a:pt x="114" y="85"/>
                  </a:lnTo>
                  <a:lnTo>
                    <a:pt x="114" y="87"/>
                  </a:lnTo>
                  <a:lnTo>
                    <a:pt x="113" y="89"/>
                  </a:lnTo>
                  <a:lnTo>
                    <a:pt x="113" y="91"/>
                  </a:lnTo>
                  <a:lnTo>
                    <a:pt x="111" y="92"/>
                  </a:lnTo>
                  <a:lnTo>
                    <a:pt x="111" y="94"/>
                  </a:lnTo>
                  <a:lnTo>
                    <a:pt x="109" y="96"/>
                  </a:lnTo>
                  <a:lnTo>
                    <a:pt x="107" y="98"/>
                  </a:lnTo>
                  <a:lnTo>
                    <a:pt x="105" y="100"/>
                  </a:lnTo>
                  <a:lnTo>
                    <a:pt x="103" y="101"/>
                  </a:lnTo>
                  <a:lnTo>
                    <a:pt x="102" y="101"/>
                  </a:lnTo>
                  <a:lnTo>
                    <a:pt x="100" y="103"/>
                  </a:lnTo>
                  <a:lnTo>
                    <a:pt x="98" y="105"/>
                  </a:lnTo>
                  <a:lnTo>
                    <a:pt x="96" y="105"/>
                  </a:lnTo>
                  <a:lnTo>
                    <a:pt x="94" y="107"/>
                  </a:lnTo>
                  <a:lnTo>
                    <a:pt x="91" y="107"/>
                  </a:lnTo>
                  <a:lnTo>
                    <a:pt x="89" y="109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8" y="111"/>
                  </a:lnTo>
                  <a:lnTo>
                    <a:pt x="73" y="112"/>
                  </a:lnTo>
                  <a:lnTo>
                    <a:pt x="69" y="112"/>
                  </a:lnTo>
                  <a:lnTo>
                    <a:pt x="64" y="112"/>
                  </a:lnTo>
                  <a:lnTo>
                    <a:pt x="60" y="112"/>
                  </a:lnTo>
                  <a:lnTo>
                    <a:pt x="54" y="112"/>
                  </a:lnTo>
                  <a:lnTo>
                    <a:pt x="51" y="112"/>
                  </a:lnTo>
                  <a:lnTo>
                    <a:pt x="47" y="112"/>
                  </a:lnTo>
                  <a:lnTo>
                    <a:pt x="42" y="112"/>
                  </a:lnTo>
                  <a:lnTo>
                    <a:pt x="38" y="111"/>
                  </a:lnTo>
                  <a:lnTo>
                    <a:pt x="33" y="111"/>
                  </a:lnTo>
                  <a:lnTo>
                    <a:pt x="31" y="109"/>
                  </a:lnTo>
                  <a:lnTo>
                    <a:pt x="29" y="109"/>
                  </a:lnTo>
                  <a:lnTo>
                    <a:pt x="27" y="107"/>
                  </a:lnTo>
                  <a:lnTo>
                    <a:pt x="25" y="107"/>
                  </a:lnTo>
                  <a:lnTo>
                    <a:pt x="24" y="105"/>
                  </a:lnTo>
                  <a:lnTo>
                    <a:pt x="20" y="105"/>
                  </a:lnTo>
                  <a:lnTo>
                    <a:pt x="18" y="103"/>
                  </a:lnTo>
                  <a:lnTo>
                    <a:pt x="16" y="103"/>
                  </a:lnTo>
                  <a:lnTo>
                    <a:pt x="14" y="101"/>
                  </a:lnTo>
                  <a:lnTo>
                    <a:pt x="13" y="100"/>
                  </a:lnTo>
                  <a:lnTo>
                    <a:pt x="11" y="100"/>
                  </a:lnTo>
                  <a:lnTo>
                    <a:pt x="11" y="98"/>
                  </a:lnTo>
                  <a:lnTo>
                    <a:pt x="9" y="96"/>
                  </a:lnTo>
                  <a:lnTo>
                    <a:pt x="7" y="94"/>
                  </a:lnTo>
                  <a:lnTo>
                    <a:pt x="5" y="92"/>
                  </a:lnTo>
                  <a:lnTo>
                    <a:pt x="4" y="91"/>
                  </a:lnTo>
                  <a:lnTo>
                    <a:pt x="4" y="89"/>
                  </a:lnTo>
                  <a:lnTo>
                    <a:pt x="2" y="87"/>
                  </a:lnTo>
                  <a:lnTo>
                    <a:pt x="2" y="85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3503613" y="6643688"/>
            <a:ext cx="2112962" cy="214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en-US" sz="800" b="1" dirty="0">
                <a:solidFill>
                  <a:schemeClr val="bg1"/>
                </a:solidFill>
              </a:rPr>
              <a:t>Confidential   © </a:t>
            </a:r>
            <a:r>
              <a:rPr lang="en-US" altLang="en-US" sz="800" b="1" dirty="0" smtClean="0">
                <a:solidFill>
                  <a:schemeClr val="bg1"/>
                </a:solidFill>
              </a:rPr>
              <a:t>2012  </a:t>
            </a:r>
            <a:r>
              <a:rPr lang="en-US" altLang="en-US" sz="800" b="1" dirty="0">
                <a:solidFill>
                  <a:schemeClr val="bg1"/>
                </a:solidFill>
              </a:rPr>
              <a:t>Syntel, Inc.</a:t>
            </a:r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2751138" y="6403975"/>
            <a:ext cx="3613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/>
                </a:solidFill>
              </a:rPr>
              <a:t>Come, Grow with Us !!!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219075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6794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909638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139825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597025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054225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511425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968625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3" descr="temp_2_Text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3363" y="28575"/>
            <a:ext cx="86820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1036638"/>
            <a:ext cx="8674100" cy="520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8463" y="6494463"/>
            <a:ext cx="1000125" cy="3381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4572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85000"/>
              </a:lnSpc>
              <a:spcBef>
                <a:spcPct val="50000"/>
              </a:spcBef>
              <a:tabLst>
                <a:tab pos="1770063" algn="r"/>
              </a:tabLst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F6B6A7-1F41-49A5-8986-018024270B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104775" y="6665913"/>
            <a:ext cx="2112963" cy="195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45720" tIns="0" rIns="0" bIns="0" anchor="b"/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  <a:tabLst>
                <a:tab pos="1598613" algn="r"/>
              </a:tabLst>
              <a:defRPr/>
            </a:pPr>
            <a:r>
              <a:rPr lang="en-US" altLang="en-US" sz="800" b="1" dirty="0">
                <a:solidFill>
                  <a:srgbClr val="969696"/>
                </a:solidFill>
              </a:rPr>
              <a:t>Confidential 	 ©</a:t>
            </a:r>
            <a:r>
              <a:rPr lang="en-US" altLang="en-US" sz="800" b="1" dirty="0" smtClean="0">
                <a:solidFill>
                  <a:srgbClr val="969696"/>
                </a:solidFill>
              </a:rPr>
              <a:t>2014 </a:t>
            </a:r>
            <a:r>
              <a:rPr lang="en-US" altLang="en-US" sz="800" b="1" dirty="0">
                <a:solidFill>
                  <a:srgbClr val="969696"/>
                </a:solidFill>
              </a:rPr>
              <a:t>Syntel, Inc.</a:t>
            </a: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3088" y="6564313"/>
            <a:ext cx="3338512" cy="2301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4572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85000"/>
              </a:lnSpc>
              <a:spcBef>
                <a:spcPct val="50000"/>
              </a:spcBef>
              <a:tabLst>
                <a:tab pos="1770063" algn="r"/>
              </a:tabLst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969963" rtl="0" eaLnBrk="0" fontAlgn="base" hangingPunct="0">
        <a:spcBef>
          <a:spcPct val="20000"/>
        </a:spcBef>
        <a:spcAft>
          <a:spcPct val="0"/>
        </a:spcAft>
        <a:buSzPct val="125000"/>
        <a:buFont typeface="Wingdings" pitchFamily="2" charset="2"/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69963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b="1">
          <a:solidFill>
            <a:schemeClr val="tx1"/>
          </a:solidFill>
          <a:latin typeface="+mn-lt"/>
        </a:defRPr>
      </a:lvl2pPr>
      <a:lvl3pPr marL="1147763" indent="-228600" algn="l" defTabSz="969963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228600" algn="l" defTabSz="969963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935163" indent="-228600" algn="l" defTabSz="969963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392363" indent="-228600" algn="l" defTabSz="969963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849563" indent="-228600" algn="l" defTabSz="969963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3306763" indent="-228600" algn="l" defTabSz="969963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763963" indent="-228600" algn="l" defTabSz="969963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gu.ac.il/~yoavg/publications/acl2014syntemb.pdf" TargetMode="External"/><Relationship Id="rId7" Type="http://schemas.openxmlformats.org/officeDocument/2006/relationships/hyperlink" Target="http://cs.stanford.edu/~quocle/paragraph_vector.pdf" TargetMode="External"/><Relationship Id="rId2" Type="http://schemas.openxmlformats.org/officeDocument/2006/relationships/hyperlink" Target="http://www-nlp.stanford.edu/pubs/glove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sentiment.christopherpotts.net/vectors.html" TargetMode="External"/><Relationship Id="rId5" Type="http://schemas.openxmlformats.org/officeDocument/2006/relationships/hyperlink" Target="http://ai.stanford.edu/~ang/papers/acl11-WordVectorsSentimentAnalysis.pdf" TargetMode="External"/><Relationship Id="rId4" Type="http://schemas.openxmlformats.org/officeDocument/2006/relationships/hyperlink" Target="http://arxiv.org/pdf/1301.378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43875" y="6494463"/>
            <a:ext cx="1000125" cy="338137"/>
          </a:xfrm>
        </p:spPr>
        <p:txBody>
          <a:bodyPr/>
          <a:lstStyle/>
          <a:p>
            <a:pPr>
              <a:defRPr/>
            </a:pPr>
            <a:fld id="{6DE6A88F-FB1C-4E70-A54F-430660B524E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Word2Vector 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971800" y="6276182"/>
            <a:ext cx="5889625" cy="436562"/>
          </a:xfrm>
        </p:spPr>
        <p:txBody>
          <a:bodyPr/>
          <a:lstStyle/>
          <a:p>
            <a:r>
              <a:rPr lang="en-US" dirty="0" smtClean="0"/>
              <a:t>-By Priya Sarkar</a:t>
            </a:r>
          </a:p>
          <a:p>
            <a:r>
              <a:rPr lang="en-US" dirty="0" smtClean="0"/>
              <a:t>Data Science</a:t>
            </a:r>
          </a:p>
          <a:p>
            <a:r>
              <a:rPr lang="en-US" dirty="0" smtClean="0"/>
              <a:t>Mentor-Roopam Upadhyay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43875" y="6494463"/>
            <a:ext cx="1000125" cy="338137"/>
          </a:xfrm>
        </p:spPr>
        <p:txBody>
          <a:bodyPr/>
          <a:lstStyle/>
          <a:p>
            <a:pPr>
              <a:defRPr/>
            </a:pPr>
            <a:fld id="{6DE6A88F-FB1C-4E70-A54F-430660B524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357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www-nlp.stanford.edu/pubs/glove.pdf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http://www.cs.bgu.ac.il/~</a:t>
            </a:r>
            <a:r>
              <a:rPr lang="en-US" dirty="0" smtClean="0">
                <a:hlinkClick r:id="rId3"/>
              </a:rPr>
              <a:t>yoavg/publications/acl2014syntemb.pdf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arxiv.org/pdf/1301.3781.pdf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arxiv.org/pdf/1301.3781.pdf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http://ai.stanford.edu/~</a:t>
            </a:r>
            <a:r>
              <a:rPr lang="en-US" dirty="0" smtClean="0">
                <a:hlinkClick r:id="rId5"/>
              </a:rPr>
              <a:t>ang/papers/acl11-WordVectorsSentimentAnalysis.pdf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sentiment.christopherpotts.net/vectors.html</a:t>
            </a:r>
            <a:endParaRPr lang="en-US" dirty="0" smtClean="0"/>
          </a:p>
          <a:p>
            <a:r>
              <a:rPr lang="en-US" dirty="0">
                <a:hlinkClick r:id="rId7"/>
              </a:rPr>
              <a:t>http://cs.stanford.edu/~</a:t>
            </a:r>
            <a:r>
              <a:rPr lang="en-US" dirty="0" smtClean="0">
                <a:hlinkClick r:id="rId7"/>
              </a:rPr>
              <a:t>quocle/paragraph_vector.pdf</a:t>
            </a:r>
            <a:endParaRPr lang="en-US" dirty="0" smtClean="0"/>
          </a:p>
          <a:p>
            <a:r>
              <a:rPr lang="en-US"/>
              <a:t>http://u.cs.biu.ac.il/~nlp/wp-content/uploads/Neural-Word-Embeddings-as-Implicit-Matrix-Factorization-NIPS-2014.pdf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A88F-FB1C-4E70-A54F-430660B524E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3258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create these </a:t>
            </a:r>
            <a:r>
              <a:rPr lang="en-US" dirty="0"/>
              <a:t>W</a:t>
            </a:r>
            <a:r>
              <a:rPr lang="en-US" dirty="0" smtClean="0"/>
              <a:t>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Occurence</a:t>
            </a:r>
            <a:r>
              <a:rPr lang="en-US" dirty="0" smtClean="0"/>
              <a:t> Matrix</a:t>
            </a:r>
          </a:p>
          <a:p>
            <a:pPr marL="0" indent="0">
              <a:buNone/>
            </a:pPr>
            <a:r>
              <a:rPr lang="en-US" dirty="0" smtClean="0"/>
              <a:t>	Corpus-Pretty and Smart Girl with Pink Shoes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Smart  Boy likes black aircraft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Pink Umbrella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Black aircraft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A88F-FB1C-4E70-A54F-430660B524E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447800" y="2971800"/>
          <a:ext cx="762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/>
                <a:gridCol w="904875"/>
                <a:gridCol w="904875"/>
                <a:gridCol w="866775"/>
                <a:gridCol w="1295400"/>
                <a:gridCol w="1143000"/>
                <a:gridCol w="9144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Pretty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Umbrella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Aircraft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6200" y="2971800"/>
          <a:ext cx="1371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Pretty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Umbrella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Aircraft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Girl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6196" y="5943600"/>
          <a:ext cx="894239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4"/>
                <a:gridCol w="914400"/>
                <a:gridCol w="914400"/>
                <a:gridCol w="914400"/>
                <a:gridCol w="853191"/>
                <a:gridCol w="1280409"/>
                <a:gridCol w="1143000"/>
                <a:gridCol w="914400"/>
                <a:gridCol w="63658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Boy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4915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SVD Decomposition for Dimension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A88F-FB1C-4E70-A54F-430660B524E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14400" y="2590800"/>
          <a:ext cx="1371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Pretty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Umbrella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Aircraft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Girl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286000" y="2286000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Pretty+Pink+Umbrella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 +</a:t>
                      </a:r>
                      <a:r>
                        <a:rPr lang="en-US" baseline="0" dirty="0" smtClean="0"/>
                        <a:t> aircraft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14400" y="5562600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Boy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 bwMode="auto">
          <a:xfrm>
            <a:off x="2292824" y="1910687"/>
            <a:ext cx="1405719" cy="218548"/>
          </a:xfrm>
          <a:custGeom>
            <a:avLst/>
            <a:gdLst>
              <a:gd name="connsiteX0" fmla="*/ 0 w 1405719"/>
              <a:gd name="connsiteY0" fmla="*/ 218364 h 218548"/>
              <a:gd name="connsiteX1" fmla="*/ 204716 w 1405719"/>
              <a:gd name="connsiteY1" fmla="*/ 0 h 218548"/>
              <a:gd name="connsiteX2" fmla="*/ 559558 w 1405719"/>
              <a:gd name="connsiteY2" fmla="*/ 218364 h 218548"/>
              <a:gd name="connsiteX3" fmla="*/ 1160060 w 1405719"/>
              <a:gd name="connsiteY3" fmla="*/ 40943 h 218548"/>
              <a:gd name="connsiteX4" fmla="*/ 1405719 w 1405719"/>
              <a:gd name="connsiteY4" fmla="*/ 218364 h 21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19" h="218548">
                <a:moveTo>
                  <a:pt x="0" y="218364"/>
                </a:moveTo>
                <a:cubicBezTo>
                  <a:pt x="55728" y="109182"/>
                  <a:pt x="111456" y="0"/>
                  <a:pt x="204716" y="0"/>
                </a:cubicBezTo>
                <a:cubicBezTo>
                  <a:pt x="297976" y="0"/>
                  <a:pt x="400334" y="211540"/>
                  <a:pt x="559558" y="218364"/>
                </a:cubicBezTo>
                <a:cubicBezTo>
                  <a:pt x="718782" y="225188"/>
                  <a:pt x="1019033" y="40943"/>
                  <a:pt x="1160060" y="40943"/>
                </a:cubicBezTo>
                <a:cubicBezTo>
                  <a:pt x="1301087" y="40943"/>
                  <a:pt x="1353403" y="129653"/>
                  <a:pt x="1405719" y="218364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Context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934200" y="1882254"/>
            <a:ext cx="1405719" cy="218548"/>
          </a:xfrm>
          <a:custGeom>
            <a:avLst/>
            <a:gdLst>
              <a:gd name="connsiteX0" fmla="*/ 0 w 1405719"/>
              <a:gd name="connsiteY0" fmla="*/ 218364 h 218548"/>
              <a:gd name="connsiteX1" fmla="*/ 204716 w 1405719"/>
              <a:gd name="connsiteY1" fmla="*/ 0 h 218548"/>
              <a:gd name="connsiteX2" fmla="*/ 559558 w 1405719"/>
              <a:gd name="connsiteY2" fmla="*/ 218364 h 218548"/>
              <a:gd name="connsiteX3" fmla="*/ 1160060 w 1405719"/>
              <a:gd name="connsiteY3" fmla="*/ 40943 h 218548"/>
              <a:gd name="connsiteX4" fmla="*/ 1405719 w 1405719"/>
              <a:gd name="connsiteY4" fmla="*/ 218364 h 21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19" h="218548">
                <a:moveTo>
                  <a:pt x="0" y="218364"/>
                </a:moveTo>
                <a:cubicBezTo>
                  <a:pt x="55728" y="109182"/>
                  <a:pt x="111456" y="0"/>
                  <a:pt x="204716" y="0"/>
                </a:cubicBezTo>
                <a:cubicBezTo>
                  <a:pt x="297976" y="0"/>
                  <a:pt x="400334" y="211540"/>
                  <a:pt x="559558" y="218364"/>
                </a:cubicBezTo>
                <a:cubicBezTo>
                  <a:pt x="718782" y="225188"/>
                  <a:pt x="1019033" y="40943"/>
                  <a:pt x="1160060" y="40943"/>
                </a:cubicBezTo>
                <a:cubicBezTo>
                  <a:pt x="1301087" y="40943"/>
                  <a:pt x="1353403" y="129653"/>
                  <a:pt x="1405719" y="218364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Context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40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Algorithm behind Word2Vec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Gram Model :-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A88F-FB1C-4E70-A54F-430660B524E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4724400" cy="388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943600"/>
            <a:ext cx="5959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Input to word2Vec is a list of Sentences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612484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2037" cy="828675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The Fox jumped  </a:t>
            </a:r>
            <a:r>
              <a:rPr lang="en-IN" dirty="0" smtClean="0"/>
              <a:t>over</a:t>
            </a:r>
            <a:r>
              <a:rPr lang="en-IN" b="0" dirty="0" smtClean="0"/>
              <a:t>  the lazy dog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w € W    Where W is the Word Vocabulary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</a:t>
            </a:r>
            <a:r>
              <a:rPr lang="en-IN" sz="1800" baseline="-25000" dirty="0" err="1" smtClean="0"/>
              <a:t>w</a:t>
            </a:r>
            <a:r>
              <a:rPr lang="en-IN" sz="1800" baseline="-25000" dirty="0" smtClean="0"/>
              <a:t> </a:t>
            </a:r>
            <a:r>
              <a:rPr lang="en-IN" sz="1800" dirty="0" smtClean="0"/>
              <a:t>€ </a:t>
            </a:r>
            <a:r>
              <a:rPr lang="en-IN" dirty="0"/>
              <a:t>R</a:t>
            </a:r>
            <a:r>
              <a:rPr lang="en-IN" sz="1800" baseline="-25000" dirty="0" smtClean="0"/>
              <a:t>d   </a:t>
            </a:r>
            <a:r>
              <a:rPr lang="en-IN" sz="1800" dirty="0" smtClean="0"/>
              <a:t>  </a:t>
            </a:r>
            <a:r>
              <a:rPr lang="en-IN" dirty="0" smtClean="0"/>
              <a:t>Where </a:t>
            </a:r>
            <a:r>
              <a:rPr lang="en-IN" dirty="0"/>
              <a:t>R is a d dimension space</a:t>
            </a:r>
          </a:p>
          <a:p>
            <a:pPr marL="0" indent="0">
              <a:buNone/>
            </a:pPr>
            <a:r>
              <a:rPr lang="en-IN" sz="1800" baseline="-25000" dirty="0"/>
              <a:t>	</a:t>
            </a:r>
            <a:r>
              <a:rPr lang="en-IN" dirty="0" smtClean="0"/>
              <a:t>c </a:t>
            </a:r>
            <a:r>
              <a:rPr lang="en-IN" dirty="0"/>
              <a:t>€ </a:t>
            </a:r>
            <a:r>
              <a:rPr lang="en-IN" dirty="0" smtClean="0"/>
              <a:t> C     Where C is the Context Vocabulary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v</a:t>
            </a:r>
            <a:r>
              <a:rPr lang="en-IN" sz="1800" baseline="-25000" dirty="0" err="1" smtClean="0"/>
              <a:t>c</a:t>
            </a:r>
            <a:r>
              <a:rPr lang="en-IN" sz="1800" baseline="-25000" dirty="0" smtClean="0"/>
              <a:t> </a:t>
            </a:r>
            <a:r>
              <a:rPr lang="en-IN" sz="1800" dirty="0"/>
              <a:t>€ </a:t>
            </a:r>
            <a:r>
              <a:rPr lang="en-IN" dirty="0"/>
              <a:t>R</a:t>
            </a:r>
            <a:r>
              <a:rPr lang="en-IN" sz="1800" baseline="-25000" dirty="0"/>
              <a:t>d   </a:t>
            </a:r>
            <a:r>
              <a:rPr lang="en-IN" sz="1800" dirty="0"/>
              <a:t>  </a:t>
            </a:r>
            <a:r>
              <a:rPr lang="en-IN" dirty="0"/>
              <a:t>Where R is a d dimension space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The entries in the vectors are latent, and treated as parameters to be learned. Loosely speaking, we seek parameter </a:t>
            </a:r>
            <a:r>
              <a:rPr lang="en-IN" dirty="0" smtClean="0"/>
              <a:t>values such </a:t>
            </a:r>
            <a:r>
              <a:rPr lang="en-IN" dirty="0"/>
              <a:t>that the dot product </a:t>
            </a:r>
            <a:r>
              <a:rPr lang="en-IN" dirty="0" err="1"/>
              <a:t>v</a:t>
            </a:r>
            <a:r>
              <a:rPr lang="en-IN" baseline="-25000" dirty="0" err="1"/>
              <a:t>w</a:t>
            </a:r>
            <a:r>
              <a:rPr lang="en-IN" dirty="0"/>
              <a:t> · </a:t>
            </a:r>
            <a:r>
              <a:rPr lang="en-IN" dirty="0" err="1"/>
              <a:t>v</a:t>
            </a:r>
            <a:r>
              <a:rPr lang="en-IN" baseline="-25000" dirty="0" err="1"/>
              <a:t>c</a:t>
            </a:r>
            <a:r>
              <a:rPr lang="en-IN" baseline="-25000" dirty="0"/>
              <a:t> </a:t>
            </a:r>
            <a:r>
              <a:rPr lang="en-IN" dirty="0"/>
              <a:t>associated with “good” word-context pairs is maximized.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A88F-FB1C-4E70-A54F-430660B524E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58131" y="1425682"/>
            <a:ext cx="1906580" cy="184779"/>
          </a:xfrm>
          <a:custGeom>
            <a:avLst/>
            <a:gdLst>
              <a:gd name="connsiteX0" fmla="*/ 37905 w 1906580"/>
              <a:gd name="connsiteY0" fmla="*/ 7333 h 184779"/>
              <a:gd name="connsiteX1" fmla="*/ 106144 w 1906580"/>
              <a:gd name="connsiteY1" fmla="*/ 157458 h 184779"/>
              <a:gd name="connsiteX2" fmla="*/ 938657 w 1906580"/>
              <a:gd name="connsiteY2" fmla="*/ 34628 h 184779"/>
              <a:gd name="connsiteX3" fmla="*/ 1798466 w 1906580"/>
              <a:gd name="connsiteY3" fmla="*/ 184754 h 184779"/>
              <a:gd name="connsiteX4" fmla="*/ 1894000 w 1906580"/>
              <a:gd name="connsiteY4" fmla="*/ 20981 h 184779"/>
              <a:gd name="connsiteX5" fmla="*/ 1798466 w 1906580"/>
              <a:gd name="connsiteY5" fmla="*/ 7333 h 18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6580" h="184779">
                <a:moveTo>
                  <a:pt x="37905" y="7333"/>
                </a:moveTo>
                <a:cubicBezTo>
                  <a:pt x="-3038" y="80121"/>
                  <a:pt x="-43981" y="152909"/>
                  <a:pt x="106144" y="157458"/>
                </a:cubicBezTo>
                <a:cubicBezTo>
                  <a:pt x="256269" y="162007"/>
                  <a:pt x="656603" y="30079"/>
                  <a:pt x="938657" y="34628"/>
                </a:cubicBezTo>
                <a:cubicBezTo>
                  <a:pt x="1220711" y="39177"/>
                  <a:pt x="1639242" y="187028"/>
                  <a:pt x="1798466" y="184754"/>
                </a:cubicBezTo>
                <a:cubicBezTo>
                  <a:pt x="1957690" y="182480"/>
                  <a:pt x="1894000" y="50551"/>
                  <a:pt x="1894000" y="20981"/>
                </a:cubicBezTo>
                <a:cubicBezTo>
                  <a:pt x="1894000" y="-8589"/>
                  <a:pt x="1846233" y="-628"/>
                  <a:pt x="1798466" y="7333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 Context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3180254" y="1378424"/>
            <a:ext cx="1615563" cy="260700"/>
          </a:xfrm>
          <a:custGeom>
            <a:avLst/>
            <a:gdLst>
              <a:gd name="connsiteX0" fmla="*/ 81561 w 1615563"/>
              <a:gd name="connsiteY0" fmla="*/ 0 h 260700"/>
              <a:gd name="connsiteX1" fmla="*/ 67913 w 1615563"/>
              <a:gd name="connsiteY1" fmla="*/ 259307 h 260700"/>
              <a:gd name="connsiteX2" fmla="*/ 818540 w 1615563"/>
              <a:gd name="connsiteY2" fmla="*/ 109182 h 260700"/>
              <a:gd name="connsiteX3" fmla="*/ 1569167 w 1615563"/>
              <a:gd name="connsiteY3" fmla="*/ 245660 h 260700"/>
              <a:gd name="connsiteX4" fmla="*/ 1528224 w 1615563"/>
              <a:gd name="connsiteY4" fmla="*/ 13648 h 260700"/>
              <a:gd name="connsiteX5" fmla="*/ 1473633 w 1615563"/>
              <a:gd name="connsiteY5" fmla="*/ 54591 h 2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5563" h="260700">
                <a:moveTo>
                  <a:pt x="81561" y="0"/>
                </a:moveTo>
                <a:cubicBezTo>
                  <a:pt x="13322" y="120555"/>
                  <a:pt x="-54917" y="241110"/>
                  <a:pt x="67913" y="259307"/>
                </a:cubicBezTo>
                <a:cubicBezTo>
                  <a:pt x="190743" y="277504"/>
                  <a:pt x="568331" y="111457"/>
                  <a:pt x="818540" y="109182"/>
                </a:cubicBezTo>
                <a:cubicBezTo>
                  <a:pt x="1068749" y="106908"/>
                  <a:pt x="1450886" y="261582"/>
                  <a:pt x="1569167" y="245660"/>
                </a:cubicBezTo>
                <a:cubicBezTo>
                  <a:pt x="1687448" y="229738"/>
                  <a:pt x="1544146" y="45493"/>
                  <a:pt x="1528224" y="13648"/>
                </a:cubicBezTo>
                <a:cubicBezTo>
                  <a:pt x="1512302" y="-18197"/>
                  <a:pt x="1492967" y="18197"/>
                  <a:pt x="1473633" y="54591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6518" y="119375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/>
              <a:t>Context window size=3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734545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 Max </a:t>
            </a:r>
            <a:r>
              <a:rPr lang="en-IN" dirty="0" err="1" smtClean="0"/>
              <a:t>Formmula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0" dirty="0" smtClean="0"/>
          </a:p>
          <a:p>
            <a:pPr marL="0" indent="0">
              <a:buNone/>
            </a:pPr>
            <a:r>
              <a:rPr lang="en-IN" b="0" dirty="0" smtClean="0"/>
              <a:t>The Fox jumped over the lazy dog</a:t>
            </a:r>
            <a:endParaRPr lang="en-IN" b="0" dirty="0"/>
          </a:p>
          <a:p>
            <a:r>
              <a:rPr lang="en-IN" dirty="0" smtClean="0"/>
              <a:t>    </a:t>
            </a:r>
            <a:endParaRPr lang="en-IN" b="0" dirty="0" smtClean="0"/>
          </a:p>
          <a:p>
            <a:pPr marL="0" indent="0">
              <a:buNone/>
            </a:pPr>
            <a:r>
              <a:rPr lang="en-IN" b="0" dirty="0" smtClean="0"/>
              <a:t>Out   </a:t>
            </a:r>
            <a:r>
              <a:rPr lang="en-IN" b="0" dirty="0" err="1" smtClean="0"/>
              <a:t>out</a:t>
            </a:r>
            <a:r>
              <a:rPr lang="en-IN" b="0" dirty="0" smtClean="0"/>
              <a:t>	    out	in     out  </a:t>
            </a:r>
            <a:r>
              <a:rPr lang="en-IN" b="0" dirty="0" err="1" smtClean="0"/>
              <a:t>out</a:t>
            </a:r>
            <a:r>
              <a:rPr lang="en-IN" b="0" dirty="0" smtClean="0"/>
              <a:t>  </a:t>
            </a:r>
            <a:r>
              <a:rPr lang="en-IN" b="0" dirty="0" err="1" smtClean="0"/>
              <a:t>out</a:t>
            </a:r>
            <a:endParaRPr lang="en-IN" b="0" dirty="0"/>
          </a:p>
          <a:p>
            <a:pPr marL="0" indent="0">
              <a:buNone/>
            </a:pPr>
            <a:r>
              <a:rPr lang="en-IN" b="0" dirty="0"/>
              <a:t>Out   </a:t>
            </a:r>
            <a:r>
              <a:rPr lang="en-IN" b="0" dirty="0" err="1"/>
              <a:t>out</a:t>
            </a:r>
            <a:r>
              <a:rPr lang="en-IN" b="0" dirty="0"/>
              <a:t>	    out	</a:t>
            </a:r>
            <a:r>
              <a:rPr lang="en-IN" b="0" dirty="0" smtClean="0"/>
              <a:t>out     in   </a:t>
            </a:r>
            <a:r>
              <a:rPr lang="en-IN" b="0" dirty="0"/>
              <a:t>out  </a:t>
            </a:r>
            <a:r>
              <a:rPr lang="en-IN" b="0" dirty="0" err="1"/>
              <a:t>out</a:t>
            </a:r>
            <a:endParaRPr lang="en-IN" b="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P(D=1/</a:t>
            </a:r>
            <a:r>
              <a:rPr lang="en-IN" dirty="0" err="1" smtClean="0"/>
              <a:t>v</a:t>
            </a:r>
            <a:r>
              <a:rPr lang="en-IN" baseline="-25000" dirty="0" err="1" smtClean="0"/>
              <a:t>in</a:t>
            </a:r>
            <a:r>
              <a:rPr lang="en-IN" dirty="0" err="1" smtClean="0"/>
              <a:t>.v</a:t>
            </a:r>
            <a:r>
              <a:rPr lang="en-IN" baseline="-25000" dirty="0" err="1" smtClean="0"/>
              <a:t>out</a:t>
            </a:r>
            <a:r>
              <a:rPr lang="en-IN" dirty="0" smtClean="0"/>
              <a:t>) given v</a:t>
            </a:r>
            <a:r>
              <a:rPr lang="en-IN" baseline="-25000" dirty="0" smtClean="0"/>
              <a:t>in</a:t>
            </a:r>
            <a:r>
              <a:rPr lang="en-IN" dirty="0" smtClean="0"/>
              <a:t> and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out</a:t>
            </a:r>
            <a:r>
              <a:rPr lang="en-IN" dirty="0" smtClean="0"/>
              <a:t> occur in same sentence</a:t>
            </a:r>
          </a:p>
          <a:p>
            <a:pPr marL="0" indent="0">
              <a:buNone/>
            </a:pPr>
            <a:r>
              <a:rPr lang="en-IN" dirty="0" smtClean="0"/>
              <a:t>P(D=0/</a:t>
            </a:r>
            <a:r>
              <a:rPr lang="en-IN" dirty="0" err="1" smtClean="0"/>
              <a:t>v</a:t>
            </a:r>
            <a:r>
              <a:rPr lang="en-IN" baseline="-25000" dirty="0" err="1" smtClean="0"/>
              <a:t>in</a:t>
            </a:r>
            <a:r>
              <a:rPr lang="en-IN" dirty="0" err="1" smtClean="0"/>
              <a:t>.v</a:t>
            </a:r>
            <a:r>
              <a:rPr lang="en-IN" baseline="-25000" dirty="0" err="1" smtClean="0"/>
              <a:t>out</a:t>
            </a:r>
            <a:r>
              <a:rPr lang="en-IN" dirty="0"/>
              <a:t>) given v</a:t>
            </a:r>
            <a:r>
              <a:rPr lang="en-IN" baseline="-25000" dirty="0"/>
              <a:t>in</a:t>
            </a:r>
            <a:r>
              <a:rPr lang="en-IN" dirty="0"/>
              <a:t> and </a:t>
            </a:r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dirty="0"/>
              <a:t> </a:t>
            </a:r>
            <a:r>
              <a:rPr lang="en-IN" dirty="0" smtClean="0"/>
              <a:t>does not occur </a:t>
            </a:r>
            <a:r>
              <a:rPr lang="en-IN" dirty="0"/>
              <a:t>in same sentence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P(D=1/</a:t>
            </a:r>
            <a:r>
              <a:rPr lang="en-IN" dirty="0" err="1" smtClean="0"/>
              <a:t>v</a:t>
            </a:r>
            <a:r>
              <a:rPr lang="en-IN" baseline="-25000" dirty="0" err="1" smtClean="0"/>
              <a:t>in</a:t>
            </a:r>
            <a:r>
              <a:rPr lang="en-IN" dirty="0" err="1" smtClean="0"/>
              <a:t>.v</a:t>
            </a:r>
            <a:r>
              <a:rPr lang="en-IN" baseline="-25000" dirty="0" err="1" smtClean="0"/>
              <a:t>out</a:t>
            </a:r>
            <a:r>
              <a:rPr lang="en-IN" dirty="0" smtClean="0"/>
              <a:t>)=</a:t>
            </a:r>
            <a:r>
              <a:rPr lang="en-IN" dirty="0" err="1" smtClean="0"/>
              <a:t>exp</a:t>
            </a:r>
            <a:r>
              <a:rPr lang="en-IN" dirty="0" smtClean="0"/>
              <a:t>(</a:t>
            </a:r>
            <a:r>
              <a:rPr lang="en-IN" dirty="0" err="1" smtClean="0"/>
              <a:t>v</a:t>
            </a:r>
            <a:r>
              <a:rPr lang="en-IN" baseline="-25000" dirty="0" err="1" smtClean="0"/>
              <a:t>in</a:t>
            </a:r>
            <a:r>
              <a:rPr lang="en-IN" dirty="0" err="1" smtClean="0"/>
              <a:t>.v</a:t>
            </a:r>
            <a:r>
              <a:rPr lang="en-IN" baseline="-25000" dirty="0" err="1" smtClean="0"/>
              <a:t>out</a:t>
            </a:r>
            <a:r>
              <a:rPr lang="en-IN" dirty="0" smtClean="0"/>
              <a:t>)/∑</a:t>
            </a:r>
            <a:r>
              <a:rPr lang="en-IN" baseline="-25000" dirty="0" err="1" smtClean="0"/>
              <a:t>k</a:t>
            </a:r>
            <a:r>
              <a:rPr lang="en-IN" dirty="0" err="1" smtClean="0"/>
              <a:t>v</a:t>
            </a:r>
            <a:r>
              <a:rPr lang="en-IN" dirty="0" smtClean="0"/>
              <a:t>(</a:t>
            </a:r>
            <a:r>
              <a:rPr lang="en-IN" dirty="0" err="1" smtClean="0"/>
              <a:t>exp</a:t>
            </a:r>
            <a:r>
              <a:rPr lang="en-IN" dirty="0" smtClean="0"/>
              <a:t>(</a:t>
            </a:r>
            <a:r>
              <a:rPr lang="en-IN" dirty="0" err="1" smtClean="0"/>
              <a:t>v</a:t>
            </a:r>
            <a:r>
              <a:rPr lang="en-IN" baseline="-25000" dirty="0" err="1" smtClean="0"/>
              <a:t>in</a:t>
            </a:r>
            <a:r>
              <a:rPr lang="en-IN" dirty="0" err="1" smtClean="0"/>
              <a:t>.v</a:t>
            </a:r>
            <a:r>
              <a:rPr lang="en-IN" baseline="-25000" dirty="0" err="1" smtClean="0"/>
              <a:t>k</a:t>
            </a:r>
            <a:r>
              <a:rPr lang="en-IN" dirty="0" smtClean="0"/>
              <a:t>)----------------- 1</a:t>
            </a:r>
          </a:p>
          <a:p>
            <a:pPr marL="0" indent="0">
              <a:buNone/>
            </a:pPr>
            <a:r>
              <a:rPr lang="en-IN" dirty="0" smtClean="0"/>
              <a:t>	and </a:t>
            </a:r>
            <a:r>
              <a:rPr lang="en-IN" dirty="0"/>
              <a:t>P(D=0/</a:t>
            </a:r>
            <a:r>
              <a:rPr lang="en-IN" dirty="0" err="1"/>
              <a:t>v</a:t>
            </a:r>
            <a:r>
              <a:rPr lang="en-IN" baseline="-25000" dirty="0" err="1"/>
              <a:t>in</a:t>
            </a:r>
            <a:r>
              <a:rPr lang="en-IN" dirty="0" err="1"/>
              <a:t>.v</a:t>
            </a:r>
            <a:r>
              <a:rPr lang="en-IN" baseline="-25000" dirty="0" err="1"/>
              <a:t>out</a:t>
            </a:r>
            <a:r>
              <a:rPr lang="en-IN" dirty="0"/>
              <a:t>) </a:t>
            </a:r>
            <a:r>
              <a:rPr lang="en-IN" dirty="0" smtClean="0"/>
              <a:t>= 1- </a:t>
            </a:r>
            <a:r>
              <a:rPr lang="en-IN" dirty="0"/>
              <a:t>P(D=1/</a:t>
            </a:r>
            <a:r>
              <a:rPr lang="en-IN" dirty="0" err="1"/>
              <a:t>v</a:t>
            </a:r>
            <a:r>
              <a:rPr lang="en-IN" baseline="-25000" dirty="0" err="1"/>
              <a:t>in</a:t>
            </a:r>
            <a:r>
              <a:rPr lang="en-IN" dirty="0" err="1"/>
              <a:t>.v</a:t>
            </a:r>
            <a:r>
              <a:rPr lang="en-IN" baseline="-25000" dirty="0" err="1"/>
              <a:t>out</a:t>
            </a:r>
            <a:r>
              <a:rPr lang="en-IN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A88F-FB1C-4E70-A54F-430660B524E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438400" y="17526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457200" y="17526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990600" y="17526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600200" y="17526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2895600" y="17526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3429000" y="17526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3886200" y="17526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990600" y="5181600"/>
            <a:ext cx="682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Our aim is to maximize this (1)  log </a:t>
            </a:r>
            <a:r>
              <a:rPr lang="en-IN" sz="2400" b="1" dirty="0" err="1" smtClean="0"/>
              <a:t>probablity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30891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Hierarchial</a:t>
            </a:r>
            <a:r>
              <a:rPr lang="en-IN" dirty="0" smtClean="0"/>
              <a:t> </a:t>
            </a:r>
            <a:r>
              <a:rPr lang="en-IN" dirty="0" err="1" smtClean="0"/>
              <a:t>SoftMax</a:t>
            </a:r>
            <a:r>
              <a:rPr lang="en-IN" dirty="0" smtClean="0"/>
              <a:t> Formula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P(v</a:t>
            </a:r>
            <a:r>
              <a:rPr lang="en-IN" baseline="-25000" dirty="0"/>
              <a:t>in</a:t>
            </a:r>
            <a:r>
              <a:rPr lang="en-IN" dirty="0"/>
              <a:t>/</a:t>
            </a:r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dirty="0"/>
              <a:t>)=</a:t>
            </a:r>
            <a:r>
              <a:rPr lang="en-IN" dirty="0" err="1"/>
              <a:t>exp</a:t>
            </a:r>
            <a:r>
              <a:rPr lang="en-IN" dirty="0"/>
              <a:t>(</a:t>
            </a:r>
            <a:r>
              <a:rPr lang="en-IN" dirty="0" err="1"/>
              <a:t>v</a:t>
            </a:r>
            <a:r>
              <a:rPr lang="en-IN" baseline="-25000" dirty="0" err="1"/>
              <a:t>in</a:t>
            </a:r>
            <a:r>
              <a:rPr lang="en-IN" dirty="0" err="1"/>
              <a:t>.v</a:t>
            </a:r>
            <a:r>
              <a:rPr lang="en-IN" baseline="-25000" dirty="0" err="1"/>
              <a:t>out</a:t>
            </a:r>
            <a:r>
              <a:rPr lang="en-IN" dirty="0"/>
              <a:t>)/∑v(</a:t>
            </a:r>
            <a:r>
              <a:rPr lang="en-IN" dirty="0" err="1"/>
              <a:t>exp</a:t>
            </a:r>
            <a:r>
              <a:rPr lang="en-IN" dirty="0"/>
              <a:t>(</a:t>
            </a:r>
            <a:r>
              <a:rPr lang="en-IN" dirty="0" err="1"/>
              <a:t>v</a:t>
            </a:r>
            <a:r>
              <a:rPr lang="en-IN" baseline="-25000" dirty="0" err="1"/>
              <a:t>in</a:t>
            </a:r>
            <a:r>
              <a:rPr lang="en-IN" dirty="0" err="1"/>
              <a:t>.v</a:t>
            </a:r>
            <a:r>
              <a:rPr lang="en-IN" baseline="-25000" dirty="0" err="1"/>
              <a:t>k</a:t>
            </a:r>
            <a:r>
              <a:rPr lang="en-IN" dirty="0"/>
              <a:t>))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		is of order O(CV)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A88F-FB1C-4E70-A54F-430660B524E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reeform 4"/>
          <p:cNvSpPr/>
          <p:nvPr/>
        </p:nvSpPr>
        <p:spPr bwMode="auto">
          <a:xfrm>
            <a:off x="4197183" y="1883391"/>
            <a:ext cx="1724249" cy="232433"/>
          </a:xfrm>
          <a:custGeom>
            <a:avLst/>
            <a:gdLst>
              <a:gd name="connsiteX0" fmla="*/ 170101 w 1724249"/>
              <a:gd name="connsiteY0" fmla="*/ 0 h 232433"/>
              <a:gd name="connsiteX1" fmla="*/ 47271 w 1724249"/>
              <a:gd name="connsiteY1" fmla="*/ 122830 h 232433"/>
              <a:gd name="connsiteX2" fmla="*/ 866136 w 1724249"/>
              <a:gd name="connsiteY2" fmla="*/ 81887 h 232433"/>
              <a:gd name="connsiteX3" fmla="*/ 1685002 w 1724249"/>
              <a:gd name="connsiteY3" fmla="*/ 232012 h 232433"/>
              <a:gd name="connsiteX4" fmla="*/ 1603116 w 1724249"/>
              <a:gd name="connsiteY4" fmla="*/ 27296 h 232433"/>
              <a:gd name="connsiteX5" fmla="*/ 1603116 w 1724249"/>
              <a:gd name="connsiteY5" fmla="*/ 27296 h 23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4249" h="232433">
                <a:moveTo>
                  <a:pt x="170101" y="0"/>
                </a:moveTo>
                <a:cubicBezTo>
                  <a:pt x="50683" y="54591"/>
                  <a:pt x="-68735" y="109182"/>
                  <a:pt x="47271" y="122830"/>
                </a:cubicBezTo>
                <a:cubicBezTo>
                  <a:pt x="163277" y="136478"/>
                  <a:pt x="593181" y="63690"/>
                  <a:pt x="866136" y="81887"/>
                </a:cubicBezTo>
                <a:cubicBezTo>
                  <a:pt x="1139091" y="100084"/>
                  <a:pt x="1562172" y="241111"/>
                  <a:pt x="1685002" y="232012"/>
                </a:cubicBezTo>
                <a:cubicBezTo>
                  <a:pt x="1807832" y="222913"/>
                  <a:pt x="1603116" y="27296"/>
                  <a:pt x="1603116" y="27296"/>
                </a:cubicBezTo>
                <a:lnTo>
                  <a:pt x="1603116" y="27296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37644"/>
            <a:ext cx="6553200" cy="1876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9800" y="533400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/>
              <a:t>Now the order becomes O(Clog(V))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915928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operation is happening again and again to update the vectors by Stochastic Descent.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V</a:t>
            </a:r>
            <a:r>
              <a:rPr lang="en-IN" baseline="-25000" dirty="0" smtClean="0"/>
              <a:t>in</a:t>
            </a:r>
            <a:r>
              <a:rPr lang="en-IN" dirty="0" smtClean="0"/>
              <a:t>=</a:t>
            </a:r>
            <a:r>
              <a:rPr lang="en-IN" dirty="0" err="1" smtClean="0"/>
              <a:t>v</a:t>
            </a:r>
            <a:r>
              <a:rPr lang="en-IN" baseline="-25000" dirty="0" err="1" smtClean="0"/>
              <a:t>in</a:t>
            </a:r>
            <a:r>
              <a:rPr lang="en-IN" dirty="0" err="1" smtClean="0"/>
              <a:t>+ḋ</a:t>
            </a:r>
            <a:r>
              <a:rPr lang="en-IN" dirty="0" smtClean="0"/>
              <a:t>(</a:t>
            </a:r>
            <a:r>
              <a:rPr lang="en-IN" dirty="0" err="1" smtClean="0"/>
              <a:t>exp</a:t>
            </a:r>
            <a:r>
              <a:rPr lang="en-IN" dirty="0" smtClean="0"/>
              <a:t>(P(</a:t>
            </a:r>
            <a:r>
              <a:rPr lang="en-IN" dirty="0" err="1" smtClean="0"/>
              <a:t>v</a:t>
            </a:r>
            <a:r>
              <a:rPr lang="en-IN" baseline="-25000" dirty="0" err="1" smtClean="0"/>
              <a:t>out</a:t>
            </a:r>
            <a:r>
              <a:rPr lang="en-IN" dirty="0" err="1" smtClean="0"/>
              <a:t>ḻv</a:t>
            </a:r>
            <a:r>
              <a:rPr lang="en-IN" baseline="-25000" dirty="0" err="1" smtClean="0"/>
              <a:t>in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V</a:t>
            </a:r>
            <a:r>
              <a:rPr lang="en-IN" baseline="-25000" dirty="0" err="1" smtClean="0"/>
              <a:t>out</a:t>
            </a:r>
            <a:r>
              <a:rPr lang="en-IN" dirty="0" smtClean="0"/>
              <a:t>=</a:t>
            </a:r>
            <a:r>
              <a:rPr lang="en-IN" dirty="0" err="1" smtClean="0"/>
              <a:t>v</a:t>
            </a:r>
            <a:r>
              <a:rPr lang="en-IN" baseline="-25000" dirty="0" err="1" smtClean="0"/>
              <a:t>out</a:t>
            </a:r>
            <a:r>
              <a:rPr lang="en-IN" dirty="0" err="1" smtClean="0"/>
              <a:t>+ḋ</a:t>
            </a:r>
            <a:r>
              <a:rPr lang="en-IN" dirty="0" smtClean="0"/>
              <a:t>(</a:t>
            </a:r>
            <a:r>
              <a:rPr lang="en-IN" dirty="0" err="1" smtClean="0"/>
              <a:t>exp</a:t>
            </a:r>
            <a:r>
              <a:rPr lang="en-IN" dirty="0" smtClean="0"/>
              <a:t>(P(</a:t>
            </a:r>
            <a:r>
              <a:rPr lang="en-IN" dirty="0" err="1" smtClean="0"/>
              <a:t>v</a:t>
            </a:r>
            <a:r>
              <a:rPr lang="en-IN" baseline="-25000" dirty="0" err="1" smtClean="0"/>
              <a:t>out</a:t>
            </a:r>
            <a:r>
              <a:rPr lang="en-IN" dirty="0" err="1"/>
              <a:t>ḻ</a:t>
            </a:r>
            <a:r>
              <a:rPr lang="en-IN" dirty="0" err="1" smtClean="0"/>
              <a:t>v</a:t>
            </a:r>
            <a:r>
              <a:rPr lang="en-IN" baseline="-25000" dirty="0" err="1" smtClean="0"/>
              <a:t>in</a:t>
            </a:r>
            <a:r>
              <a:rPr lang="en-IN" dirty="0"/>
              <a:t>))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A88F-FB1C-4E70-A54F-430660B524E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0271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Negative Sub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order to prevent the trivial solution, the objective is extended with (w, c) pairs for which </a:t>
            </a:r>
            <a:r>
              <a:rPr lang="en-IN" dirty="0" smtClean="0"/>
              <a:t>p(</a:t>
            </a:r>
            <a:r>
              <a:rPr lang="en-IN" dirty="0" err="1" smtClean="0"/>
              <a:t>out|in</a:t>
            </a:r>
            <a:r>
              <a:rPr lang="en-IN" dirty="0" smtClean="0"/>
              <a:t> ) </a:t>
            </a:r>
            <a:r>
              <a:rPr lang="en-IN" dirty="0"/>
              <a:t>must be low, i.e. pairs which are not in the data, by generating the set </a:t>
            </a:r>
            <a:r>
              <a:rPr lang="en-IN" dirty="0" smtClean="0"/>
              <a:t> </a:t>
            </a:r>
            <a:r>
              <a:rPr lang="en-IN" dirty="0"/>
              <a:t>of random (w, c) pairs (assuming they are all incorrect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P(D=0/</a:t>
            </a:r>
            <a:r>
              <a:rPr lang="en-IN" dirty="0" err="1" smtClean="0"/>
              <a:t>v</a:t>
            </a:r>
            <a:r>
              <a:rPr lang="en-IN" baseline="-25000" dirty="0" err="1" smtClean="0"/>
              <a:t>in</a:t>
            </a:r>
            <a:r>
              <a:rPr lang="en-IN" dirty="0" err="1" smtClean="0"/>
              <a:t>.v</a:t>
            </a:r>
            <a:r>
              <a:rPr lang="en-IN" baseline="-25000" dirty="0" err="1" smtClean="0"/>
              <a:t>out</a:t>
            </a:r>
            <a:r>
              <a:rPr lang="en-IN" dirty="0"/>
              <a:t>) = 1- P(D=1/</a:t>
            </a:r>
            <a:r>
              <a:rPr lang="en-IN" dirty="0" err="1"/>
              <a:t>v</a:t>
            </a:r>
            <a:r>
              <a:rPr lang="en-IN" baseline="-25000" dirty="0" err="1"/>
              <a:t>in</a:t>
            </a:r>
            <a:r>
              <a:rPr lang="en-IN" dirty="0" err="1"/>
              <a:t>.v</a:t>
            </a:r>
            <a:r>
              <a:rPr lang="en-IN" baseline="-25000" dirty="0" err="1"/>
              <a:t>out</a:t>
            </a:r>
            <a:r>
              <a:rPr lang="en-IN" dirty="0"/>
              <a:t>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A88F-FB1C-4E70-A54F-430660B524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97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ynt2005_investor">
  <a:themeElements>
    <a:clrScheme name="1_Synt2005_investor 3">
      <a:dk1>
        <a:srgbClr val="000000"/>
      </a:dk1>
      <a:lt1>
        <a:srgbClr val="FFFFFF"/>
      </a:lt1>
      <a:dk2>
        <a:srgbClr val="1A3A30"/>
      </a:dk2>
      <a:lt2>
        <a:srgbClr val="808080"/>
      </a:lt2>
      <a:accent1>
        <a:srgbClr val="295A4B"/>
      </a:accent1>
      <a:accent2>
        <a:srgbClr val="689C8D"/>
      </a:accent2>
      <a:accent3>
        <a:srgbClr val="FFFFFF"/>
      </a:accent3>
      <a:accent4>
        <a:srgbClr val="000000"/>
      </a:accent4>
      <a:accent5>
        <a:srgbClr val="ACB5B1"/>
      </a:accent5>
      <a:accent6>
        <a:srgbClr val="5E8D7F"/>
      </a:accent6>
      <a:hlink>
        <a:srgbClr val="B6C4C1"/>
      </a:hlink>
      <a:folHlink>
        <a:srgbClr val="CFC498"/>
      </a:folHlink>
    </a:clrScheme>
    <a:fontScheme name="1_Synt2005_invest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777777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82296" tIns="45720" rIns="82296" bIns="45720" numCol="1" anchor="ctr" anchorCtr="0" compatLnSpc="1">
        <a:prstTxWarp prst="textNoShape">
          <a:avLst/>
        </a:prstTxWarp>
        <a:spAutoFit/>
      </a:bodyPr>
      <a:lstStyle>
        <a:defPPr marL="457200" marR="0" indent="-457200" algn="l" defTabSz="8255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777777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82296" tIns="45720" rIns="82296" bIns="45720" numCol="1" anchor="ctr" anchorCtr="0" compatLnSpc="1">
        <a:prstTxWarp prst="textNoShape">
          <a:avLst/>
        </a:prstTxWarp>
        <a:spAutoFit/>
      </a:bodyPr>
      <a:lstStyle>
        <a:defPPr marL="457200" marR="0" indent="-457200" algn="l" defTabSz="8255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Synt2005_investor 1">
        <a:dk1>
          <a:srgbClr val="000000"/>
        </a:dk1>
        <a:lt1>
          <a:srgbClr val="FFFFFF"/>
        </a:lt1>
        <a:dk2>
          <a:srgbClr val="1A3A30"/>
        </a:dk2>
        <a:lt2>
          <a:srgbClr val="808080"/>
        </a:lt2>
        <a:accent1>
          <a:srgbClr val="295A4B"/>
        </a:accent1>
        <a:accent2>
          <a:srgbClr val="B75C0D"/>
        </a:accent2>
        <a:accent3>
          <a:srgbClr val="FFFFFF"/>
        </a:accent3>
        <a:accent4>
          <a:srgbClr val="000000"/>
        </a:accent4>
        <a:accent5>
          <a:srgbClr val="ACB5B1"/>
        </a:accent5>
        <a:accent6>
          <a:srgbClr val="A6530B"/>
        </a:accent6>
        <a:hlink>
          <a:srgbClr val="E69751"/>
        </a:hlink>
        <a:folHlink>
          <a:srgbClr val="689C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ynt2005_investor 2">
        <a:dk1>
          <a:srgbClr val="000000"/>
        </a:dk1>
        <a:lt1>
          <a:srgbClr val="FFFFFF"/>
        </a:lt1>
        <a:dk2>
          <a:srgbClr val="BBAB15"/>
        </a:dk2>
        <a:lt2>
          <a:srgbClr val="31797D"/>
        </a:lt2>
        <a:accent1>
          <a:srgbClr val="CCCC00"/>
        </a:accent1>
        <a:accent2>
          <a:srgbClr val="B22A44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A1253D"/>
        </a:accent6>
        <a:hlink>
          <a:srgbClr val="6F7864"/>
        </a:hlink>
        <a:folHlink>
          <a:srgbClr val="6E390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ynt2005_investor 3">
        <a:dk1>
          <a:srgbClr val="000000"/>
        </a:dk1>
        <a:lt1>
          <a:srgbClr val="FFFFFF"/>
        </a:lt1>
        <a:dk2>
          <a:srgbClr val="1A3A30"/>
        </a:dk2>
        <a:lt2>
          <a:srgbClr val="808080"/>
        </a:lt2>
        <a:accent1>
          <a:srgbClr val="295A4B"/>
        </a:accent1>
        <a:accent2>
          <a:srgbClr val="689C8D"/>
        </a:accent2>
        <a:accent3>
          <a:srgbClr val="FFFFFF"/>
        </a:accent3>
        <a:accent4>
          <a:srgbClr val="000000"/>
        </a:accent4>
        <a:accent5>
          <a:srgbClr val="ACB5B1"/>
        </a:accent5>
        <a:accent6>
          <a:srgbClr val="5E8D7F"/>
        </a:accent6>
        <a:hlink>
          <a:srgbClr val="B6C4C1"/>
        </a:hlink>
        <a:folHlink>
          <a:srgbClr val="CFC49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_2009_2">
  <a:themeElements>
    <a:clrScheme name="_2009_2 1">
      <a:dk1>
        <a:srgbClr val="000000"/>
      </a:dk1>
      <a:lt1>
        <a:srgbClr val="FFFFFF"/>
      </a:lt1>
      <a:dk2>
        <a:srgbClr val="00573B"/>
      </a:dk2>
      <a:lt2>
        <a:srgbClr val="5C5C5C"/>
      </a:lt2>
      <a:accent1>
        <a:srgbClr val="9E420E"/>
      </a:accent1>
      <a:accent2>
        <a:srgbClr val="CFC498"/>
      </a:accent2>
      <a:accent3>
        <a:srgbClr val="FFFFFF"/>
      </a:accent3>
      <a:accent4>
        <a:srgbClr val="000000"/>
      </a:accent4>
      <a:accent5>
        <a:srgbClr val="CCB0AA"/>
      </a:accent5>
      <a:accent6>
        <a:srgbClr val="BBB189"/>
      </a:accent6>
      <a:hlink>
        <a:srgbClr val="F26E01"/>
      </a:hlink>
      <a:folHlink>
        <a:srgbClr val="007E12"/>
      </a:folHlink>
    </a:clrScheme>
    <a:fontScheme name="_2009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_2009_2 1">
        <a:dk1>
          <a:srgbClr val="000000"/>
        </a:dk1>
        <a:lt1>
          <a:srgbClr val="FFFFFF"/>
        </a:lt1>
        <a:dk2>
          <a:srgbClr val="00573B"/>
        </a:dk2>
        <a:lt2>
          <a:srgbClr val="5C5C5C"/>
        </a:lt2>
        <a:accent1>
          <a:srgbClr val="9E420E"/>
        </a:accent1>
        <a:accent2>
          <a:srgbClr val="CFC498"/>
        </a:accent2>
        <a:accent3>
          <a:srgbClr val="FFFFFF"/>
        </a:accent3>
        <a:accent4>
          <a:srgbClr val="000000"/>
        </a:accent4>
        <a:accent5>
          <a:srgbClr val="CCB0AA"/>
        </a:accent5>
        <a:accent6>
          <a:srgbClr val="BBB189"/>
        </a:accent6>
        <a:hlink>
          <a:srgbClr val="F26E01"/>
        </a:hlink>
        <a:folHlink>
          <a:srgbClr val="007E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2009_2 2">
        <a:dk1>
          <a:srgbClr val="000000"/>
        </a:dk1>
        <a:lt1>
          <a:srgbClr val="FFFFFF"/>
        </a:lt1>
        <a:dk2>
          <a:srgbClr val="BF0629"/>
        </a:dk2>
        <a:lt2>
          <a:srgbClr val="5E1E08"/>
        </a:lt2>
        <a:accent1>
          <a:srgbClr val="9E420E"/>
        </a:accent1>
        <a:accent2>
          <a:srgbClr val="CFC498"/>
        </a:accent2>
        <a:accent3>
          <a:srgbClr val="FFFFFF"/>
        </a:accent3>
        <a:accent4>
          <a:srgbClr val="000000"/>
        </a:accent4>
        <a:accent5>
          <a:srgbClr val="CCB0AA"/>
        </a:accent5>
        <a:accent6>
          <a:srgbClr val="BBB189"/>
        </a:accent6>
        <a:hlink>
          <a:srgbClr val="F26E01"/>
        </a:hlink>
        <a:folHlink>
          <a:srgbClr val="DCAD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2009_2 3">
        <a:dk1>
          <a:srgbClr val="000000"/>
        </a:dk1>
        <a:lt1>
          <a:srgbClr val="FFFFFF"/>
        </a:lt1>
        <a:dk2>
          <a:srgbClr val="1F9189"/>
        </a:dk2>
        <a:lt2>
          <a:srgbClr val="00573B"/>
        </a:lt2>
        <a:accent1>
          <a:srgbClr val="0504CA"/>
        </a:accent1>
        <a:accent2>
          <a:srgbClr val="ACB0E5"/>
        </a:accent2>
        <a:accent3>
          <a:srgbClr val="FFFFFF"/>
        </a:accent3>
        <a:accent4>
          <a:srgbClr val="000000"/>
        </a:accent4>
        <a:accent5>
          <a:srgbClr val="AAAAE1"/>
        </a:accent5>
        <a:accent6>
          <a:srgbClr val="9B9FCF"/>
        </a:accent6>
        <a:hlink>
          <a:srgbClr val="007E12"/>
        </a:hlink>
        <a:folHlink>
          <a:srgbClr val="CBB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ESG-Analytics Internship Program 2015</Template>
  <TotalTime>107</TotalTime>
  <Words>335</Words>
  <Application>Microsoft Office PowerPoint</Application>
  <PresentationFormat>On-screen Show (4:3)</PresentationFormat>
  <Paragraphs>209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Tahoma</vt:lpstr>
      <vt:lpstr>Times New Roman</vt:lpstr>
      <vt:lpstr>Wingdings</vt:lpstr>
      <vt:lpstr>1_Synt2005_investor</vt:lpstr>
      <vt:lpstr>_2009_2</vt:lpstr>
      <vt:lpstr>Word2Vector </vt:lpstr>
      <vt:lpstr>Approaches to create these Word Vectors</vt:lpstr>
      <vt:lpstr>PowerPoint Presentation</vt:lpstr>
      <vt:lpstr>Actual Algorithm behind Word2Vec Model</vt:lpstr>
      <vt:lpstr>PowerPoint Presentation</vt:lpstr>
      <vt:lpstr>Soft Max Formmula</vt:lpstr>
      <vt:lpstr>Hierarchial SoftMax Formula</vt:lpstr>
      <vt:lpstr>PowerPoint Presentation</vt:lpstr>
      <vt:lpstr>Negative Sub Sampling</vt:lpstr>
      <vt:lpstr>Thank you</vt:lpstr>
      <vt:lpstr>Bibliography</vt:lpstr>
    </vt:vector>
  </TitlesOfParts>
  <Company>Syntel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Word2Vector </dc:title>
  <dc:creator>Sarkar, Priya</dc:creator>
  <cp:lastModifiedBy>Sarkar, Priya</cp:lastModifiedBy>
  <cp:revision>1</cp:revision>
  <dcterms:created xsi:type="dcterms:W3CDTF">2015-07-10T09:42:07Z</dcterms:created>
  <dcterms:modified xsi:type="dcterms:W3CDTF">2015-07-10T11:29:39Z</dcterms:modified>
</cp:coreProperties>
</file>