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256" r:id="rId3"/>
    <p:sldId id="268" r:id="rId4"/>
    <p:sldId id="257" r:id="rId5"/>
    <p:sldId id="264" r:id="rId6"/>
    <p:sldId id="267" r:id="rId7"/>
    <p:sldId id="258" r:id="rId8"/>
    <p:sldId id="259" r:id="rId9"/>
    <p:sldId id="260" r:id="rId10"/>
    <p:sldId id="261" r:id="rId11"/>
    <p:sldId id="262" r:id="rId12"/>
    <p:sldId id="263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3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D92012-02CE-45B8-A195-40FEC6E7ACDD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AA1EB-ADF3-4F82-B939-39C518998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981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AA1EB-ADF3-4F82-B939-39C518998B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48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3D4C3-6DD7-4053-B0BF-3B335BF3885B}" type="slidenum">
              <a:rPr lang="id-ID" smtClean="0"/>
              <a:pPr/>
              <a:t>13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6391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E7024-7C5D-4C50-9500-5A1E86C09691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4CAE8-C3FB-47EF-A3E5-0ABDA92DF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5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E7024-7C5D-4C50-9500-5A1E86C09691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4CAE8-C3FB-47EF-A3E5-0ABDA92DF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63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E7024-7C5D-4C50-9500-5A1E86C09691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4CAE8-C3FB-47EF-A3E5-0ABDA92DF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95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AE01-B177-4611-8BD5-F333AC416C3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F5AD8-5757-44E0-A4FB-CA624EE1352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5583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AE01-B177-4611-8BD5-F333AC416C3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F5AD8-5757-44E0-A4FB-CA624EE1352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088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AE01-B177-4611-8BD5-F333AC416C3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F5AD8-5757-44E0-A4FB-CA624EE1352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449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AE01-B177-4611-8BD5-F333AC416C3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F5AD8-5757-44E0-A4FB-CA624EE1352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8077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AE01-B177-4611-8BD5-F333AC416C3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F5AD8-5757-44E0-A4FB-CA624EE1352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1393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AE01-B177-4611-8BD5-F333AC416C3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F5AD8-5757-44E0-A4FB-CA624EE1352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482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AE01-B177-4611-8BD5-F333AC416C3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F5AD8-5757-44E0-A4FB-CA624EE1352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2910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AE01-B177-4611-8BD5-F333AC416C3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F5AD8-5757-44E0-A4FB-CA624EE1352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309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E7024-7C5D-4C50-9500-5A1E86C09691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4CAE8-C3FB-47EF-A3E5-0ABDA92DF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043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AE01-B177-4611-8BD5-F333AC416C3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F5AD8-5757-44E0-A4FB-CA624EE1352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5440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AE01-B177-4611-8BD5-F333AC416C3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F5AD8-5757-44E0-A4FB-CA624EE1352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2552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AE01-B177-4611-8BD5-F333AC416C3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F5AD8-5757-44E0-A4FB-CA624EE1352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7640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AD15C0-61BA-49A8-ABD7-C14D661E8FCF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287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E7024-7C5D-4C50-9500-5A1E86C09691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4CAE8-C3FB-47EF-A3E5-0ABDA92DF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179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E7024-7C5D-4C50-9500-5A1E86C09691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4CAE8-C3FB-47EF-A3E5-0ABDA92DF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989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E7024-7C5D-4C50-9500-5A1E86C09691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4CAE8-C3FB-47EF-A3E5-0ABDA92DF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379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E7024-7C5D-4C50-9500-5A1E86C09691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4CAE8-C3FB-47EF-A3E5-0ABDA92DF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15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E7024-7C5D-4C50-9500-5A1E86C09691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4CAE8-C3FB-47EF-A3E5-0ABDA92DF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08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E7024-7C5D-4C50-9500-5A1E86C09691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4CAE8-C3FB-47EF-A3E5-0ABDA92DF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21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E7024-7C5D-4C50-9500-5A1E86C09691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4CAE8-C3FB-47EF-A3E5-0ABDA92DF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775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E7024-7C5D-4C50-9500-5A1E86C09691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4CAE8-C3FB-47EF-A3E5-0ABDA92DF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46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5AE01-B177-4611-8BD5-F333AC416C3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F5AD8-5757-44E0-A4FB-CA624EE1352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006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4"/>
                </a:solidFill>
                <a:latin typeface="+mn-lt"/>
              </a:rPr>
              <a:t>FILSAFAT DAN TATWA KEPEMANGKAUN</a:t>
            </a:r>
            <a:r>
              <a:rPr lang="en-US" b="1" dirty="0" smtClean="0">
                <a:solidFill>
                  <a:schemeClr val="bg1"/>
                </a:solidFill>
                <a:latin typeface="+mn-lt"/>
              </a:rPr>
              <a:t/>
            </a:r>
            <a:br>
              <a:rPr lang="en-US" b="1" dirty="0" smtClean="0">
                <a:solidFill>
                  <a:schemeClr val="bg1"/>
                </a:solidFill>
                <a:latin typeface="+mn-lt"/>
              </a:rPr>
            </a:br>
            <a:r>
              <a:rPr lang="en-US" b="1" dirty="0" smtClean="0">
                <a:solidFill>
                  <a:schemeClr val="bg1"/>
                </a:solidFill>
                <a:latin typeface="+mn-lt"/>
              </a:rPr>
              <a:t>(ATUTUR : </a:t>
            </a:r>
            <a:r>
              <a:rPr lang="en-US" b="1" i="1" dirty="0" smtClean="0">
                <a:solidFill>
                  <a:schemeClr val="bg1"/>
                </a:solidFill>
                <a:latin typeface="+mn-lt"/>
              </a:rPr>
              <a:t>ATURU KALAWAN ATANGI</a:t>
            </a:r>
            <a:r>
              <a:rPr lang="en-US" b="1" dirty="0" smtClean="0">
                <a:solidFill>
                  <a:schemeClr val="bg1"/>
                </a:solidFill>
                <a:latin typeface="+mn-lt"/>
              </a:rPr>
              <a:t>)</a:t>
            </a: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338" y="1690687"/>
            <a:ext cx="3281123" cy="352275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728139" cy="35227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463" y="1690688"/>
            <a:ext cx="3506336" cy="35227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8201" y="5213443"/>
            <a:ext cx="10515598" cy="16445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4"/>
                </a:solidFill>
              </a:rPr>
              <a:t>Prof. Dr. I </a:t>
            </a:r>
            <a:r>
              <a:rPr lang="en-US" sz="2800" b="1" dirty="0" err="1" smtClean="0">
                <a:solidFill>
                  <a:schemeClr val="accent4"/>
                </a:solidFill>
              </a:rPr>
              <a:t>Nengah</a:t>
            </a:r>
            <a:r>
              <a:rPr lang="en-US" sz="2800" b="1" dirty="0" smtClean="0">
                <a:solidFill>
                  <a:schemeClr val="accent4"/>
                </a:solidFill>
              </a:rPr>
              <a:t> </a:t>
            </a:r>
            <a:r>
              <a:rPr lang="en-US" sz="2800" b="1" dirty="0" err="1" smtClean="0">
                <a:solidFill>
                  <a:schemeClr val="accent4"/>
                </a:solidFill>
              </a:rPr>
              <a:t>Duija</a:t>
            </a:r>
            <a:r>
              <a:rPr lang="en-US" sz="2800" b="1" dirty="0" smtClean="0">
                <a:solidFill>
                  <a:schemeClr val="accent4"/>
                </a:solidFill>
              </a:rPr>
              <a:t>, </a:t>
            </a:r>
            <a:r>
              <a:rPr lang="en-US" sz="2800" b="1" dirty="0" err="1" smtClean="0">
                <a:solidFill>
                  <a:schemeClr val="accent4"/>
                </a:solidFill>
              </a:rPr>
              <a:t>M.Si</a:t>
            </a:r>
            <a:endParaRPr lang="en-US" sz="2800" b="1" dirty="0" smtClean="0">
              <a:solidFill>
                <a:schemeClr val="accent4"/>
              </a:solidFill>
            </a:endParaRPr>
          </a:p>
          <a:p>
            <a:pPr algn="ctr"/>
            <a:r>
              <a:rPr lang="en-US" sz="2800" b="1" dirty="0" smtClean="0">
                <a:solidFill>
                  <a:schemeClr val="accent4"/>
                </a:solidFill>
              </a:rPr>
              <a:t>Guru </a:t>
            </a:r>
            <a:r>
              <a:rPr lang="en-US" sz="2800" b="1" dirty="0" err="1" smtClean="0">
                <a:solidFill>
                  <a:schemeClr val="accent4"/>
                </a:solidFill>
              </a:rPr>
              <a:t>Besar</a:t>
            </a:r>
            <a:r>
              <a:rPr lang="en-US" sz="2800" b="1" dirty="0" smtClean="0">
                <a:solidFill>
                  <a:schemeClr val="accent4"/>
                </a:solidFill>
              </a:rPr>
              <a:t> </a:t>
            </a:r>
            <a:r>
              <a:rPr lang="en-US" sz="2800" b="1" dirty="0" err="1" smtClean="0">
                <a:solidFill>
                  <a:schemeClr val="accent4"/>
                </a:solidFill>
              </a:rPr>
              <a:t>Antropologi</a:t>
            </a:r>
            <a:r>
              <a:rPr lang="en-US" sz="2800" b="1" dirty="0" smtClean="0">
                <a:solidFill>
                  <a:schemeClr val="accent4"/>
                </a:solidFill>
              </a:rPr>
              <a:t> </a:t>
            </a:r>
            <a:r>
              <a:rPr lang="en-US" sz="2800" b="1" dirty="0" err="1" smtClean="0">
                <a:solidFill>
                  <a:schemeClr val="accent4"/>
                </a:solidFill>
              </a:rPr>
              <a:t>Budaya</a:t>
            </a:r>
            <a:endParaRPr lang="en-US" sz="2800" b="1" dirty="0" smtClean="0">
              <a:solidFill>
                <a:schemeClr val="accent4"/>
              </a:solidFill>
            </a:endParaRPr>
          </a:p>
          <a:p>
            <a:pPr algn="ctr"/>
            <a:r>
              <a:rPr lang="en-US" sz="2800" dirty="0" err="1" smtClean="0"/>
              <a:t>Universitas</a:t>
            </a:r>
            <a:r>
              <a:rPr lang="en-US" sz="2800" dirty="0" smtClean="0"/>
              <a:t> Hindu </a:t>
            </a:r>
            <a:r>
              <a:rPr lang="en-US" sz="2800" dirty="0" err="1" smtClean="0"/>
              <a:t>Negeri</a:t>
            </a:r>
            <a:r>
              <a:rPr lang="en-US" sz="2800" dirty="0" smtClean="0"/>
              <a:t> I </a:t>
            </a:r>
            <a:r>
              <a:rPr lang="en-US" sz="2800" dirty="0" err="1" smtClean="0"/>
              <a:t>Gusti</a:t>
            </a:r>
            <a:r>
              <a:rPr lang="en-US" sz="2800" dirty="0" smtClean="0"/>
              <a:t> </a:t>
            </a:r>
            <a:r>
              <a:rPr lang="en-US" sz="2800" dirty="0" err="1" smtClean="0"/>
              <a:t>Bagus</a:t>
            </a:r>
            <a:r>
              <a:rPr lang="en-US" sz="2800" dirty="0" smtClean="0"/>
              <a:t> </a:t>
            </a:r>
            <a:r>
              <a:rPr lang="en-US" sz="2800" dirty="0" err="1" smtClean="0"/>
              <a:t>Sugriwa</a:t>
            </a:r>
            <a:r>
              <a:rPr lang="en-US" sz="2800" dirty="0" smtClean="0"/>
              <a:t> Denpasar</a:t>
            </a:r>
          </a:p>
          <a:p>
            <a:pPr algn="ctr"/>
            <a:r>
              <a:rPr lang="en-US" sz="2800" b="1" dirty="0" err="1" smtClean="0">
                <a:solidFill>
                  <a:schemeClr val="accent2">
                    <a:lumMod val="75000"/>
                  </a:schemeClr>
                </a:solidFill>
              </a:rPr>
              <a:t>Pengurus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accent2">
                    <a:lumMod val="75000"/>
                  </a:schemeClr>
                </a:solidFill>
              </a:rPr>
              <a:t>Pusat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 PPSAKK </a:t>
            </a:r>
            <a:r>
              <a:rPr lang="en-US" sz="2800" b="1" dirty="0" err="1" smtClean="0">
                <a:solidFill>
                  <a:schemeClr val="accent2">
                    <a:lumMod val="75000"/>
                  </a:schemeClr>
                </a:solidFill>
              </a:rPr>
              <a:t>Provinsi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 Bali</a:t>
            </a:r>
            <a:endParaRPr lang="en-US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98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0537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IV. </a:t>
            </a:r>
            <a:r>
              <a:rPr lang="en-US" sz="3600" b="1" dirty="0">
                <a:solidFill>
                  <a:srgbClr val="FFFF00"/>
                </a:solidFill>
              </a:rPr>
              <a:t>12 </a:t>
            </a:r>
            <a:r>
              <a:rPr lang="en-US" sz="3600" b="1" dirty="0" err="1">
                <a:solidFill>
                  <a:srgbClr val="FFFF00"/>
                </a:solidFill>
              </a:rPr>
              <a:t>Pamangku</a:t>
            </a:r>
            <a:r>
              <a:rPr lang="en-US" sz="3600" b="1" dirty="0">
                <a:solidFill>
                  <a:srgbClr val="FFFF00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Manut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Lontar</a:t>
            </a:r>
            <a:r>
              <a:rPr lang="en-US" sz="3600" b="1" dirty="0">
                <a:solidFill>
                  <a:schemeClr val="bg1"/>
                </a:solidFill>
              </a:rPr>
              <a:t> Raja </a:t>
            </a:r>
            <a:r>
              <a:rPr lang="en-US" sz="3600" b="1" dirty="0" err="1">
                <a:solidFill>
                  <a:schemeClr val="bg1"/>
                </a:solidFill>
              </a:rPr>
              <a:t>Purana</a:t>
            </a:r>
            <a:r>
              <a:rPr lang="en-US" sz="3600" b="1" dirty="0">
                <a:solidFill>
                  <a:schemeClr val="bg1"/>
                </a:solidFill>
              </a:rPr>
              <a:t> Gama (</a:t>
            </a:r>
            <a:r>
              <a:rPr lang="en-US" sz="3600" b="1" dirty="0">
                <a:solidFill>
                  <a:srgbClr val="FFFF00"/>
                </a:solidFill>
              </a:rPr>
              <a:t>Tim </a:t>
            </a:r>
            <a:r>
              <a:rPr lang="en-US" sz="3600" b="1" dirty="0" err="1">
                <a:solidFill>
                  <a:srgbClr val="FFFF00"/>
                </a:solidFill>
              </a:rPr>
              <a:t>Penyusun</a:t>
            </a:r>
            <a:r>
              <a:rPr lang="en-US" sz="3600" b="1" dirty="0">
                <a:solidFill>
                  <a:srgbClr val="FFFF00"/>
                </a:solidFill>
              </a:rPr>
              <a:t> 2002:11</a:t>
            </a:r>
            <a:r>
              <a:rPr lang="en-US" sz="3600" b="1" dirty="0">
                <a:solidFill>
                  <a:schemeClr val="bg1"/>
                </a:solidFill>
              </a:rPr>
              <a:t>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5662"/>
            <a:ext cx="10515600" cy="4811301"/>
          </a:xfrm>
          <a:solidFill>
            <a:srgbClr val="FFC000"/>
          </a:solidFill>
        </p:spPr>
        <p:txBody>
          <a:bodyPr>
            <a:normAutofit fontScale="92500" lnSpcReduction="20000"/>
          </a:bodyPr>
          <a:lstStyle/>
          <a:p>
            <a:pPr marL="514350" indent="-514350" algn="just">
              <a:buFont typeface="+mj-lt"/>
              <a:buAutoNum type="arabicPeriod" startAt="7"/>
            </a:pPr>
            <a:r>
              <a:rPr lang="en-US" i="1" dirty="0" err="1" smtClean="0"/>
              <a:t>Pemangku</a:t>
            </a:r>
            <a:r>
              <a:rPr lang="en-US" i="1" dirty="0" smtClean="0"/>
              <a:t> </a:t>
            </a:r>
            <a:r>
              <a:rPr lang="en-US" i="1" dirty="0" err="1" smtClean="0"/>
              <a:t>Bujangga</a:t>
            </a:r>
            <a:r>
              <a:rPr lang="en-US" i="1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pemangku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pura</a:t>
            </a:r>
            <a:r>
              <a:rPr lang="en-US" dirty="0" smtClean="0"/>
              <a:t> </a:t>
            </a:r>
            <a:r>
              <a:rPr lang="en-US" dirty="0" err="1" smtClean="0"/>
              <a:t>kawitan</a:t>
            </a:r>
            <a:r>
              <a:rPr lang="en-US" dirty="0" smtClean="0"/>
              <a:t>/</a:t>
            </a:r>
            <a:r>
              <a:rPr lang="en-US" dirty="0" err="1" smtClean="0"/>
              <a:t>paibon</a:t>
            </a:r>
            <a:r>
              <a:rPr lang="en-US" dirty="0" smtClean="0"/>
              <a:t> (</a:t>
            </a:r>
            <a:r>
              <a:rPr lang="en-US" dirty="0" err="1" smtClean="0"/>
              <a:t>bhujangga</a:t>
            </a:r>
            <a:r>
              <a:rPr lang="en-US" dirty="0" smtClean="0"/>
              <a:t> ?)</a:t>
            </a:r>
            <a:r>
              <a:rPr lang="en-US" i="1" dirty="0" smtClean="0"/>
              <a:t> </a:t>
            </a:r>
          </a:p>
          <a:p>
            <a:pPr marL="514350" indent="-514350" algn="just">
              <a:buFont typeface="+mj-lt"/>
              <a:buAutoNum type="arabicPeriod" startAt="7"/>
            </a:pPr>
            <a:r>
              <a:rPr lang="en-US" i="1" dirty="0" err="1" smtClean="0"/>
              <a:t>Pemangku</a:t>
            </a:r>
            <a:r>
              <a:rPr lang="en-US" i="1" dirty="0" smtClean="0"/>
              <a:t> </a:t>
            </a:r>
            <a:r>
              <a:rPr lang="en-US" i="1" dirty="0" err="1" smtClean="0"/>
              <a:t>Balian</a:t>
            </a:r>
            <a:r>
              <a:rPr lang="en-US" i="1" dirty="0" smtClean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pemangku</a:t>
            </a:r>
            <a:r>
              <a:rPr lang="en-US" dirty="0" smtClean="0"/>
              <a:t> yang </a:t>
            </a:r>
            <a:r>
              <a:rPr lang="en-US" dirty="0" err="1" smtClean="0"/>
              <a:t>melaksanakan</a:t>
            </a:r>
            <a:r>
              <a:rPr lang="en-US" dirty="0" smtClean="0"/>
              <a:t> </a:t>
            </a:r>
            <a:r>
              <a:rPr lang="en-US" dirty="0" err="1" smtClean="0"/>
              <a:t>swadharma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balian</a:t>
            </a:r>
            <a:r>
              <a:rPr lang="en-US" dirty="0" smtClean="0"/>
              <a:t>, </a:t>
            </a:r>
            <a:r>
              <a:rPr lang="en-US" dirty="0" err="1" smtClean="0"/>
              <a:t>mengobati</a:t>
            </a:r>
            <a:r>
              <a:rPr lang="en-US" dirty="0" smtClean="0"/>
              <a:t> orang </a:t>
            </a:r>
            <a:r>
              <a:rPr lang="en-US" dirty="0" err="1" smtClean="0"/>
              <a:t>sakit</a:t>
            </a:r>
            <a:r>
              <a:rPr lang="en-US" dirty="0" smtClean="0"/>
              <a:t>.</a:t>
            </a:r>
          </a:p>
          <a:p>
            <a:pPr marL="514350" indent="-514350" algn="just">
              <a:buFont typeface="+mj-lt"/>
              <a:buAutoNum type="arabicPeriod" startAt="7"/>
            </a:pPr>
            <a:r>
              <a:rPr lang="en-US" i="1" dirty="0" err="1" smtClean="0"/>
              <a:t>Pemangku</a:t>
            </a:r>
            <a:r>
              <a:rPr lang="en-US" i="1" dirty="0" smtClean="0"/>
              <a:t> </a:t>
            </a:r>
            <a:r>
              <a:rPr lang="en-US" i="1" dirty="0" err="1" smtClean="0"/>
              <a:t>Dalang</a:t>
            </a:r>
            <a:r>
              <a:rPr lang="en-US" i="1" dirty="0" smtClean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pemangku</a:t>
            </a:r>
            <a:r>
              <a:rPr lang="en-US" dirty="0" smtClean="0"/>
              <a:t> yang </a:t>
            </a:r>
            <a:r>
              <a:rPr lang="en-US" dirty="0" err="1" smtClean="0"/>
              <a:t>melaksanakan</a:t>
            </a:r>
            <a:r>
              <a:rPr lang="en-US" dirty="0" smtClean="0"/>
              <a:t> </a:t>
            </a:r>
            <a:r>
              <a:rPr lang="en-US" dirty="0" err="1" smtClean="0"/>
              <a:t>swadharma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dalang</a:t>
            </a:r>
            <a:r>
              <a:rPr lang="en-US" dirty="0" smtClean="0"/>
              <a:t>, </a:t>
            </a:r>
            <a:r>
              <a:rPr lang="en-US" dirty="0" err="1" smtClean="0"/>
              <a:t>khususnya</a:t>
            </a:r>
            <a:r>
              <a:rPr lang="en-US" dirty="0" smtClean="0"/>
              <a:t> yang </a:t>
            </a:r>
            <a:r>
              <a:rPr lang="en-US" dirty="0" err="1" smtClean="0"/>
              <a:t>melakonkan</a:t>
            </a:r>
            <a:r>
              <a:rPr lang="en-US" dirty="0" smtClean="0"/>
              <a:t> </a:t>
            </a:r>
            <a:r>
              <a:rPr lang="en-US" dirty="0" err="1" smtClean="0"/>
              <a:t>wayang</a:t>
            </a:r>
            <a:r>
              <a:rPr lang="en-US" dirty="0" smtClean="0"/>
              <a:t> </a:t>
            </a:r>
            <a:r>
              <a:rPr lang="en-US" i="1" dirty="0" err="1" smtClean="0"/>
              <a:t>Sapu</a:t>
            </a:r>
            <a:r>
              <a:rPr lang="en-US" i="1" dirty="0" smtClean="0"/>
              <a:t> Leger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mengeruwat</a:t>
            </a:r>
            <a:r>
              <a:rPr lang="en-US" dirty="0" smtClean="0"/>
              <a:t> orang yang </a:t>
            </a:r>
            <a:r>
              <a:rPr lang="en-US" dirty="0" err="1" smtClean="0"/>
              <a:t>lahir</a:t>
            </a:r>
            <a:r>
              <a:rPr lang="en-US" dirty="0" smtClean="0"/>
              <a:t> </a:t>
            </a:r>
            <a:r>
              <a:rPr lang="en-US" dirty="0" err="1" smtClean="0"/>
              <a:t>wuku</a:t>
            </a:r>
            <a:r>
              <a:rPr lang="en-US" dirty="0" smtClean="0"/>
              <a:t> </a:t>
            </a:r>
            <a:r>
              <a:rPr lang="en-US" dirty="0" err="1" smtClean="0"/>
              <a:t>wayang</a:t>
            </a:r>
            <a:r>
              <a:rPr lang="en-US" dirty="0" smtClean="0"/>
              <a:t>.</a:t>
            </a:r>
          </a:p>
          <a:p>
            <a:pPr marL="514350" indent="-514350" algn="just">
              <a:buFont typeface="+mj-lt"/>
              <a:buAutoNum type="arabicPeriod" startAt="7"/>
            </a:pPr>
            <a:r>
              <a:rPr lang="en-US" i="1" dirty="0" err="1" smtClean="0"/>
              <a:t>Pemangku</a:t>
            </a:r>
            <a:r>
              <a:rPr lang="en-US" i="1" dirty="0" smtClean="0"/>
              <a:t> </a:t>
            </a:r>
            <a:r>
              <a:rPr lang="en-US" i="1" dirty="0" err="1" smtClean="0"/>
              <a:t>Lancuban</a:t>
            </a:r>
            <a:r>
              <a:rPr lang="en-US" i="1" dirty="0" smtClean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pemangku</a:t>
            </a:r>
            <a:r>
              <a:rPr lang="en-US" dirty="0" smtClean="0"/>
              <a:t> </a:t>
            </a:r>
            <a:r>
              <a:rPr lang="en-US" i="1" dirty="0" err="1" smtClean="0"/>
              <a:t>ketakson</a:t>
            </a:r>
            <a:r>
              <a:rPr lang="en-US" dirty="0" smtClean="0"/>
              <a:t> yang </a:t>
            </a:r>
            <a:r>
              <a:rPr lang="en-US" dirty="0" err="1" smtClean="0"/>
              <a:t>membantu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i="1" dirty="0" err="1" smtClean="0"/>
              <a:t>matuwunan</a:t>
            </a:r>
            <a:r>
              <a:rPr lang="en-US" dirty="0" smtClean="0"/>
              <a:t>, </a:t>
            </a:r>
            <a:r>
              <a:rPr lang="en-US" dirty="0" err="1" smtClean="0"/>
              <a:t>yakni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memohon</a:t>
            </a:r>
            <a:r>
              <a:rPr lang="en-US" dirty="0" smtClean="0"/>
              <a:t> </a:t>
            </a:r>
            <a:r>
              <a:rPr lang="en-US" dirty="0" err="1" smtClean="0"/>
              <a:t>petunjuk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niskala</a:t>
            </a:r>
            <a:endParaRPr lang="en-US" dirty="0" smtClean="0"/>
          </a:p>
          <a:p>
            <a:pPr marL="514350" indent="-514350" algn="just">
              <a:buFont typeface="+mj-lt"/>
              <a:buAutoNum type="arabicPeriod" startAt="7"/>
            </a:pPr>
            <a:r>
              <a:rPr lang="en-US" i="1" dirty="0" err="1" smtClean="0"/>
              <a:t>Pemangku</a:t>
            </a:r>
            <a:r>
              <a:rPr lang="en-US" i="1" dirty="0" smtClean="0"/>
              <a:t> </a:t>
            </a:r>
            <a:r>
              <a:rPr lang="en-US" i="1" dirty="0" err="1" smtClean="0"/>
              <a:t>Tukang</a:t>
            </a:r>
            <a:r>
              <a:rPr lang="en-US" i="1" dirty="0" smtClean="0"/>
              <a:t>, 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pemangku</a:t>
            </a:r>
            <a:r>
              <a:rPr lang="en-US" dirty="0" smtClean="0"/>
              <a:t> yang </a:t>
            </a:r>
            <a:r>
              <a:rPr lang="en-US" dirty="0" err="1" smtClean="0"/>
              <a:t>paham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ajaran</a:t>
            </a:r>
            <a:r>
              <a:rPr lang="en-US" dirty="0" smtClean="0"/>
              <a:t> </a:t>
            </a:r>
            <a:r>
              <a:rPr lang="en-US" i="1" dirty="0" err="1" smtClean="0"/>
              <a:t>Wiswakarma</a:t>
            </a:r>
            <a:r>
              <a:rPr lang="en-US" dirty="0" smtClean="0"/>
              <a:t>,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segala</a:t>
            </a:r>
            <a:r>
              <a:rPr lang="en-US" dirty="0" smtClean="0"/>
              <a:t> yang </a:t>
            </a:r>
            <a:r>
              <a:rPr lang="en-US" dirty="0" err="1" smtClean="0"/>
              <a:t>tergolong</a:t>
            </a:r>
            <a:r>
              <a:rPr lang="en-US" dirty="0" smtClean="0"/>
              <a:t> </a:t>
            </a:r>
            <a:r>
              <a:rPr lang="en-US" dirty="0" err="1" smtClean="0"/>
              <a:t>pekerjaan</a:t>
            </a:r>
            <a:r>
              <a:rPr lang="en-US" dirty="0" smtClean="0"/>
              <a:t> </a:t>
            </a:r>
            <a:r>
              <a:rPr lang="en-US" dirty="0" err="1" smtClean="0"/>
              <a:t>tuang</a:t>
            </a:r>
            <a:r>
              <a:rPr lang="en-US" dirty="0" smtClean="0"/>
              <a:t>,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i="1" dirty="0" err="1" smtClean="0"/>
              <a:t>undagi</a:t>
            </a:r>
            <a:r>
              <a:rPr lang="en-US" i="1" dirty="0" smtClean="0"/>
              <a:t>, </a:t>
            </a:r>
            <a:r>
              <a:rPr lang="en-US" i="1" dirty="0" err="1" smtClean="0"/>
              <a:t>sangging</a:t>
            </a:r>
            <a:r>
              <a:rPr lang="en-US" i="1" dirty="0" smtClean="0"/>
              <a:t>, </a:t>
            </a:r>
            <a:r>
              <a:rPr lang="en-US" i="1" dirty="0" err="1" smtClean="0"/>
              <a:t>pande</a:t>
            </a:r>
            <a:r>
              <a:rPr lang="en-US" i="1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sejenisnya</a:t>
            </a:r>
            <a:r>
              <a:rPr lang="en-US" dirty="0" smtClean="0"/>
              <a:t>.</a:t>
            </a:r>
          </a:p>
          <a:p>
            <a:pPr marL="514350" indent="-514350" algn="just">
              <a:buFont typeface="+mj-lt"/>
              <a:buAutoNum type="arabicPeriod" startAt="7"/>
            </a:pPr>
            <a:r>
              <a:rPr lang="en-US" i="1" dirty="0" err="1" smtClean="0"/>
              <a:t>Pemangku</a:t>
            </a:r>
            <a:r>
              <a:rPr lang="en-US" i="1" dirty="0" smtClean="0"/>
              <a:t> </a:t>
            </a:r>
            <a:r>
              <a:rPr lang="en-US" i="1" dirty="0" err="1" smtClean="0"/>
              <a:t>Kortenu</a:t>
            </a:r>
            <a:r>
              <a:rPr lang="en-US" i="1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pemangku</a:t>
            </a:r>
            <a:r>
              <a:rPr lang="en-US" dirty="0" smtClean="0"/>
              <a:t> yang </a:t>
            </a:r>
            <a:r>
              <a:rPr lang="en-US" dirty="0" err="1" smtClean="0"/>
              <a:t>bertugas</a:t>
            </a:r>
            <a:r>
              <a:rPr lang="en-US" dirty="0" smtClean="0"/>
              <a:t> di </a:t>
            </a:r>
            <a:r>
              <a:rPr lang="en-US" dirty="0" err="1" smtClean="0"/>
              <a:t>pura</a:t>
            </a:r>
            <a:r>
              <a:rPr lang="en-US" dirty="0" smtClean="0"/>
              <a:t> </a:t>
            </a:r>
            <a:r>
              <a:rPr lang="en-US" i="1" dirty="0" err="1" smtClean="0"/>
              <a:t>Prajapati</a:t>
            </a:r>
            <a:r>
              <a:rPr lang="en-US" i="1" dirty="0" smtClean="0"/>
              <a:t>/</a:t>
            </a:r>
            <a:r>
              <a:rPr lang="en-US" i="1" dirty="0" err="1"/>
              <a:t>P</a:t>
            </a:r>
            <a:r>
              <a:rPr lang="en-US" i="1" dirty="0" err="1" smtClean="0"/>
              <a:t>angulun</a:t>
            </a:r>
            <a:r>
              <a:rPr lang="en-US" i="1" dirty="0" smtClean="0"/>
              <a:t> </a:t>
            </a:r>
            <a:r>
              <a:rPr lang="en-US" i="1" dirty="0" err="1" smtClean="0"/>
              <a:t>setra</a:t>
            </a:r>
            <a:r>
              <a:rPr lang="en-US" dirty="0" smtClean="0"/>
              <a:t>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075865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6163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V. </a:t>
            </a:r>
            <a:r>
              <a:rPr lang="en-US" sz="3600" b="1" dirty="0" err="1" smtClean="0">
                <a:solidFill>
                  <a:srgbClr val="FFFF00"/>
                </a:solidFill>
              </a:rPr>
              <a:t>Lontar</a:t>
            </a:r>
            <a:r>
              <a:rPr lang="en-US" sz="3600" b="1" dirty="0" smtClean="0">
                <a:solidFill>
                  <a:srgbClr val="FFFF00"/>
                </a:solidFill>
              </a:rPr>
              <a:t> </a:t>
            </a:r>
            <a:r>
              <a:rPr lang="en-US" sz="3600" b="1" dirty="0" err="1" smtClean="0">
                <a:solidFill>
                  <a:srgbClr val="FFFF00"/>
                </a:solidFill>
              </a:rPr>
              <a:t>Agem-Ageman</a:t>
            </a:r>
            <a:r>
              <a:rPr lang="en-US" sz="3600" b="1" dirty="0" smtClean="0">
                <a:solidFill>
                  <a:srgbClr val="FFFF00"/>
                </a:solidFill>
              </a:rPr>
              <a:t> </a:t>
            </a:r>
            <a:r>
              <a:rPr lang="en-US" sz="3600" b="1" dirty="0" err="1" smtClean="0">
                <a:solidFill>
                  <a:srgbClr val="FFFF00"/>
                </a:solidFill>
              </a:rPr>
              <a:t>Pemangku</a:t>
            </a:r>
            <a:r>
              <a:rPr lang="en-US" sz="3600" b="1" dirty="0" smtClean="0">
                <a:solidFill>
                  <a:srgbClr val="FFFF00"/>
                </a:solidFill>
              </a:rPr>
              <a:t> 1b. </a:t>
            </a:r>
            <a:br>
              <a:rPr lang="en-US" sz="3600" b="1" dirty="0" smtClean="0">
                <a:solidFill>
                  <a:srgbClr val="FFFF00"/>
                </a:solidFill>
              </a:rPr>
            </a:br>
            <a:r>
              <a:rPr lang="en-US" sz="3600" b="1" dirty="0" smtClean="0">
                <a:solidFill>
                  <a:schemeClr val="bg1"/>
                </a:solidFill>
              </a:rPr>
              <a:t>(</a:t>
            </a:r>
            <a:r>
              <a:rPr lang="en-US" sz="3600" b="1" dirty="0" err="1" smtClean="0">
                <a:solidFill>
                  <a:schemeClr val="bg1"/>
                </a:solidFill>
              </a:rPr>
              <a:t>Ketut</a:t>
            </a:r>
            <a:r>
              <a:rPr lang="en-US" sz="3600" b="1" dirty="0" smtClean="0">
                <a:solidFill>
                  <a:schemeClr val="bg1"/>
                </a:solidFill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</a:rPr>
              <a:t>Sandika</a:t>
            </a:r>
            <a:r>
              <a:rPr lang="en-US" sz="3600" b="1" dirty="0" smtClean="0">
                <a:solidFill>
                  <a:schemeClr val="bg1"/>
                </a:solidFill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</a:rPr>
              <a:t>Sandika</a:t>
            </a:r>
            <a:r>
              <a:rPr lang="en-US" sz="3600" b="1" dirty="0" smtClean="0">
                <a:solidFill>
                  <a:schemeClr val="bg1"/>
                </a:solidFill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</a:rPr>
              <a:t>dan</a:t>
            </a:r>
            <a:r>
              <a:rPr lang="en-US" sz="3600" b="1" dirty="0" smtClean="0">
                <a:solidFill>
                  <a:schemeClr val="bg1"/>
                </a:solidFill>
              </a:rPr>
              <a:t> IGA </a:t>
            </a:r>
            <a:r>
              <a:rPr lang="en-US" sz="3600" b="1" dirty="0" err="1" smtClean="0">
                <a:solidFill>
                  <a:schemeClr val="bg1"/>
                </a:solidFill>
              </a:rPr>
              <a:t>Darma</a:t>
            </a:r>
            <a:r>
              <a:rPr lang="en-US" sz="3600" b="1" dirty="0" smtClean="0">
                <a:solidFill>
                  <a:schemeClr val="bg1"/>
                </a:solidFill>
              </a:rPr>
              <a:t> Putra,2018)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1288"/>
            <a:ext cx="10515600" cy="4775675"/>
          </a:xfrm>
          <a:solidFill>
            <a:srgbClr val="92D050"/>
          </a:solidFill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 smtClean="0"/>
              <a:t>//0//Ong </a:t>
            </a:r>
            <a:r>
              <a:rPr lang="en-US" dirty="0" err="1" smtClean="0"/>
              <a:t>Āwignamâstu</a:t>
            </a:r>
            <a:r>
              <a:rPr lang="en-US" dirty="0" smtClean="0"/>
              <a:t>//0// </a:t>
            </a:r>
            <a:r>
              <a:rPr lang="en-US" dirty="0" err="1" smtClean="0"/>
              <a:t>indik</a:t>
            </a:r>
            <a:r>
              <a:rPr lang="en-US" dirty="0" smtClean="0"/>
              <a:t> </a:t>
            </a:r>
            <a:r>
              <a:rPr lang="en-US" dirty="0" err="1" smtClean="0"/>
              <a:t>kepamangkuwan</a:t>
            </a:r>
            <a:r>
              <a:rPr lang="en-US" dirty="0" smtClean="0"/>
              <a:t> </a:t>
            </a:r>
            <a:r>
              <a:rPr lang="en-US" dirty="0" err="1" smtClean="0"/>
              <a:t>nyan</a:t>
            </a:r>
            <a:r>
              <a:rPr lang="en-US" dirty="0" smtClean="0"/>
              <a:t> </a:t>
            </a:r>
            <a:r>
              <a:rPr lang="en-US" dirty="0" err="1" smtClean="0"/>
              <a:t>laksananing</a:t>
            </a:r>
            <a:r>
              <a:rPr lang="en-US" dirty="0" smtClean="0"/>
              <a:t> </a:t>
            </a:r>
            <a:r>
              <a:rPr lang="en-US" dirty="0" err="1" smtClean="0"/>
              <a:t>pamangku</a:t>
            </a:r>
            <a:r>
              <a:rPr lang="en-US" dirty="0" smtClean="0"/>
              <a:t> </a:t>
            </a:r>
            <a:r>
              <a:rPr lang="en-US" dirty="0" err="1" smtClean="0"/>
              <a:t>widhi</a:t>
            </a:r>
            <a:r>
              <a:rPr lang="en-US" dirty="0" smtClean="0"/>
              <a:t>, </a:t>
            </a:r>
            <a:r>
              <a:rPr lang="en-US" dirty="0" err="1" smtClean="0"/>
              <a:t>nanging</a:t>
            </a:r>
            <a:r>
              <a:rPr lang="en-US" dirty="0" smtClean="0"/>
              <a:t> </a:t>
            </a:r>
            <a:r>
              <a:rPr lang="en-US" dirty="0" err="1" smtClean="0"/>
              <a:t>mangda</a:t>
            </a:r>
            <a:r>
              <a:rPr lang="en-US" dirty="0" smtClean="0"/>
              <a:t> </a:t>
            </a:r>
            <a:r>
              <a:rPr lang="en-US" dirty="0" err="1" smtClean="0"/>
              <a:t>mawintĕn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, </a:t>
            </a:r>
            <a:r>
              <a:rPr lang="en-US" dirty="0" err="1" smtClean="0"/>
              <a:t>madiksa</a:t>
            </a:r>
            <a:r>
              <a:rPr lang="en-US" dirty="0" smtClean="0"/>
              <a:t> </a:t>
            </a:r>
            <a:r>
              <a:rPr lang="en-US" dirty="0" err="1" smtClean="0"/>
              <a:t>widhi</a:t>
            </a:r>
            <a:r>
              <a:rPr lang="en-US" dirty="0" smtClean="0"/>
              <a:t>, </a:t>
            </a:r>
            <a:r>
              <a:rPr lang="en-US" dirty="0" err="1" smtClean="0"/>
              <a:t>madudus</a:t>
            </a:r>
            <a:r>
              <a:rPr lang="en-US" dirty="0" smtClean="0"/>
              <a:t> </a:t>
            </a:r>
            <a:r>
              <a:rPr lang="en-US" dirty="0" err="1" smtClean="0"/>
              <a:t>agung</a:t>
            </a:r>
            <a:r>
              <a:rPr lang="en-US" dirty="0" smtClean="0"/>
              <a:t>, </a:t>
            </a:r>
            <a:r>
              <a:rPr lang="en-US" dirty="0" err="1" smtClean="0"/>
              <a:t>nanging</a:t>
            </a:r>
            <a:r>
              <a:rPr lang="en-US" dirty="0" smtClean="0"/>
              <a:t> </a:t>
            </a:r>
            <a:r>
              <a:rPr lang="en-US" dirty="0" err="1" smtClean="0"/>
              <a:t>yan</a:t>
            </a:r>
            <a:r>
              <a:rPr lang="en-US" dirty="0" smtClean="0"/>
              <a:t> </a:t>
            </a:r>
            <a:r>
              <a:rPr lang="en-US" dirty="0" err="1" smtClean="0"/>
              <a:t>mulih</a:t>
            </a:r>
            <a:r>
              <a:rPr lang="en-US" dirty="0" smtClean="0"/>
              <a:t> </a:t>
            </a:r>
            <a:r>
              <a:rPr lang="en-US" dirty="0" err="1" smtClean="0"/>
              <a:t>ka</a:t>
            </a:r>
            <a:r>
              <a:rPr lang="en-US" dirty="0" smtClean="0"/>
              <a:t> </a:t>
            </a:r>
            <a:r>
              <a:rPr lang="en-US" dirty="0" err="1" smtClean="0"/>
              <a:t>niskala</a:t>
            </a:r>
            <a:r>
              <a:rPr lang="en-US" dirty="0" smtClean="0"/>
              <a:t>, tan dados </a:t>
            </a:r>
            <a:r>
              <a:rPr lang="en-US" dirty="0" err="1" smtClean="0"/>
              <a:t>pĕndhĕm</a:t>
            </a:r>
            <a:r>
              <a:rPr lang="en-US" dirty="0" smtClean="0"/>
              <a:t>, </a:t>
            </a:r>
            <a:r>
              <a:rPr lang="en-US" dirty="0" err="1" smtClean="0"/>
              <a:t>ilĕ-ilĕ</a:t>
            </a:r>
            <a:r>
              <a:rPr lang="en-US" dirty="0" smtClean="0"/>
              <a:t> </a:t>
            </a:r>
            <a:r>
              <a:rPr lang="en-US" dirty="0" err="1" smtClean="0"/>
              <a:t>dahat</a:t>
            </a:r>
            <a:r>
              <a:rPr lang="en-US" dirty="0" smtClean="0"/>
              <a:t>, </a:t>
            </a:r>
            <a:r>
              <a:rPr lang="en-US" dirty="0" err="1" smtClean="0"/>
              <a:t>kna</a:t>
            </a:r>
            <a:r>
              <a:rPr lang="en-US" dirty="0" smtClean="0"/>
              <a:t> </a:t>
            </a:r>
            <a:r>
              <a:rPr lang="en-US" dirty="0" err="1" smtClean="0"/>
              <a:t>ūpadrawa</a:t>
            </a:r>
            <a:r>
              <a:rPr lang="en-US" dirty="0" smtClean="0"/>
              <a:t> </a:t>
            </a:r>
            <a:r>
              <a:rPr lang="en-US" dirty="0" err="1" smtClean="0"/>
              <a:t>dening</a:t>
            </a:r>
            <a:r>
              <a:rPr lang="en-US" dirty="0" smtClean="0"/>
              <a:t> sang </a:t>
            </a:r>
            <a:r>
              <a:rPr lang="en-US" dirty="0" err="1" smtClean="0"/>
              <a:t>hyang</a:t>
            </a:r>
            <a:r>
              <a:rPr lang="en-US" dirty="0" smtClean="0"/>
              <a:t> </a:t>
            </a:r>
            <a:r>
              <a:rPr lang="en-US" dirty="0" err="1" smtClean="0"/>
              <a:t>sūrya</a:t>
            </a:r>
            <a:r>
              <a:rPr lang="en-US" dirty="0" smtClean="0"/>
              <a:t> </a:t>
            </a:r>
            <a:r>
              <a:rPr lang="en-US" dirty="0" err="1" smtClean="0"/>
              <a:t>candra</a:t>
            </a:r>
            <a:r>
              <a:rPr lang="en-US" dirty="0" smtClean="0"/>
              <a:t> </a:t>
            </a:r>
            <a:r>
              <a:rPr lang="en-US" dirty="0" err="1" smtClean="0"/>
              <a:t>mwang</a:t>
            </a:r>
            <a:r>
              <a:rPr lang="en-US" dirty="0" smtClean="0"/>
              <a:t> sang </a:t>
            </a:r>
            <a:r>
              <a:rPr lang="en-US" dirty="0" err="1" smtClean="0"/>
              <a:t>hyang</a:t>
            </a:r>
            <a:r>
              <a:rPr lang="en-US" dirty="0" smtClean="0"/>
              <a:t> </a:t>
            </a:r>
            <a:r>
              <a:rPr lang="en-US" dirty="0" err="1" smtClean="0"/>
              <a:t>ghanna</a:t>
            </a:r>
            <a:r>
              <a:rPr lang="en-US" dirty="0" smtClean="0"/>
              <a:t>, </a:t>
            </a:r>
            <a:r>
              <a:rPr lang="en-US" dirty="0" err="1" smtClean="0"/>
              <a:t>mwang</a:t>
            </a:r>
            <a:r>
              <a:rPr lang="en-US" dirty="0" smtClean="0"/>
              <a:t> sang </a:t>
            </a:r>
            <a:r>
              <a:rPr lang="en-US" dirty="0" err="1" smtClean="0"/>
              <a:t>hyang</a:t>
            </a:r>
            <a:r>
              <a:rPr lang="en-US" dirty="0" smtClean="0"/>
              <a:t> </a:t>
            </a:r>
            <a:r>
              <a:rPr lang="en-US" dirty="0" err="1" smtClean="0"/>
              <a:t>triyo</a:t>
            </a:r>
            <a:r>
              <a:rPr lang="en-US" dirty="0" smtClean="0"/>
              <a:t> </a:t>
            </a:r>
            <a:r>
              <a:rPr lang="en-US" dirty="0" err="1" smtClean="0"/>
              <a:t>daśa</a:t>
            </a:r>
            <a:r>
              <a:rPr lang="en-US" dirty="0" smtClean="0"/>
              <a:t> </a:t>
            </a:r>
            <a:r>
              <a:rPr lang="en-US" dirty="0" err="1" smtClean="0"/>
              <a:t>saksi</a:t>
            </a:r>
            <a:r>
              <a:rPr lang="en-US" dirty="0" smtClean="0"/>
              <a:t>, </a:t>
            </a:r>
            <a:r>
              <a:rPr lang="en-US" dirty="0" err="1" smtClean="0"/>
              <a:t>apan</a:t>
            </a:r>
            <a:r>
              <a:rPr lang="en-US" dirty="0" smtClean="0"/>
              <a:t> </a:t>
            </a:r>
            <a:r>
              <a:rPr lang="en-US" dirty="0" err="1" smtClean="0"/>
              <a:t>sakramaing</a:t>
            </a:r>
            <a:r>
              <a:rPr lang="en-US" dirty="0" smtClean="0"/>
              <a:t> </a:t>
            </a:r>
            <a:r>
              <a:rPr lang="en-US" dirty="0" err="1" smtClean="0"/>
              <a:t>pandhita</a:t>
            </a:r>
            <a:r>
              <a:rPr lang="en-US" dirty="0" smtClean="0"/>
              <a:t> </a:t>
            </a:r>
            <a:r>
              <a:rPr lang="en-US" dirty="0" err="1" smtClean="0"/>
              <a:t>lakunya</a:t>
            </a:r>
            <a:r>
              <a:rPr lang="en-US" dirty="0" smtClean="0"/>
              <a:t>. Away </a:t>
            </a:r>
            <a:r>
              <a:rPr lang="en-US" dirty="0" err="1" smtClean="0"/>
              <a:t>amurug</a:t>
            </a:r>
            <a:r>
              <a:rPr lang="en-US" dirty="0" smtClean="0"/>
              <a:t> </a:t>
            </a:r>
            <a:r>
              <a:rPr lang="en-US" dirty="0" err="1" smtClean="0"/>
              <a:t>linging</a:t>
            </a:r>
            <a:r>
              <a:rPr lang="en-US" dirty="0" smtClean="0"/>
              <a:t> </a:t>
            </a:r>
            <a:r>
              <a:rPr lang="en-US" dirty="0" err="1" smtClean="0"/>
              <a:t>âksara</a:t>
            </a:r>
            <a:r>
              <a:rPr lang="en-US" dirty="0" smtClean="0"/>
              <a:t>, </a:t>
            </a:r>
            <a:r>
              <a:rPr lang="en-US" dirty="0" err="1" smtClean="0"/>
              <a:t>widhi</a:t>
            </a:r>
            <a:r>
              <a:rPr lang="en-US" dirty="0" smtClean="0"/>
              <a:t>  </a:t>
            </a:r>
            <a:r>
              <a:rPr lang="en-US" dirty="0" err="1" smtClean="0"/>
              <a:t>śâstra</a:t>
            </a:r>
            <a:r>
              <a:rPr lang="en-US" dirty="0" smtClean="0"/>
              <a:t>, </a:t>
            </a:r>
            <a:r>
              <a:rPr lang="en-US" dirty="0" err="1" smtClean="0"/>
              <a:t>mwang</a:t>
            </a:r>
            <a:r>
              <a:rPr lang="en-US" dirty="0" smtClean="0"/>
              <a:t> tan </a:t>
            </a:r>
            <a:r>
              <a:rPr lang="en-US" dirty="0" err="1" smtClean="0"/>
              <a:t>wĕnang</a:t>
            </a:r>
            <a:r>
              <a:rPr lang="en-US" dirty="0" smtClean="0"/>
              <a:t> </a:t>
            </a:r>
            <a:r>
              <a:rPr lang="en-US" dirty="0" err="1" smtClean="0"/>
              <a:t>katibanan</a:t>
            </a:r>
            <a:r>
              <a:rPr lang="en-US" dirty="0" smtClean="0"/>
              <a:t> </a:t>
            </a:r>
            <a:r>
              <a:rPr lang="en-US" dirty="0" err="1" smtClean="0"/>
              <a:t>cor</a:t>
            </a:r>
            <a:r>
              <a:rPr lang="en-US" dirty="0" smtClean="0"/>
              <a:t> </a:t>
            </a:r>
            <a:r>
              <a:rPr lang="en-US" dirty="0" err="1" smtClean="0"/>
              <a:t>salwirnya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Mwah </a:t>
            </a:r>
            <a:r>
              <a:rPr lang="en-US" dirty="0" err="1" smtClean="0"/>
              <a:t>tingkahe</a:t>
            </a:r>
            <a:r>
              <a:rPr lang="en-US" dirty="0" smtClean="0"/>
              <a:t> </a:t>
            </a:r>
            <a:r>
              <a:rPr lang="en-US" dirty="0" err="1" smtClean="0"/>
              <a:t>dadi</a:t>
            </a:r>
            <a:r>
              <a:rPr lang="en-US" dirty="0" smtClean="0"/>
              <a:t> </a:t>
            </a:r>
            <a:r>
              <a:rPr lang="en-US" dirty="0" err="1" smtClean="0"/>
              <a:t>pamangku</a:t>
            </a:r>
            <a:r>
              <a:rPr lang="en-US" dirty="0" smtClean="0"/>
              <a:t>, away </a:t>
            </a:r>
            <a:r>
              <a:rPr lang="en-US" dirty="0" err="1" smtClean="0"/>
              <a:t>menga</a:t>
            </a:r>
            <a:r>
              <a:rPr lang="en-US" dirty="0" smtClean="0"/>
              <a:t> </a:t>
            </a:r>
            <a:r>
              <a:rPr lang="en-US" dirty="0" err="1" smtClean="0"/>
              <a:t>mengo</a:t>
            </a:r>
            <a:r>
              <a:rPr lang="en-US" dirty="0" smtClean="0"/>
              <a:t>, </a:t>
            </a:r>
            <a:r>
              <a:rPr lang="en-US" dirty="0" err="1" smtClean="0"/>
              <a:t>bangga</a:t>
            </a:r>
            <a:r>
              <a:rPr lang="en-US" dirty="0" smtClean="0"/>
              <a:t>, </a:t>
            </a:r>
            <a:r>
              <a:rPr lang="en-US" dirty="0" err="1" smtClean="0"/>
              <a:t>loba</a:t>
            </a:r>
            <a:r>
              <a:rPr lang="en-US" dirty="0" smtClean="0"/>
              <a:t>, </a:t>
            </a:r>
            <a:r>
              <a:rPr lang="en-US" dirty="0" err="1" smtClean="0"/>
              <a:t>mada</a:t>
            </a:r>
            <a:r>
              <a:rPr lang="en-US" dirty="0" smtClean="0"/>
              <a:t>, </a:t>
            </a:r>
            <a:r>
              <a:rPr lang="en-US" dirty="0" err="1" smtClean="0"/>
              <a:t>drĕmba</a:t>
            </a:r>
            <a:r>
              <a:rPr lang="en-US" dirty="0" smtClean="0"/>
              <a:t>, </a:t>
            </a:r>
            <a:r>
              <a:rPr lang="en-US" dirty="0" err="1" smtClean="0"/>
              <a:t>sombong</a:t>
            </a:r>
            <a:r>
              <a:rPr lang="en-US" dirty="0" smtClean="0"/>
              <a:t>, </a:t>
            </a:r>
            <a:r>
              <a:rPr lang="en-US" dirty="0" err="1" smtClean="0"/>
              <a:t>moha</a:t>
            </a:r>
            <a:r>
              <a:rPr lang="en-US" dirty="0" smtClean="0"/>
              <a:t>, tan </a:t>
            </a:r>
            <a:r>
              <a:rPr lang="en-US" dirty="0" err="1" smtClean="0"/>
              <a:t>wĕnang</a:t>
            </a:r>
            <a:r>
              <a:rPr lang="en-US" dirty="0" smtClean="0"/>
              <a:t> </a:t>
            </a:r>
            <a:r>
              <a:rPr lang="en-US" dirty="0" err="1" smtClean="0"/>
              <a:t>ñlupin</a:t>
            </a:r>
            <a:r>
              <a:rPr lang="en-US" dirty="0" smtClean="0"/>
              <a:t> </a:t>
            </a:r>
            <a:r>
              <a:rPr lang="en-US" dirty="0" err="1" smtClean="0"/>
              <a:t>sombah</a:t>
            </a:r>
            <a:r>
              <a:rPr lang="en-US" dirty="0" smtClean="0"/>
              <a:t>, </a:t>
            </a:r>
            <a:r>
              <a:rPr lang="en-US" dirty="0" err="1" smtClean="0"/>
              <a:t>pagĕran</a:t>
            </a:r>
            <a:r>
              <a:rPr lang="en-US" dirty="0" smtClean="0"/>
              <a:t> </a:t>
            </a:r>
            <a:r>
              <a:rPr lang="en-US" dirty="0" err="1" smtClean="0"/>
              <a:t>emper-emper</a:t>
            </a:r>
            <a:r>
              <a:rPr lang="en-US" dirty="0" smtClean="0"/>
              <a:t>, mwah </a:t>
            </a:r>
            <a:r>
              <a:rPr lang="en-US" dirty="0" err="1" smtClean="0"/>
              <a:t>salwiring</a:t>
            </a:r>
            <a:r>
              <a:rPr lang="en-US" dirty="0" smtClean="0"/>
              <a:t> ne </a:t>
            </a:r>
            <a:r>
              <a:rPr lang="en-US" dirty="0" err="1" smtClean="0"/>
              <a:t>kaucap</a:t>
            </a:r>
            <a:r>
              <a:rPr lang="en-US" dirty="0" smtClean="0"/>
              <a:t> </a:t>
            </a:r>
            <a:r>
              <a:rPr lang="en-US" dirty="0" err="1" smtClean="0"/>
              <a:t>cĕmĕr</a:t>
            </a:r>
            <a:r>
              <a:rPr lang="en-US" dirty="0" smtClean="0"/>
              <a:t>. </a:t>
            </a:r>
            <a:r>
              <a:rPr lang="en-US" dirty="0" err="1" smtClean="0"/>
              <a:t>Īki</a:t>
            </a:r>
            <a:r>
              <a:rPr lang="en-US" dirty="0" smtClean="0"/>
              <a:t> </a:t>
            </a:r>
            <a:r>
              <a:rPr lang="en-US" dirty="0" err="1" smtClean="0"/>
              <a:t>rĕngĕn</a:t>
            </a:r>
            <a:r>
              <a:rPr lang="en-US" dirty="0" smtClean="0"/>
              <a:t> </a:t>
            </a:r>
            <a:r>
              <a:rPr lang="en-US" dirty="0" err="1" smtClean="0"/>
              <a:t>lamakane</a:t>
            </a:r>
            <a:r>
              <a:rPr lang="en-US" dirty="0" smtClean="0"/>
              <a:t> </a:t>
            </a:r>
            <a:r>
              <a:rPr lang="en-US" dirty="0" err="1" smtClean="0"/>
              <a:t>wruh</a:t>
            </a:r>
            <a:r>
              <a:rPr lang="en-US" dirty="0" smtClean="0"/>
              <a:t> </a:t>
            </a:r>
            <a:r>
              <a:rPr lang="en-US" dirty="0" err="1" smtClean="0"/>
              <a:t>budi</a:t>
            </a:r>
            <a:r>
              <a:rPr lang="en-US" dirty="0" smtClean="0"/>
              <a:t> </a:t>
            </a:r>
            <a:r>
              <a:rPr lang="en-US" dirty="0" err="1" smtClean="0"/>
              <a:t>tpĕt</a:t>
            </a:r>
            <a:r>
              <a:rPr lang="en-US" dirty="0" smtClean="0"/>
              <a:t>, </a:t>
            </a:r>
            <a:r>
              <a:rPr lang="en-US" dirty="0" err="1" smtClean="0"/>
              <a:t>dharmmâ</a:t>
            </a:r>
            <a:r>
              <a:rPr lang="en-US" dirty="0" smtClean="0"/>
              <a:t> </a:t>
            </a:r>
            <a:r>
              <a:rPr lang="en-US" dirty="0" err="1" smtClean="0"/>
              <a:t>dharsana</a:t>
            </a:r>
            <a:r>
              <a:rPr lang="en-US" dirty="0" smtClean="0"/>
              <a:t>, </a:t>
            </a:r>
            <a:r>
              <a:rPr lang="en-US" dirty="0" err="1" smtClean="0"/>
              <a:t>pagĕh</a:t>
            </a:r>
            <a:r>
              <a:rPr lang="en-US" dirty="0" smtClean="0"/>
              <a:t> </a:t>
            </a:r>
            <a:r>
              <a:rPr lang="en-US" dirty="0" err="1" smtClean="0"/>
              <a:t>makadang</a:t>
            </a:r>
            <a:r>
              <a:rPr lang="en-US" dirty="0" smtClean="0"/>
              <a:t> </a:t>
            </a:r>
            <a:r>
              <a:rPr lang="en-US" dirty="0" err="1" smtClean="0"/>
              <a:t>śâstra</a:t>
            </a:r>
            <a:r>
              <a:rPr lang="en-US" dirty="0"/>
              <a:t> </a:t>
            </a:r>
            <a:r>
              <a:rPr lang="en-US" dirty="0" err="1" smtClean="0"/>
              <a:t>ūttamâ</a:t>
            </a:r>
            <a:r>
              <a:rPr lang="en-US" dirty="0" smtClean="0"/>
              <a:t>, away </a:t>
            </a:r>
            <a:r>
              <a:rPr lang="en-US" dirty="0" err="1" smtClean="0"/>
              <a:t>parĕk</a:t>
            </a:r>
            <a:r>
              <a:rPr lang="en-US" dirty="0" smtClean="0"/>
              <a:t> ring </a:t>
            </a:r>
            <a:r>
              <a:rPr lang="en-US" dirty="0" err="1" smtClean="0"/>
              <a:t>sarwwa</a:t>
            </a:r>
            <a:r>
              <a:rPr lang="en-US" dirty="0" smtClean="0"/>
              <a:t>  </a:t>
            </a:r>
            <a:r>
              <a:rPr lang="en-US" dirty="0" err="1" smtClean="0"/>
              <a:t>dusta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Yan </a:t>
            </a:r>
            <a:r>
              <a:rPr lang="en-US" dirty="0" err="1" smtClean="0"/>
              <a:t>pamangku</a:t>
            </a:r>
            <a:r>
              <a:rPr lang="en-US" dirty="0" smtClean="0"/>
              <a:t> </a:t>
            </a:r>
            <a:r>
              <a:rPr lang="en-US" dirty="0" err="1" smtClean="0"/>
              <a:t>angulah</a:t>
            </a:r>
            <a:r>
              <a:rPr lang="en-US" dirty="0" smtClean="0"/>
              <a:t> </a:t>
            </a:r>
            <a:r>
              <a:rPr lang="en-US" dirty="0" err="1" smtClean="0"/>
              <a:t>asta</a:t>
            </a:r>
            <a:r>
              <a:rPr lang="en-US" dirty="0" smtClean="0"/>
              <a:t> </a:t>
            </a:r>
            <a:r>
              <a:rPr lang="en-US" dirty="0" err="1" smtClean="0"/>
              <a:t>corah</a:t>
            </a:r>
            <a:r>
              <a:rPr lang="en-US" dirty="0" smtClean="0"/>
              <a:t>, </a:t>
            </a:r>
            <a:r>
              <a:rPr lang="en-US" dirty="0" err="1" smtClean="0"/>
              <a:t>mwang</a:t>
            </a:r>
            <a:r>
              <a:rPr lang="en-US" dirty="0" smtClean="0"/>
              <a:t> </a:t>
            </a:r>
            <a:r>
              <a:rPr lang="en-US" dirty="0" err="1" smtClean="0"/>
              <a:t>asta</a:t>
            </a:r>
            <a:r>
              <a:rPr lang="en-US" dirty="0" smtClean="0"/>
              <a:t> </a:t>
            </a:r>
            <a:r>
              <a:rPr lang="en-US" dirty="0" err="1" smtClean="0"/>
              <a:t>dusta</a:t>
            </a:r>
            <a:r>
              <a:rPr lang="en-US" dirty="0" smtClean="0"/>
              <a:t>, </a:t>
            </a:r>
            <a:r>
              <a:rPr lang="en-US" dirty="0" err="1" smtClean="0"/>
              <a:t>malaksana</a:t>
            </a:r>
            <a:r>
              <a:rPr lang="en-US" dirty="0" smtClean="0"/>
              <a:t> sad </a:t>
            </a:r>
            <a:r>
              <a:rPr lang="en-US" dirty="0" err="1" smtClean="0"/>
              <a:t>tatayi</a:t>
            </a:r>
            <a:r>
              <a:rPr lang="en-US" dirty="0" smtClean="0"/>
              <a:t>, </a:t>
            </a:r>
            <a:r>
              <a:rPr lang="en-US" dirty="0" err="1" smtClean="0"/>
              <a:t>turungkna</a:t>
            </a:r>
            <a:r>
              <a:rPr lang="en-US" dirty="0" smtClean="0"/>
              <a:t> </a:t>
            </a:r>
            <a:r>
              <a:rPr lang="en-US" dirty="0" err="1" smtClean="0"/>
              <a:t>ya</a:t>
            </a:r>
            <a:r>
              <a:rPr lang="en-US" dirty="0" smtClean="0"/>
              <a:t>, </a:t>
            </a:r>
            <a:r>
              <a:rPr lang="en-US" dirty="0" err="1" smtClean="0"/>
              <a:t>lamakane</a:t>
            </a:r>
            <a:r>
              <a:rPr lang="en-US" dirty="0" smtClean="0"/>
              <a:t> tan moksha sang </a:t>
            </a:r>
            <a:r>
              <a:rPr lang="en-US" dirty="0" err="1" smtClean="0"/>
              <a:t>hyang</a:t>
            </a:r>
            <a:r>
              <a:rPr lang="en-US" dirty="0" smtClean="0"/>
              <a:t>, </a:t>
            </a:r>
            <a:r>
              <a:rPr lang="en-US" dirty="0" err="1" smtClean="0"/>
              <a:t>apan</a:t>
            </a:r>
            <a:r>
              <a:rPr lang="en-US" dirty="0" smtClean="0"/>
              <a:t> </a:t>
            </a:r>
            <a:r>
              <a:rPr lang="en-US" dirty="0" err="1" smtClean="0"/>
              <a:t>sira</a:t>
            </a:r>
            <a:r>
              <a:rPr lang="en-US" dirty="0" smtClean="0"/>
              <a:t> </a:t>
            </a:r>
            <a:r>
              <a:rPr lang="en-US" dirty="0" err="1" smtClean="0"/>
              <a:t>mangku</a:t>
            </a:r>
            <a:r>
              <a:rPr lang="en-US" dirty="0" smtClean="0"/>
              <a:t> tan </a:t>
            </a:r>
            <a:r>
              <a:rPr lang="en-US" dirty="0" err="1" smtClean="0"/>
              <a:t>dadya</a:t>
            </a:r>
            <a:r>
              <a:rPr lang="en-US" dirty="0" smtClean="0"/>
              <a:t> </a:t>
            </a:r>
            <a:r>
              <a:rPr lang="en-US" dirty="0" err="1" smtClean="0"/>
              <a:t>widhi</a:t>
            </a:r>
            <a:r>
              <a:rPr lang="en-US" dirty="0" smtClean="0"/>
              <a:t>, </a:t>
            </a:r>
            <a:r>
              <a:rPr lang="en-US" dirty="0" err="1" smtClean="0"/>
              <a:t>mūlaning</a:t>
            </a:r>
            <a:r>
              <a:rPr lang="en-US" dirty="0" smtClean="0"/>
              <a:t> </a:t>
            </a:r>
            <a:r>
              <a:rPr lang="en-US" dirty="0" err="1" smtClean="0"/>
              <a:t>kâla</a:t>
            </a:r>
            <a:r>
              <a:rPr lang="en-US" dirty="0" smtClean="0"/>
              <a:t> </a:t>
            </a:r>
            <a:r>
              <a:rPr lang="en-US" dirty="0" err="1" smtClean="0"/>
              <a:t>bhūta</a:t>
            </a:r>
            <a:r>
              <a:rPr lang="en-US" dirty="0" smtClean="0"/>
              <a:t>, </a:t>
            </a:r>
            <a:r>
              <a:rPr lang="en-US" dirty="0" err="1" smtClean="0"/>
              <a:t>pisacca</a:t>
            </a:r>
            <a:r>
              <a:rPr lang="en-US" dirty="0" smtClean="0"/>
              <a:t>, </a:t>
            </a:r>
            <a:r>
              <a:rPr lang="en-US" dirty="0" err="1" smtClean="0"/>
              <a:t>raksasa</a:t>
            </a:r>
            <a:r>
              <a:rPr lang="en-US" dirty="0" smtClean="0"/>
              <a:t>, </a:t>
            </a:r>
            <a:r>
              <a:rPr lang="en-US" dirty="0" err="1" smtClean="0"/>
              <a:t>wnang</a:t>
            </a:r>
            <a:r>
              <a:rPr lang="en-US" dirty="0" smtClean="0"/>
              <a:t> </a:t>
            </a:r>
            <a:r>
              <a:rPr lang="en-US" dirty="0" err="1" smtClean="0"/>
              <a:t>urungakna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ya</a:t>
            </a:r>
            <a:r>
              <a:rPr lang="en-US" dirty="0" smtClean="0"/>
              <a:t>. Yan </a:t>
            </a:r>
            <a:r>
              <a:rPr lang="en-US" dirty="0" err="1" smtClean="0"/>
              <a:t>kari</a:t>
            </a:r>
            <a:r>
              <a:rPr lang="en-US" dirty="0" smtClean="0"/>
              <a:t> </a:t>
            </a:r>
            <a:r>
              <a:rPr lang="en-US" dirty="0" err="1" smtClean="0"/>
              <a:t>dadi</a:t>
            </a:r>
            <a:r>
              <a:rPr lang="en-US" dirty="0" smtClean="0"/>
              <a:t> </a:t>
            </a:r>
            <a:r>
              <a:rPr lang="en-US" dirty="0" err="1" smtClean="0"/>
              <a:t>pamangku</a:t>
            </a:r>
            <a:r>
              <a:rPr lang="en-US" dirty="0" smtClean="0"/>
              <a:t> </a:t>
            </a:r>
            <a:r>
              <a:rPr lang="en-US" dirty="0" err="1" smtClean="0"/>
              <a:t>dewa</a:t>
            </a:r>
            <a:r>
              <a:rPr lang="en-US" dirty="0" smtClean="0"/>
              <a:t>, tan </a:t>
            </a:r>
            <a:r>
              <a:rPr lang="en-US" dirty="0" err="1" smtClean="0"/>
              <a:t>wurung</a:t>
            </a:r>
            <a:r>
              <a:rPr lang="en-US" dirty="0" smtClean="0"/>
              <a:t> </a:t>
            </a:r>
            <a:r>
              <a:rPr lang="en-US" dirty="0" err="1" smtClean="0"/>
              <a:t>dadya</a:t>
            </a:r>
            <a:r>
              <a:rPr lang="en-US" dirty="0" smtClean="0"/>
              <a:t> </a:t>
            </a:r>
            <a:r>
              <a:rPr lang="en-US" dirty="0" err="1" smtClean="0"/>
              <a:t>uwug</a:t>
            </a:r>
            <a:r>
              <a:rPr lang="en-US" dirty="0" smtClean="0"/>
              <a:t>, </a:t>
            </a:r>
            <a:r>
              <a:rPr lang="en-US" dirty="0" err="1" smtClean="0"/>
              <a:t>desa</a:t>
            </a:r>
            <a:r>
              <a:rPr lang="en-US" dirty="0" smtClean="0"/>
              <a:t> </a:t>
            </a:r>
            <a:r>
              <a:rPr lang="en-US" dirty="0" err="1" smtClean="0"/>
              <a:t>rĕbah</a:t>
            </a:r>
            <a:r>
              <a:rPr lang="en-US" dirty="0" smtClean="0"/>
              <a:t>. Yan </a:t>
            </a:r>
            <a:r>
              <a:rPr lang="en-US" dirty="0" err="1" smtClean="0"/>
              <a:t>hana</a:t>
            </a:r>
            <a:r>
              <a:rPr lang="en-US" dirty="0" smtClean="0"/>
              <a:t> </a:t>
            </a:r>
            <a:r>
              <a:rPr lang="en-US" dirty="0" err="1" smtClean="0"/>
              <a:t>pamangku</a:t>
            </a:r>
            <a:r>
              <a:rPr lang="en-US" dirty="0" smtClean="0"/>
              <a:t> </a:t>
            </a:r>
            <a:r>
              <a:rPr lang="en-US" dirty="0" err="1" smtClean="0"/>
              <a:t>wruh</a:t>
            </a:r>
            <a:r>
              <a:rPr lang="en-US" dirty="0" smtClean="0"/>
              <a:t> ring </a:t>
            </a:r>
            <a:r>
              <a:rPr lang="en-US" dirty="0" err="1" smtClean="0"/>
              <a:t>tatwaning</a:t>
            </a:r>
            <a:r>
              <a:rPr lang="en-US" dirty="0" smtClean="0"/>
              <a:t> dharma, ring </a:t>
            </a:r>
            <a:r>
              <a:rPr lang="en-US" dirty="0" err="1" smtClean="0"/>
              <a:t>âji</a:t>
            </a:r>
            <a:r>
              <a:rPr lang="en-US" dirty="0" smtClean="0"/>
              <a:t>, </a:t>
            </a:r>
            <a:r>
              <a:rPr lang="en-US" dirty="0" err="1" smtClean="0"/>
              <a:t>tpĕt</a:t>
            </a:r>
            <a:r>
              <a:rPr lang="en-US" dirty="0" smtClean="0"/>
              <a:t>, </a:t>
            </a:r>
            <a:r>
              <a:rPr lang="en-US" dirty="0" err="1" smtClean="0"/>
              <a:t>ahajar</a:t>
            </a:r>
            <a:r>
              <a:rPr lang="en-US" dirty="0" smtClean="0"/>
              <a:t>-ajar </a:t>
            </a:r>
            <a:r>
              <a:rPr lang="en-US" dirty="0" err="1" smtClean="0"/>
              <a:t>tutur</a:t>
            </a:r>
            <a:r>
              <a:rPr lang="en-US" dirty="0" smtClean="0"/>
              <a:t> </a:t>
            </a:r>
            <a:r>
              <a:rPr lang="en-US" dirty="0" err="1" smtClean="0"/>
              <a:t>âksara</a:t>
            </a:r>
            <a:r>
              <a:rPr lang="en-US" dirty="0" smtClean="0"/>
              <a:t>, </a:t>
            </a:r>
            <a:r>
              <a:rPr lang="en-US" dirty="0" err="1" smtClean="0"/>
              <a:t>phalanya</a:t>
            </a:r>
            <a:r>
              <a:rPr lang="en-US" dirty="0" smtClean="0"/>
              <a:t> </a:t>
            </a:r>
            <a:r>
              <a:rPr lang="en-US" dirty="0" err="1" smtClean="0"/>
              <a:t>ayu</a:t>
            </a:r>
            <a:r>
              <a:rPr lang="en-US" dirty="0" smtClean="0"/>
              <a:t> </a:t>
            </a:r>
            <a:r>
              <a:rPr lang="en-US" dirty="0" err="1" smtClean="0"/>
              <a:t>ikang</a:t>
            </a:r>
            <a:r>
              <a:rPr lang="en-US" dirty="0" smtClean="0"/>
              <a:t> </a:t>
            </a:r>
            <a:r>
              <a:rPr lang="en-US" dirty="0" err="1" smtClean="0"/>
              <a:t>rât</a:t>
            </a:r>
            <a:r>
              <a:rPr lang="en-US" dirty="0" smtClean="0"/>
              <a:t>, </a:t>
            </a:r>
            <a:r>
              <a:rPr lang="en-US" dirty="0" err="1" smtClean="0"/>
              <a:t>mwang</a:t>
            </a:r>
            <a:r>
              <a:rPr lang="en-US" dirty="0" smtClean="0"/>
              <a:t> </a:t>
            </a:r>
            <a:r>
              <a:rPr lang="en-US" dirty="0" err="1" smtClean="0"/>
              <a:t>desa</a:t>
            </a:r>
            <a:r>
              <a:rPr lang="en-US" dirty="0" smtClean="0"/>
              <a:t>, </a:t>
            </a:r>
            <a:r>
              <a:rPr lang="en-US" dirty="0" err="1" smtClean="0"/>
              <a:t>bañjar</a:t>
            </a:r>
            <a:r>
              <a:rPr lang="en-US" dirty="0" smtClean="0"/>
              <a:t>, </a:t>
            </a:r>
            <a:r>
              <a:rPr lang="en-US" dirty="0" err="1" smtClean="0"/>
              <a:t>dadya</a:t>
            </a:r>
            <a:r>
              <a:rPr lang="en-US" dirty="0" smtClean="0"/>
              <a:t>, </a:t>
            </a:r>
            <a:r>
              <a:rPr lang="en-US" dirty="0" err="1" smtClean="0"/>
              <a:t>mahyang-hyang</a:t>
            </a:r>
            <a:r>
              <a:rPr lang="en-US" dirty="0" smtClean="0"/>
              <a:t> sang </a:t>
            </a:r>
            <a:r>
              <a:rPr lang="en-US" dirty="0" err="1" smtClean="0"/>
              <a:t>hyang</a:t>
            </a:r>
            <a:r>
              <a:rPr lang="en-US" dirty="0" smtClean="0"/>
              <a:t> </a:t>
            </a:r>
            <a:r>
              <a:rPr lang="en-US" dirty="0" err="1" smtClean="0"/>
              <a:t>brâhmâ</a:t>
            </a:r>
            <a:r>
              <a:rPr lang="en-US" dirty="0" smtClean="0"/>
              <a:t> </a:t>
            </a:r>
            <a:r>
              <a:rPr lang="en-US" dirty="0" err="1" smtClean="0"/>
              <a:t>wisnu</a:t>
            </a:r>
            <a:r>
              <a:rPr lang="en-US" dirty="0" smtClean="0"/>
              <a:t>, </a:t>
            </a:r>
            <a:r>
              <a:rPr lang="en-US" dirty="0" err="1" smtClean="0"/>
              <a:t>mahâdewa</a:t>
            </a:r>
            <a:r>
              <a:rPr lang="en-US" dirty="0" smtClean="0"/>
              <a:t>, </a:t>
            </a:r>
            <a:r>
              <a:rPr lang="en-US" dirty="0" err="1" smtClean="0"/>
              <a:t>mangreka</a:t>
            </a:r>
            <a:r>
              <a:rPr lang="en-US" dirty="0" smtClean="0"/>
              <a:t> </a:t>
            </a:r>
            <a:r>
              <a:rPr lang="en-US" dirty="0" err="1" smtClean="0"/>
              <a:t>arcca</a:t>
            </a:r>
            <a:r>
              <a:rPr lang="en-US" dirty="0" smtClean="0"/>
              <a:t> </a:t>
            </a:r>
            <a:r>
              <a:rPr lang="en-US" dirty="0" err="1" smtClean="0"/>
              <a:t>gophala</a:t>
            </a:r>
            <a:r>
              <a:rPr lang="en-US" dirty="0" smtClean="0"/>
              <a:t> </a:t>
            </a:r>
            <a:r>
              <a:rPr lang="en-US" dirty="0" err="1" smtClean="0"/>
              <a:t>winastu</a:t>
            </a:r>
            <a:r>
              <a:rPr lang="en-US" dirty="0" smtClean="0"/>
              <a:t> </a:t>
            </a:r>
            <a:r>
              <a:rPr lang="en-US" dirty="0" err="1" smtClean="0"/>
              <a:t>dadi</a:t>
            </a:r>
            <a:r>
              <a:rPr lang="en-US" dirty="0" smtClean="0"/>
              <a:t> </a:t>
            </a:r>
            <a:r>
              <a:rPr lang="en-US" dirty="0" err="1" smtClean="0"/>
              <a:t>bhatâra</a:t>
            </a:r>
            <a:r>
              <a:rPr lang="en-US" dirty="0" smtClean="0"/>
              <a:t> </a:t>
            </a:r>
            <a:r>
              <a:rPr lang="en-US" dirty="0" err="1" smtClean="0"/>
              <a:t>siwa</a:t>
            </a:r>
            <a:r>
              <a:rPr lang="en-US" dirty="0" smtClean="0"/>
              <a:t> </a:t>
            </a:r>
            <a:r>
              <a:rPr lang="en-US" dirty="0" err="1" smtClean="0"/>
              <a:t>pramesti</a:t>
            </a:r>
            <a:r>
              <a:rPr lang="en-US" dirty="0" smtClean="0"/>
              <a:t> guru, </a:t>
            </a:r>
            <a:r>
              <a:rPr lang="en-US" dirty="0" err="1" smtClean="0"/>
              <a:t>dadi</a:t>
            </a:r>
            <a:r>
              <a:rPr lang="en-US" dirty="0" smtClean="0"/>
              <a:t> </a:t>
            </a:r>
            <a:r>
              <a:rPr lang="en-US" dirty="0" err="1" smtClean="0"/>
              <a:t>maraga</a:t>
            </a:r>
            <a:r>
              <a:rPr lang="en-US" dirty="0" smtClean="0"/>
              <a:t> </a:t>
            </a:r>
            <a:r>
              <a:rPr lang="en-US" dirty="0" err="1" smtClean="0"/>
              <a:t>pretima</a:t>
            </a:r>
            <a:r>
              <a:rPr lang="en-US" dirty="0" smtClean="0"/>
              <a:t>, </a:t>
            </a:r>
            <a:r>
              <a:rPr lang="en-US" dirty="0" err="1" smtClean="0"/>
              <a:t>karaganin</a:t>
            </a:r>
            <a:r>
              <a:rPr lang="en-US" dirty="0" smtClean="0"/>
              <a:t> </a:t>
            </a:r>
            <a:r>
              <a:rPr lang="en-US" dirty="0" err="1" smtClean="0"/>
              <a:t>antuk</a:t>
            </a:r>
            <a:r>
              <a:rPr lang="en-US" dirty="0" smtClean="0"/>
              <a:t> </a:t>
            </a:r>
            <a:r>
              <a:rPr lang="en-US" dirty="0" err="1" smtClean="0"/>
              <a:t>widhi</a:t>
            </a:r>
            <a:r>
              <a:rPr lang="en-US" dirty="0" smtClean="0"/>
              <a:t> </a:t>
            </a:r>
            <a:r>
              <a:rPr lang="en-US" dirty="0" err="1" smtClean="0"/>
              <a:t>ingutus</a:t>
            </a:r>
            <a:r>
              <a:rPr lang="en-US" dirty="0" smtClean="0"/>
              <a:t> ring </a:t>
            </a:r>
            <a:r>
              <a:rPr lang="en-US" dirty="0" err="1" smtClean="0"/>
              <a:t>marthya</a:t>
            </a:r>
            <a:r>
              <a:rPr lang="en-US" dirty="0" smtClean="0"/>
              <a:t> </a:t>
            </a:r>
            <a:r>
              <a:rPr lang="en-US" dirty="0" err="1" smtClean="0"/>
              <a:t>loka</a:t>
            </a:r>
            <a:r>
              <a:rPr lang="en-US" dirty="0" smtClean="0"/>
              <a:t>, </a:t>
            </a:r>
            <a:r>
              <a:rPr lang="en-US" dirty="0" err="1" smtClean="0"/>
              <a:t>matapakan</a:t>
            </a:r>
            <a:r>
              <a:rPr lang="en-US" dirty="0" smtClean="0"/>
              <a:t> </a:t>
            </a:r>
            <a:r>
              <a:rPr lang="en-US" dirty="0" err="1" smtClean="0"/>
              <a:t>bayu</a:t>
            </a:r>
            <a:r>
              <a:rPr lang="en-US" dirty="0" smtClean="0"/>
              <a:t> </a:t>
            </a:r>
            <a:r>
              <a:rPr lang="en-US" dirty="0" err="1" smtClean="0"/>
              <a:t>prĕcandhânila</a:t>
            </a:r>
            <a:r>
              <a:rPr lang="en-US" dirty="0" smtClean="0"/>
              <a:t>, </a:t>
            </a:r>
            <a:r>
              <a:rPr lang="en-US" dirty="0" err="1" smtClean="0"/>
              <a:t>datĕng</a:t>
            </a:r>
            <a:r>
              <a:rPr lang="en-US" dirty="0" smtClean="0"/>
              <a:t> </a:t>
            </a:r>
            <a:r>
              <a:rPr lang="en-US" dirty="0" err="1" smtClean="0"/>
              <a:t>tumkeng</a:t>
            </a:r>
            <a:r>
              <a:rPr lang="en-US" dirty="0" smtClean="0"/>
              <a:t> Bali.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448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3031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VI. </a:t>
            </a:r>
            <a:r>
              <a:rPr lang="en-US" sz="3600" b="1" dirty="0" err="1" smtClean="0">
                <a:solidFill>
                  <a:schemeClr val="bg1"/>
                </a:solidFill>
              </a:rPr>
              <a:t>Pengendalian</a:t>
            </a:r>
            <a:r>
              <a:rPr lang="en-US" sz="3600" b="1" dirty="0" smtClean="0">
                <a:solidFill>
                  <a:schemeClr val="bg1"/>
                </a:solidFill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</a:rPr>
              <a:t>Diri</a:t>
            </a:r>
            <a:r>
              <a:rPr lang="en-US" sz="3600" b="1" dirty="0" smtClean="0">
                <a:solidFill>
                  <a:schemeClr val="bg1"/>
                </a:solidFill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</a:rPr>
              <a:t>Pamangku</a:t>
            </a:r>
            <a:r>
              <a:rPr lang="en-US" sz="3600" b="1" dirty="0" smtClean="0">
                <a:solidFill>
                  <a:schemeClr val="bg1"/>
                </a:solidFill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</a:rPr>
              <a:t>Menurut</a:t>
            </a:r>
            <a:r>
              <a:rPr lang="en-US" sz="3600" b="1" dirty="0" smtClean="0">
                <a:solidFill>
                  <a:schemeClr val="bg1"/>
                </a:solidFill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</a:rPr>
              <a:t>Teologi</a:t>
            </a:r>
            <a:r>
              <a:rPr lang="en-US" sz="3600" b="1" dirty="0" smtClean="0">
                <a:solidFill>
                  <a:schemeClr val="bg1"/>
                </a:solidFill>
              </a:rPr>
              <a:t> Hindu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8156"/>
            <a:ext cx="10515600" cy="5438899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92500" lnSpcReduction="10000"/>
          </a:bodyPr>
          <a:lstStyle/>
          <a:p>
            <a:r>
              <a:rPr lang="en-US" b="1" i="1" dirty="0" err="1" smtClean="0"/>
              <a:t>Panca</a:t>
            </a:r>
            <a:r>
              <a:rPr lang="en-US" b="1" i="1" dirty="0" smtClean="0"/>
              <a:t> Yama </a:t>
            </a:r>
            <a:r>
              <a:rPr lang="en-US" b="1" i="1" dirty="0" err="1" smtClean="0"/>
              <a:t>Brata</a:t>
            </a:r>
            <a:r>
              <a:rPr lang="en-US" b="1" i="1" dirty="0" smtClean="0"/>
              <a:t> </a:t>
            </a:r>
            <a:r>
              <a:rPr lang="en-US" dirty="0" smtClean="0"/>
              <a:t>: lima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pengendalian</a:t>
            </a:r>
            <a:r>
              <a:rPr lang="en-US" dirty="0" smtClean="0"/>
              <a:t> </a:t>
            </a:r>
            <a:r>
              <a:rPr lang="en-US" dirty="0" err="1" smtClean="0"/>
              <a:t>keinginan</a:t>
            </a:r>
            <a:r>
              <a:rPr lang="en-US" dirty="0" smtClean="0"/>
              <a:t> </a:t>
            </a:r>
            <a:r>
              <a:rPr lang="en-US" dirty="0" err="1" smtClean="0"/>
              <a:t>tingkat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>
                <a:solidFill>
                  <a:srgbClr val="FF0000"/>
                </a:solidFill>
              </a:rPr>
              <a:t>Ahimsa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penya</a:t>
            </a:r>
            <a:r>
              <a:rPr lang="en-US" dirty="0" smtClean="0"/>
              <a:t> </a:t>
            </a:r>
            <a:r>
              <a:rPr lang="en-US" dirty="0" err="1" smtClean="0"/>
              <a:t>keinginan</a:t>
            </a:r>
            <a:r>
              <a:rPr lang="en-US" dirty="0" smtClean="0"/>
              <a:t> </a:t>
            </a:r>
            <a:r>
              <a:rPr lang="en-US" dirty="0" err="1" smtClean="0"/>
              <a:t>menyakiti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membunuh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i="1" dirty="0" err="1" smtClean="0">
                <a:solidFill>
                  <a:srgbClr val="FF0000"/>
                </a:solidFill>
              </a:rPr>
              <a:t>Brahmacari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berpikir</a:t>
            </a:r>
            <a:r>
              <a:rPr lang="en-US" dirty="0" smtClean="0"/>
              <a:t> </a:t>
            </a:r>
            <a:r>
              <a:rPr lang="en-US" dirty="0" err="1" smtClean="0"/>
              <a:t>jernih</a:t>
            </a:r>
            <a:r>
              <a:rPr lang="en-US" dirty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suci</a:t>
            </a:r>
            <a:r>
              <a:rPr lang="en-US" dirty="0" smtClean="0"/>
              <a:t> </a:t>
            </a:r>
            <a:r>
              <a:rPr lang="en-US" dirty="0" err="1" smtClean="0"/>
              <a:t>berdasar</a:t>
            </a:r>
            <a:r>
              <a:rPr lang="en-US" dirty="0" smtClean="0"/>
              <a:t> </a:t>
            </a:r>
            <a:r>
              <a:rPr lang="en-US" dirty="0" err="1" smtClean="0"/>
              <a:t>kawruhan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i="1" dirty="0" err="1" smtClean="0">
                <a:solidFill>
                  <a:srgbClr val="FF0000"/>
                </a:solidFill>
              </a:rPr>
              <a:t>Satya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menjaga</a:t>
            </a:r>
            <a:r>
              <a:rPr lang="en-US" dirty="0" smtClean="0"/>
              <a:t> </a:t>
            </a:r>
            <a:r>
              <a:rPr lang="en-US" dirty="0" err="1" smtClean="0"/>
              <a:t>kebenaran</a:t>
            </a:r>
            <a:r>
              <a:rPr lang="en-US" dirty="0" smtClean="0"/>
              <a:t>, </a:t>
            </a:r>
            <a:r>
              <a:rPr lang="en-US" dirty="0" err="1" smtClean="0"/>
              <a:t>kesetiaan</a:t>
            </a:r>
            <a:r>
              <a:rPr lang="en-US" dirty="0" smtClean="0"/>
              <a:t>, </a:t>
            </a:r>
            <a:r>
              <a:rPr lang="en-US" dirty="0" err="1" smtClean="0"/>
              <a:t>kejujuran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i="1" dirty="0" err="1" smtClean="0">
                <a:solidFill>
                  <a:srgbClr val="FF0000"/>
                </a:solidFill>
              </a:rPr>
              <a:t>Awyawahara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terikat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keduniawian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materi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i="1" dirty="0" err="1" smtClean="0">
                <a:solidFill>
                  <a:srgbClr val="FF0000"/>
                </a:solidFill>
              </a:rPr>
              <a:t>Asteya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/>
              <a:t>atau</a:t>
            </a:r>
            <a:r>
              <a:rPr lang="en-US" i="1" dirty="0" smtClean="0"/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astenya</a:t>
            </a:r>
            <a:r>
              <a:rPr lang="en-US" i="1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mencuri</a:t>
            </a:r>
            <a:endParaRPr lang="en-US" dirty="0" smtClean="0"/>
          </a:p>
          <a:p>
            <a:r>
              <a:rPr lang="en-US" b="1" i="1" dirty="0" err="1" smtClean="0"/>
              <a:t>Panca</a:t>
            </a:r>
            <a:r>
              <a:rPr lang="en-US" b="1" i="1" dirty="0" smtClean="0"/>
              <a:t> </a:t>
            </a:r>
            <a:r>
              <a:rPr lang="en-US" b="1" i="1" dirty="0" err="1" smtClean="0"/>
              <a:t>Nyama</a:t>
            </a:r>
            <a:r>
              <a:rPr lang="en-US" b="1" i="1" dirty="0" smtClean="0"/>
              <a:t> </a:t>
            </a:r>
            <a:r>
              <a:rPr lang="en-US" b="1" i="1" dirty="0" err="1" smtClean="0"/>
              <a:t>Brata</a:t>
            </a:r>
            <a:r>
              <a:rPr lang="en-US" b="1" i="1" dirty="0" smtClean="0"/>
              <a:t> </a:t>
            </a:r>
            <a:r>
              <a:rPr lang="en-US" dirty="0" smtClean="0"/>
              <a:t>: lima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pengendalian</a:t>
            </a:r>
            <a:r>
              <a:rPr lang="en-US" dirty="0" smtClean="0"/>
              <a:t> </a:t>
            </a:r>
            <a:r>
              <a:rPr lang="en-US" dirty="0" err="1" smtClean="0"/>
              <a:t>diri</a:t>
            </a:r>
            <a:r>
              <a:rPr lang="en-US" dirty="0" smtClean="0"/>
              <a:t> </a:t>
            </a:r>
            <a:r>
              <a:rPr lang="en-US" dirty="0" err="1" smtClean="0"/>
              <a:t>tingkat</a:t>
            </a:r>
            <a:r>
              <a:rPr lang="en-US" dirty="0" smtClean="0"/>
              <a:t> </a:t>
            </a:r>
            <a:r>
              <a:rPr lang="en-US" dirty="0" err="1" smtClean="0"/>
              <a:t>lanjut</a:t>
            </a:r>
            <a:r>
              <a:rPr lang="en-US" dirty="0" smtClean="0"/>
              <a:t> :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err="1" smtClean="0">
                <a:solidFill>
                  <a:srgbClr val="FF0000"/>
                </a:solidFill>
              </a:rPr>
              <a:t>Akroda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marah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>
                <a:solidFill>
                  <a:srgbClr val="FF0000"/>
                </a:solidFill>
              </a:rPr>
              <a:t>Guru </a:t>
            </a:r>
            <a:r>
              <a:rPr lang="en-US" i="1" dirty="0" err="1" smtClean="0">
                <a:solidFill>
                  <a:srgbClr val="FF0000"/>
                </a:solidFill>
              </a:rPr>
              <a:t>Susrusa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hormat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guru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err="1" smtClean="0">
                <a:solidFill>
                  <a:srgbClr val="FF0000"/>
                </a:solidFill>
              </a:rPr>
              <a:t>Sauca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bersih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suci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i="1" dirty="0" err="1" smtClean="0">
                <a:solidFill>
                  <a:srgbClr val="FF0000"/>
                </a:solidFill>
              </a:rPr>
              <a:t>Aharalaghawa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makan</a:t>
            </a:r>
            <a:r>
              <a:rPr lang="en-US" dirty="0" smtClean="0"/>
              <a:t> </a:t>
            </a:r>
            <a:r>
              <a:rPr lang="en-US" dirty="0" err="1" smtClean="0"/>
              <a:t>makanan</a:t>
            </a:r>
            <a:r>
              <a:rPr lang="en-US" dirty="0" smtClean="0"/>
              <a:t> yang </a:t>
            </a:r>
            <a:r>
              <a:rPr lang="en-US" dirty="0" err="1" smtClean="0"/>
              <a:t>sederhana</a:t>
            </a:r>
            <a:r>
              <a:rPr lang="en-US" dirty="0" smtClean="0"/>
              <a:t>/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rakus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i="1" dirty="0" err="1" smtClean="0">
                <a:solidFill>
                  <a:srgbClr val="FF0000"/>
                </a:solidFill>
              </a:rPr>
              <a:t>Apramada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mengabaikan</a:t>
            </a:r>
            <a:r>
              <a:rPr lang="en-US" dirty="0" smtClean="0"/>
              <a:t> </a:t>
            </a:r>
            <a:r>
              <a:rPr lang="en-US" dirty="0" err="1" smtClean="0"/>
              <a:t>kewajiban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52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D:\Data Blackguard\Documents\MAKALAH\21- Rerahinan agama hindu\Foto Rerahinan\26931_1270745685198_1126534355_30672770_5343955_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79" y="-2895600"/>
            <a:ext cx="9144000" cy="1195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39816" y="-2043608"/>
            <a:ext cx="5105400" cy="2868168"/>
          </a:xfrm>
        </p:spPr>
        <p:txBody>
          <a:bodyPr/>
          <a:lstStyle/>
          <a:p>
            <a:r>
              <a:rPr lang="en-US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  <a:latin typeface="Algerian" panose="04020705040A02060702" pitchFamily="82" charset="0"/>
              </a:rPr>
              <a:t>S U K S M A</a:t>
            </a:r>
            <a:endParaRPr lang="en-US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12700" stA="28000" endPos="45000" dist="1000" dir="5400000" sy="-100000" algn="bl" rotWithShape="0"/>
              </a:effectLst>
              <a:latin typeface="Algerian" panose="04020705040A02060702" pitchFamily="82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438400" y="4953000"/>
            <a:ext cx="7554820" cy="1371600"/>
          </a:xfrm>
        </p:spPr>
        <p:txBody>
          <a:bodyPr>
            <a:normAutofit fontScale="77500" lnSpcReduction="20000"/>
          </a:bodyPr>
          <a:lstStyle/>
          <a:p>
            <a:endParaRPr lang="en-US" sz="6600" dirty="0"/>
          </a:p>
          <a:p>
            <a:r>
              <a:rPr lang="en-US" sz="6600" dirty="0">
                <a:solidFill>
                  <a:srgbClr val="FFFF00"/>
                </a:solidFill>
              </a:rPr>
              <a:t>Om </a:t>
            </a:r>
            <a:r>
              <a:rPr lang="en-US" sz="6600" dirty="0" err="1">
                <a:solidFill>
                  <a:srgbClr val="FFFF00"/>
                </a:solidFill>
              </a:rPr>
              <a:t>santih</a:t>
            </a:r>
            <a:r>
              <a:rPr lang="en-US" sz="6600" dirty="0">
                <a:solidFill>
                  <a:srgbClr val="FFFF00"/>
                </a:solidFill>
              </a:rPr>
              <a:t> </a:t>
            </a:r>
            <a:r>
              <a:rPr lang="en-US" sz="6600" dirty="0" err="1">
                <a:solidFill>
                  <a:srgbClr val="FFFF00"/>
                </a:solidFill>
              </a:rPr>
              <a:t>santih</a:t>
            </a:r>
            <a:r>
              <a:rPr lang="en-US" sz="6600" dirty="0">
                <a:solidFill>
                  <a:srgbClr val="FFFF00"/>
                </a:solidFill>
              </a:rPr>
              <a:t> </a:t>
            </a:r>
            <a:r>
              <a:rPr lang="en-US" sz="6600" dirty="0" err="1">
                <a:solidFill>
                  <a:srgbClr val="FFFF00"/>
                </a:solidFill>
              </a:rPr>
              <a:t>santih</a:t>
            </a:r>
            <a:r>
              <a:rPr lang="en-US" sz="6600" dirty="0">
                <a:solidFill>
                  <a:srgbClr val="FFFF00"/>
                </a:solidFill>
              </a:rPr>
              <a:t> </a:t>
            </a:r>
            <a:r>
              <a:rPr lang="en-US" sz="6600" dirty="0" err="1">
                <a:solidFill>
                  <a:srgbClr val="FFFF00"/>
                </a:solidFill>
              </a:rPr>
              <a:t>om</a:t>
            </a:r>
            <a:endParaRPr lang="en-US" sz="6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860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875338" y="1590675"/>
            <a:ext cx="4159250" cy="5137150"/>
          </a:xfrm>
          <a:prstGeom prst="ellipse">
            <a:avLst/>
          </a:prstGeom>
          <a:solidFill>
            <a:schemeClr val="bg1">
              <a:lumMod val="65000"/>
            </a:schemeClr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465388" y="1608138"/>
            <a:ext cx="4248150" cy="5137150"/>
          </a:xfrm>
          <a:prstGeom prst="ellipse">
            <a:avLst/>
          </a:prstGeom>
          <a:solidFill>
            <a:srgbClr val="FFC000"/>
          </a:solidFill>
          <a:ln w="444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729163" y="1570038"/>
            <a:ext cx="3148012" cy="51371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780089" y="1085850"/>
            <a:ext cx="3013075" cy="3303588"/>
          </a:xfrm>
          <a:prstGeom prst="ellipse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6" name="Curved Down Arrow 11"/>
          <p:cNvSpPr/>
          <p:nvPr/>
        </p:nvSpPr>
        <p:spPr>
          <a:xfrm rot="173649">
            <a:off x="3840163" y="1195389"/>
            <a:ext cx="2889250" cy="1804987"/>
          </a:xfrm>
          <a:prstGeom prst="curvedDownArrow">
            <a:avLst/>
          </a:prstGeom>
          <a:noFill/>
          <a:ln w="254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7" name="Curved Left Arrow 13"/>
          <p:cNvSpPr/>
          <p:nvPr/>
        </p:nvSpPr>
        <p:spPr>
          <a:xfrm rot="5400000" flipH="1">
            <a:off x="6317457" y="562769"/>
            <a:ext cx="1911350" cy="3084513"/>
          </a:xfrm>
          <a:prstGeom prst="curvedLeftArrow">
            <a:avLst/>
          </a:prstGeom>
          <a:noFill/>
          <a:ln w="254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prstClr val="black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765550" y="1179514"/>
            <a:ext cx="2916238" cy="3335337"/>
          </a:xfrm>
          <a:prstGeom prst="ellipse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prstClr val="black"/>
              </a:solidFill>
            </a:endParaRPr>
          </a:p>
        </p:txBody>
      </p:sp>
      <p:pic>
        <p:nvPicPr>
          <p:cNvPr id="1229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425" y="1304926"/>
            <a:ext cx="1449388" cy="236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25" y="1560513"/>
            <a:ext cx="1511300" cy="214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32-Point Star 32"/>
          <p:cNvSpPr/>
          <p:nvPr/>
        </p:nvSpPr>
        <p:spPr>
          <a:xfrm>
            <a:off x="5572125" y="682626"/>
            <a:ext cx="1328738" cy="1463675"/>
          </a:xfrm>
          <a:prstGeom prst="star32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>
              <a:solidFill>
                <a:prstClr val="black"/>
              </a:solidFill>
            </a:endParaRPr>
          </a:p>
        </p:txBody>
      </p:sp>
      <p:pic>
        <p:nvPicPr>
          <p:cNvPr id="12300" name="Picture 33" descr="356px-Om.sv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1" y="1004889"/>
            <a:ext cx="39687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01" name="TextBox 13"/>
          <p:cNvSpPr txBox="1">
            <a:spLocks noChangeArrowheads="1"/>
          </p:cNvSpPr>
          <p:nvPr/>
        </p:nvSpPr>
        <p:spPr bwMode="auto">
          <a:xfrm>
            <a:off x="2630488" y="4038600"/>
            <a:ext cx="2398712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b="1">
                <a:solidFill>
                  <a:prstClr val="black"/>
                </a:solidFill>
              </a:rPr>
              <a:t>PARAVIDYA</a:t>
            </a:r>
          </a:p>
          <a:p>
            <a:pPr algn="ctr"/>
            <a:r>
              <a:rPr lang="en-US" b="1">
                <a:solidFill>
                  <a:prstClr val="black"/>
                </a:solidFill>
              </a:rPr>
              <a:t>Spiritual Transcendental</a:t>
            </a:r>
          </a:p>
          <a:p>
            <a:pPr algn="ctr"/>
            <a:r>
              <a:rPr lang="en-US" b="1">
                <a:solidFill>
                  <a:prstClr val="black"/>
                </a:solidFill>
              </a:rPr>
              <a:t>(Brahmavidya Atmavidya/Science of Soul</a:t>
            </a:r>
          </a:p>
        </p:txBody>
      </p:sp>
      <p:sp>
        <p:nvSpPr>
          <p:cNvPr id="12302" name="TextBox 14"/>
          <p:cNvSpPr txBox="1">
            <a:spLocks noChangeArrowheads="1"/>
          </p:cNvSpPr>
          <p:nvPr/>
        </p:nvSpPr>
        <p:spPr bwMode="auto">
          <a:xfrm>
            <a:off x="5419726" y="4784725"/>
            <a:ext cx="1882775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400" b="1">
                <a:solidFill>
                  <a:prstClr val="black"/>
                </a:solidFill>
              </a:rPr>
              <a:t>PARA-APARAVIDYA</a:t>
            </a:r>
          </a:p>
          <a:p>
            <a:pPr algn="ctr"/>
            <a:r>
              <a:rPr lang="en-US" sz="1400" b="1">
                <a:solidFill>
                  <a:prstClr val="black"/>
                </a:solidFill>
              </a:rPr>
              <a:t>Science Spiritual</a:t>
            </a:r>
          </a:p>
          <a:p>
            <a:pPr algn="ctr"/>
            <a:r>
              <a:rPr lang="en-US" sz="1400" b="1">
                <a:solidFill>
                  <a:prstClr val="black"/>
                </a:solidFill>
              </a:rPr>
              <a:t>Logical and Scientific of Spirituality </a:t>
            </a:r>
          </a:p>
        </p:txBody>
      </p:sp>
      <p:sp>
        <p:nvSpPr>
          <p:cNvPr id="12303" name="TextBox 15"/>
          <p:cNvSpPr txBox="1">
            <a:spLocks noChangeArrowheads="1"/>
          </p:cNvSpPr>
          <p:nvPr/>
        </p:nvSpPr>
        <p:spPr bwMode="auto">
          <a:xfrm>
            <a:off x="7696200" y="4621213"/>
            <a:ext cx="20653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b="1">
                <a:solidFill>
                  <a:prstClr val="black"/>
                </a:solidFill>
              </a:rPr>
              <a:t>APARA VIDYA</a:t>
            </a:r>
          </a:p>
          <a:p>
            <a:pPr algn="ctr"/>
            <a:r>
              <a:rPr lang="en-US" b="1">
                <a:solidFill>
                  <a:prstClr val="black"/>
                </a:solidFill>
              </a:rPr>
              <a:t>Science </a:t>
            </a:r>
          </a:p>
          <a:p>
            <a:pPr algn="ctr"/>
            <a:r>
              <a:rPr lang="en-US" b="1">
                <a:solidFill>
                  <a:prstClr val="black"/>
                </a:solidFill>
              </a:rPr>
              <a:t>and Technology/ Science of Life</a:t>
            </a:r>
          </a:p>
        </p:txBody>
      </p:sp>
      <p:sp>
        <p:nvSpPr>
          <p:cNvPr id="12304" name="TextBox 16"/>
          <p:cNvSpPr txBox="1">
            <a:spLocks noChangeArrowheads="1"/>
          </p:cNvSpPr>
          <p:nvPr/>
        </p:nvSpPr>
        <p:spPr bwMode="auto">
          <a:xfrm>
            <a:off x="6577013" y="3578226"/>
            <a:ext cx="17319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400" b="1" dirty="0">
                <a:solidFill>
                  <a:prstClr val="black"/>
                </a:solidFill>
              </a:rPr>
              <a:t>Hard Science</a:t>
            </a:r>
          </a:p>
          <a:p>
            <a:pPr algn="ctr"/>
            <a:r>
              <a:rPr lang="en-US" sz="1400" b="1" dirty="0">
                <a:solidFill>
                  <a:prstClr val="black"/>
                </a:solidFill>
              </a:rPr>
              <a:t>(Prof. </a:t>
            </a:r>
            <a:r>
              <a:rPr lang="en-US" sz="1400" b="1" dirty="0" err="1">
                <a:solidFill>
                  <a:prstClr val="black"/>
                </a:solidFill>
              </a:rPr>
              <a:t>Bawa</a:t>
            </a:r>
            <a:r>
              <a:rPr lang="en-US" sz="1400" b="1" dirty="0">
                <a:solidFill>
                  <a:prstClr val="black"/>
                </a:solidFill>
              </a:rPr>
              <a:t>, 2016)</a:t>
            </a:r>
          </a:p>
        </p:txBody>
      </p:sp>
      <p:sp>
        <p:nvSpPr>
          <p:cNvPr id="12305" name="TextBox 17"/>
          <p:cNvSpPr txBox="1">
            <a:spLocks noChangeArrowheads="1"/>
          </p:cNvSpPr>
          <p:nvPr/>
        </p:nvSpPr>
        <p:spPr bwMode="auto">
          <a:xfrm>
            <a:off x="4406901" y="3760789"/>
            <a:ext cx="17319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400" b="1">
                <a:solidFill>
                  <a:prstClr val="black"/>
                </a:solidFill>
              </a:rPr>
              <a:t>Soft Science</a:t>
            </a:r>
          </a:p>
          <a:p>
            <a:pPr algn="ctr"/>
            <a:r>
              <a:rPr lang="en-US" sz="1400" b="1">
                <a:solidFill>
                  <a:prstClr val="black"/>
                </a:solidFill>
              </a:rPr>
              <a:t>(Prof. Bawa, 2016)</a:t>
            </a:r>
          </a:p>
        </p:txBody>
      </p:sp>
      <p:sp>
        <p:nvSpPr>
          <p:cNvPr id="12306" name="TextBox 18"/>
          <p:cNvSpPr txBox="1">
            <a:spLocks noChangeArrowheads="1"/>
          </p:cNvSpPr>
          <p:nvPr/>
        </p:nvSpPr>
        <p:spPr bwMode="auto">
          <a:xfrm>
            <a:off x="5876925" y="1390650"/>
            <a:ext cx="7429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600" b="1">
                <a:solidFill>
                  <a:prstClr val="black"/>
                </a:solidFill>
              </a:rPr>
              <a:t>GOD</a:t>
            </a:r>
          </a:p>
        </p:txBody>
      </p:sp>
      <p:sp>
        <p:nvSpPr>
          <p:cNvPr id="12307" name="Rectangle 3"/>
          <p:cNvSpPr>
            <a:spLocks noChangeArrowheads="1"/>
          </p:cNvSpPr>
          <p:nvPr/>
        </p:nvSpPr>
        <p:spPr bwMode="auto">
          <a:xfrm>
            <a:off x="2286000" y="300038"/>
            <a:ext cx="7391400" cy="707886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>
            <a:spAutoFit/>
          </a:bodyPr>
          <a:lstStyle/>
          <a:p>
            <a:pPr algn="ctr"/>
            <a:r>
              <a:rPr lang="en-US" altLang="en-US" sz="2000" b="1" dirty="0">
                <a:solidFill>
                  <a:prstClr val="black"/>
                </a:solidFill>
                <a:latin typeface="Arial Narrow" pitchFamily="34" charset="0"/>
              </a:rPr>
              <a:t>SARASVATI-GANESHA </a:t>
            </a:r>
            <a:r>
              <a:rPr lang="en-US" altLang="en-US" sz="2000" b="1" dirty="0" smtClean="0">
                <a:solidFill>
                  <a:prstClr val="black"/>
                </a:solidFill>
                <a:latin typeface="Arial Narrow" pitchFamily="34" charset="0"/>
              </a:rPr>
              <a:t>SEBAGAI SIMBOL PENGETAHUAN YANG SEMPURNA</a:t>
            </a:r>
            <a:endParaRPr lang="en-US" altLang="en-US" sz="2000" b="1" dirty="0">
              <a:solidFill>
                <a:prstClr val="black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4681539" y="1901826"/>
            <a:ext cx="1633537" cy="1268413"/>
          </a:xfrm>
          <a:prstGeom prst="straightConnector1">
            <a:avLst/>
          </a:prstGeom>
          <a:ln w="38100">
            <a:solidFill>
              <a:srgbClr val="FF0000">
                <a:alpha val="60000"/>
              </a:srgb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>
            <a:off x="3870325" y="2200275"/>
            <a:ext cx="2878138" cy="1792288"/>
          </a:xfrm>
          <a:prstGeom prst="straightConnector1">
            <a:avLst/>
          </a:prstGeom>
          <a:ln w="38100">
            <a:solidFill>
              <a:srgbClr val="FF0000">
                <a:alpha val="60000"/>
              </a:srgb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6200000" flipH="1">
            <a:off x="4699794" y="3212307"/>
            <a:ext cx="3097213" cy="38100"/>
          </a:xfrm>
          <a:prstGeom prst="straightConnector1">
            <a:avLst/>
          </a:prstGeom>
          <a:ln w="38100">
            <a:solidFill>
              <a:srgbClr val="FF0000">
                <a:alpha val="60000"/>
              </a:srgb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2306" idx="2"/>
          </p:cNvCxnSpPr>
          <p:nvPr/>
        </p:nvCxnSpPr>
        <p:spPr>
          <a:xfrm rot="16200000" flipH="1">
            <a:off x="5915026" y="2062164"/>
            <a:ext cx="2879725" cy="2212975"/>
          </a:xfrm>
          <a:prstGeom prst="straightConnector1">
            <a:avLst/>
          </a:prstGeom>
          <a:ln w="38100">
            <a:solidFill>
              <a:srgbClr val="FF0000">
                <a:alpha val="60000"/>
              </a:srgb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2306" idx="2"/>
          </p:cNvCxnSpPr>
          <p:nvPr/>
        </p:nvCxnSpPr>
        <p:spPr>
          <a:xfrm rot="16200000" flipH="1">
            <a:off x="6311901" y="1665288"/>
            <a:ext cx="1452562" cy="1579563"/>
          </a:xfrm>
          <a:prstGeom prst="straightConnector1">
            <a:avLst/>
          </a:prstGeom>
          <a:ln w="38100">
            <a:solidFill>
              <a:srgbClr val="FF0000">
                <a:alpha val="60000"/>
              </a:srgb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31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582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I. Sang “</a:t>
            </a:r>
            <a:r>
              <a:rPr lang="en-US" b="1" dirty="0" err="1" smtClean="0">
                <a:solidFill>
                  <a:schemeClr val="bg1"/>
                </a:solidFill>
              </a:rPr>
              <a:t>Nabening</a:t>
            </a:r>
            <a:r>
              <a:rPr lang="en-US" b="1" dirty="0" smtClean="0">
                <a:solidFill>
                  <a:schemeClr val="bg1"/>
                </a:solidFill>
              </a:rPr>
              <a:t>” </a:t>
            </a:r>
            <a:r>
              <a:rPr lang="en-US" b="1" dirty="0" err="1" smtClean="0">
                <a:solidFill>
                  <a:schemeClr val="bg1"/>
                </a:solidFill>
              </a:rPr>
              <a:t>Pamangku</a:t>
            </a:r>
            <a:r>
              <a:rPr lang="en-US" b="1" dirty="0" smtClean="0">
                <a:solidFill>
                  <a:schemeClr val="bg1"/>
                </a:solidFill>
              </a:rPr>
              <a:t> ring Bali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3706"/>
            <a:ext cx="10515600" cy="5445457"/>
          </a:xfrm>
          <a:solidFill>
            <a:srgbClr val="92D050"/>
          </a:solidFill>
        </p:spPr>
        <p:txBody>
          <a:bodyPr>
            <a:normAutofit fontScale="92500"/>
          </a:bodyPr>
          <a:lstStyle/>
          <a:p>
            <a:r>
              <a:rPr lang="en-US" b="1" i="1" dirty="0" err="1" smtClean="0">
                <a:solidFill>
                  <a:srgbClr val="FF0000"/>
                </a:solidFill>
              </a:rPr>
              <a:t>Lontar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Usana</a:t>
            </a:r>
            <a:r>
              <a:rPr lang="en-US" b="1" i="1" dirty="0" smtClean="0">
                <a:solidFill>
                  <a:srgbClr val="FF0000"/>
                </a:solidFill>
              </a:rPr>
              <a:t> Bali </a:t>
            </a:r>
            <a:r>
              <a:rPr lang="en-US" b="1" i="1" dirty="0" err="1" smtClean="0">
                <a:solidFill>
                  <a:srgbClr val="FF0000"/>
                </a:solidFill>
              </a:rPr>
              <a:t>Muang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Agem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Pemangku</a:t>
            </a:r>
            <a:r>
              <a:rPr lang="en-US" b="1" i="1" dirty="0" smtClean="0">
                <a:solidFill>
                  <a:srgbClr val="FF0000"/>
                </a:solidFill>
              </a:rPr>
              <a:t> (</a:t>
            </a:r>
            <a:r>
              <a:rPr lang="en-US" b="1" i="1" dirty="0" err="1" smtClean="0">
                <a:solidFill>
                  <a:srgbClr val="002060"/>
                </a:solidFill>
              </a:rPr>
              <a:t>Lepih</a:t>
            </a:r>
            <a:r>
              <a:rPr lang="en-US" b="1" i="1" dirty="0" smtClean="0">
                <a:solidFill>
                  <a:srgbClr val="002060"/>
                </a:solidFill>
              </a:rPr>
              <a:t> 44a-45a: </a:t>
            </a:r>
            <a:r>
              <a:rPr lang="en-US" b="1" i="1" dirty="0" err="1" smtClean="0">
                <a:solidFill>
                  <a:srgbClr val="002060"/>
                </a:solidFill>
              </a:rPr>
              <a:t>Pusdokbud</a:t>
            </a:r>
            <a:r>
              <a:rPr lang="en-US" dirty="0" smtClean="0">
                <a:solidFill>
                  <a:srgbClr val="FF0000"/>
                </a:solidFill>
              </a:rPr>
              <a:t>):</a:t>
            </a:r>
          </a:p>
          <a:p>
            <a:pPr algn="just"/>
            <a:r>
              <a:rPr lang="en-US" dirty="0" smtClean="0">
                <a:solidFill>
                  <a:srgbClr val="002060"/>
                </a:solidFill>
              </a:rPr>
              <a:t>“</a:t>
            </a:r>
            <a:r>
              <a:rPr lang="en-US" sz="2200" dirty="0" err="1" smtClean="0"/>
              <a:t>kocapan</a:t>
            </a:r>
            <a:r>
              <a:rPr lang="en-US" sz="2200" dirty="0" smtClean="0"/>
              <a:t> </a:t>
            </a:r>
            <a:r>
              <a:rPr lang="en-US" sz="2200" dirty="0" err="1" smtClean="0"/>
              <a:t>sira</a:t>
            </a:r>
            <a:r>
              <a:rPr lang="en-US" sz="2200" dirty="0" smtClean="0"/>
              <a:t> </a:t>
            </a:r>
            <a:r>
              <a:rPr lang="en-US" sz="2200" dirty="0" err="1" smtClean="0"/>
              <a:t>Sangkul</a:t>
            </a:r>
            <a:r>
              <a:rPr lang="en-US" sz="2200" dirty="0" smtClean="0"/>
              <a:t> </a:t>
            </a:r>
            <a:r>
              <a:rPr lang="en-US" sz="2200" dirty="0" err="1" smtClean="0"/>
              <a:t>Putih</a:t>
            </a:r>
            <a:r>
              <a:rPr lang="en-US" sz="2200" dirty="0" smtClean="0"/>
              <a:t>, ring </a:t>
            </a:r>
            <a:r>
              <a:rPr lang="en-US" sz="2200" dirty="0" err="1" smtClean="0"/>
              <a:t>Basakih</a:t>
            </a:r>
            <a:r>
              <a:rPr lang="en-US" sz="2200" dirty="0" smtClean="0"/>
              <a:t>, </a:t>
            </a:r>
            <a:r>
              <a:rPr lang="en-US" sz="2200" dirty="0" err="1" smtClean="0"/>
              <a:t>sira</a:t>
            </a:r>
            <a:r>
              <a:rPr lang="en-US" sz="2200" dirty="0" smtClean="0"/>
              <a:t> siddhi </a:t>
            </a:r>
            <a:r>
              <a:rPr lang="en-US" sz="2200" dirty="0" err="1" smtClean="0"/>
              <a:t>sira</a:t>
            </a:r>
            <a:r>
              <a:rPr lang="en-US" sz="2200" dirty="0" smtClean="0"/>
              <a:t> </a:t>
            </a:r>
            <a:r>
              <a:rPr lang="en-US" sz="2200" dirty="0" err="1" smtClean="0"/>
              <a:t>dadi</a:t>
            </a:r>
            <a:r>
              <a:rPr lang="en-US" sz="2200" dirty="0" smtClean="0"/>
              <a:t> </a:t>
            </a:r>
            <a:r>
              <a:rPr lang="en-US" sz="2200" dirty="0" err="1" smtClean="0"/>
              <a:t>pamangku</a:t>
            </a:r>
            <a:r>
              <a:rPr lang="en-US" sz="2200" dirty="0" smtClean="0"/>
              <a:t>, </a:t>
            </a:r>
            <a:r>
              <a:rPr lang="en-US" sz="2200" dirty="0" err="1" smtClean="0"/>
              <a:t>apan</a:t>
            </a:r>
            <a:r>
              <a:rPr lang="en-US" sz="2200" dirty="0" smtClean="0"/>
              <a:t> </a:t>
            </a:r>
            <a:r>
              <a:rPr lang="en-US" sz="2200" dirty="0" err="1" smtClean="0"/>
              <a:t>sira</a:t>
            </a:r>
            <a:r>
              <a:rPr lang="en-US" sz="2200" dirty="0" smtClean="0"/>
              <a:t> </a:t>
            </a:r>
            <a:r>
              <a:rPr lang="en-US" sz="2200" dirty="0" err="1" smtClean="0"/>
              <a:t>wruh</a:t>
            </a:r>
            <a:r>
              <a:rPr lang="en-US" sz="2200" dirty="0" smtClean="0"/>
              <a:t> ring </a:t>
            </a:r>
            <a:r>
              <a:rPr lang="en-US" sz="2200" dirty="0" err="1" smtClean="0"/>
              <a:t>tingkahing</a:t>
            </a:r>
            <a:r>
              <a:rPr lang="en-US" sz="2200" dirty="0" smtClean="0"/>
              <a:t> </a:t>
            </a:r>
            <a:r>
              <a:rPr lang="en-US" sz="2200" dirty="0" err="1" smtClean="0"/>
              <a:t>bhatara</a:t>
            </a:r>
            <a:r>
              <a:rPr lang="en-US" sz="2200" dirty="0" smtClean="0"/>
              <a:t>, </a:t>
            </a:r>
            <a:r>
              <a:rPr lang="en-US" sz="2200" dirty="0" err="1" smtClean="0"/>
              <a:t>antuk</a:t>
            </a:r>
            <a:r>
              <a:rPr lang="en-US" sz="2200" dirty="0" smtClean="0"/>
              <a:t> </a:t>
            </a:r>
            <a:r>
              <a:rPr lang="en-US" sz="2200" dirty="0" err="1" smtClean="0"/>
              <a:t>kawruhan</a:t>
            </a:r>
            <a:r>
              <a:rPr lang="en-US" sz="2200" dirty="0" smtClean="0"/>
              <a:t> </a:t>
            </a:r>
            <a:r>
              <a:rPr lang="en-US" sz="2200" dirty="0" err="1" smtClean="0"/>
              <a:t>pwāsung</a:t>
            </a:r>
            <a:r>
              <a:rPr lang="en-US" sz="2200" dirty="0" smtClean="0"/>
              <a:t> </a:t>
            </a:r>
            <a:r>
              <a:rPr lang="en-US" sz="2200" dirty="0" err="1" smtClean="0"/>
              <a:t>bhatara</a:t>
            </a:r>
            <a:r>
              <a:rPr lang="en-US" sz="2200" dirty="0" smtClean="0"/>
              <a:t> ring </a:t>
            </a:r>
            <a:r>
              <a:rPr lang="en-US" sz="2200" dirty="0" err="1" smtClean="0"/>
              <a:t>Sangkul</a:t>
            </a:r>
            <a:r>
              <a:rPr lang="en-US" sz="2200" dirty="0" smtClean="0"/>
              <a:t> </a:t>
            </a:r>
            <a:r>
              <a:rPr lang="en-US" sz="2200" dirty="0" err="1" smtClean="0"/>
              <a:t>Putih</a:t>
            </a:r>
            <a:r>
              <a:rPr lang="en-US" sz="2200" dirty="0" smtClean="0"/>
              <a:t>, </a:t>
            </a:r>
            <a:r>
              <a:rPr lang="en-US" sz="2200" dirty="0" err="1" smtClean="0"/>
              <a:t>suci</a:t>
            </a:r>
            <a:r>
              <a:rPr lang="en-US" sz="2200" dirty="0" smtClean="0"/>
              <a:t> </a:t>
            </a:r>
            <a:r>
              <a:rPr lang="en-US" sz="2200" dirty="0" err="1" smtClean="0"/>
              <a:t>nirmala</a:t>
            </a:r>
            <a:r>
              <a:rPr lang="en-US" sz="2200" dirty="0" smtClean="0"/>
              <a:t>, </a:t>
            </a:r>
            <a:r>
              <a:rPr lang="en-US" sz="2200" dirty="0" err="1" smtClean="0"/>
              <a:t>putih</a:t>
            </a:r>
            <a:r>
              <a:rPr lang="en-US" sz="2200" dirty="0" smtClean="0"/>
              <a:t> </a:t>
            </a:r>
            <a:r>
              <a:rPr lang="en-US" sz="2200" dirty="0" err="1" smtClean="0"/>
              <a:t>sagra</a:t>
            </a:r>
            <a:r>
              <a:rPr lang="en-US" sz="2200" dirty="0" smtClean="0"/>
              <a:t> </a:t>
            </a:r>
            <a:r>
              <a:rPr lang="en-US" sz="2200" dirty="0" err="1" smtClean="0"/>
              <a:t>moktah</a:t>
            </a:r>
            <a:r>
              <a:rPr lang="en-US" sz="2200" dirty="0" smtClean="0"/>
              <a:t> tan </a:t>
            </a:r>
            <a:r>
              <a:rPr lang="en-US" sz="2200" dirty="0" err="1" smtClean="0"/>
              <a:t>patinggal</a:t>
            </a:r>
            <a:r>
              <a:rPr lang="en-US" sz="2200" dirty="0" smtClean="0"/>
              <a:t> </a:t>
            </a:r>
            <a:r>
              <a:rPr lang="en-US" sz="2200" dirty="0" err="1" smtClean="0"/>
              <a:t>graha</a:t>
            </a:r>
            <a:r>
              <a:rPr lang="en-US" sz="2200" dirty="0" smtClean="0"/>
              <a:t>, </a:t>
            </a:r>
            <a:r>
              <a:rPr lang="en-US" sz="2200" dirty="0" err="1" smtClean="0"/>
              <a:t>pada</a:t>
            </a:r>
            <a:r>
              <a:rPr lang="en-US" sz="2200" dirty="0" smtClean="0"/>
              <a:t> </a:t>
            </a:r>
            <a:r>
              <a:rPr lang="en-US" sz="2200" dirty="0" err="1" smtClean="0"/>
              <a:t>śakti</a:t>
            </a:r>
            <a:r>
              <a:rPr lang="en-US" sz="2200" dirty="0" smtClean="0"/>
              <a:t> </a:t>
            </a:r>
            <a:r>
              <a:rPr lang="en-US" sz="2200" dirty="0" err="1" smtClean="0"/>
              <a:t>sira</a:t>
            </a:r>
            <a:r>
              <a:rPr lang="en-US" sz="2200" dirty="0" smtClean="0"/>
              <a:t> ring </a:t>
            </a:r>
            <a:r>
              <a:rPr lang="en-US" sz="2200" dirty="0" err="1" smtClean="0"/>
              <a:t>manusa</a:t>
            </a:r>
            <a:r>
              <a:rPr lang="en-US" sz="2200" dirty="0" smtClean="0"/>
              <a:t> </a:t>
            </a:r>
            <a:r>
              <a:rPr lang="en-US" sz="2200" dirty="0" err="1" smtClean="0"/>
              <a:t>śakti</a:t>
            </a:r>
            <a:r>
              <a:rPr lang="en-US" sz="2200" dirty="0" smtClean="0"/>
              <a:t>, </a:t>
            </a:r>
            <a:r>
              <a:rPr lang="en-US" sz="2200" dirty="0" err="1" smtClean="0"/>
              <a:t>pada</a:t>
            </a:r>
            <a:r>
              <a:rPr lang="en-US" sz="2200" dirty="0" smtClean="0"/>
              <a:t> </a:t>
            </a:r>
            <a:r>
              <a:rPr lang="en-US" sz="2200" dirty="0" err="1" smtClean="0"/>
              <a:t>ika</a:t>
            </a:r>
            <a:r>
              <a:rPr lang="en-US" sz="2200" dirty="0" smtClean="0"/>
              <a:t> </a:t>
            </a:r>
            <a:r>
              <a:rPr lang="en-US" sz="2200" dirty="0" err="1" smtClean="0"/>
              <a:t>tiru</a:t>
            </a:r>
            <a:r>
              <a:rPr lang="en-US" sz="2200" dirty="0" smtClean="0"/>
              <a:t> de sang </a:t>
            </a:r>
            <a:r>
              <a:rPr lang="en-US" sz="2200" dirty="0" err="1" smtClean="0"/>
              <a:t>amangku</a:t>
            </a:r>
            <a:r>
              <a:rPr lang="en-US" sz="2200" dirty="0" smtClean="0"/>
              <a:t> </a:t>
            </a:r>
            <a:r>
              <a:rPr lang="en-US" sz="2200" dirty="0" err="1" smtClean="0"/>
              <a:t>nangun</a:t>
            </a:r>
            <a:r>
              <a:rPr lang="en-US" sz="2200" dirty="0" smtClean="0"/>
              <a:t> </a:t>
            </a:r>
            <a:r>
              <a:rPr lang="en-US" sz="2200" dirty="0" err="1" smtClean="0"/>
              <a:t>kadharman</a:t>
            </a:r>
            <a:r>
              <a:rPr lang="en-US" sz="2200" dirty="0" smtClean="0"/>
              <a:t> ring Bali, </a:t>
            </a:r>
            <a:r>
              <a:rPr lang="en-US" sz="2200" dirty="0" err="1" smtClean="0"/>
              <a:t>yan</a:t>
            </a:r>
            <a:r>
              <a:rPr lang="en-US" sz="2200" dirty="0" smtClean="0"/>
              <a:t> </a:t>
            </a:r>
            <a:r>
              <a:rPr lang="en-US" sz="2200" dirty="0" err="1" smtClean="0"/>
              <a:t>nora</a:t>
            </a:r>
            <a:r>
              <a:rPr lang="en-US" sz="2200" dirty="0" smtClean="0"/>
              <a:t> </a:t>
            </a:r>
            <a:r>
              <a:rPr lang="en-US" sz="2200" dirty="0" err="1" smtClean="0"/>
              <a:t>samangkana</a:t>
            </a:r>
            <a:r>
              <a:rPr lang="en-US" sz="2200" dirty="0" smtClean="0"/>
              <a:t> </a:t>
            </a:r>
            <a:r>
              <a:rPr lang="en-US" sz="2200" dirty="0" err="1" smtClean="0"/>
              <a:t>kneng</a:t>
            </a:r>
            <a:r>
              <a:rPr lang="en-US" sz="2200" dirty="0" smtClean="0"/>
              <a:t> </a:t>
            </a:r>
            <a:r>
              <a:rPr lang="en-US" sz="2200" dirty="0" err="1" smtClean="0"/>
              <a:t>sira</a:t>
            </a:r>
            <a:r>
              <a:rPr lang="en-US" sz="2200" dirty="0" smtClean="0"/>
              <a:t> </a:t>
            </a:r>
            <a:r>
              <a:rPr lang="en-US" sz="2200" dirty="0" err="1" smtClean="0"/>
              <a:t>sapa</a:t>
            </a:r>
            <a:r>
              <a:rPr lang="en-US" sz="2200" dirty="0" smtClean="0"/>
              <a:t>”.</a:t>
            </a:r>
          </a:p>
          <a:p>
            <a:pPr algn="just"/>
            <a:r>
              <a:rPr lang="en-US" sz="2200" dirty="0" err="1" smtClean="0"/>
              <a:t>Mwang</a:t>
            </a:r>
            <a:r>
              <a:rPr lang="en-US" sz="2200" dirty="0" smtClean="0"/>
              <a:t> </a:t>
            </a:r>
            <a:r>
              <a:rPr lang="en-US" sz="2200" dirty="0" err="1" smtClean="0"/>
              <a:t>tingkahing</a:t>
            </a:r>
            <a:r>
              <a:rPr lang="en-US" sz="2200" dirty="0" smtClean="0"/>
              <a:t> Bali ring </a:t>
            </a:r>
            <a:r>
              <a:rPr lang="en-US" sz="2200" dirty="0" err="1" smtClean="0"/>
              <a:t>kahyangan-kahyangan</a:t>
            </a:r>
            <a:r>
              <a:rPr lang="en-US" sz="2200" dirty="0" smtClean="0"/>
              <a:t> </a:t>
            </a:r>
            <a:r>
              <a:rPr lang="en-US" sz="2200" dirty="0" err="1" smtClean="0"/>
              <a:t>kaaturan</a:t>
            </a:r>
            <a:r>
              <a:rPr lang="en-US" sz="2200" dirty="0" smtClean="0"/>
              <a:t> </a:t>
            </a:r>
            <a:r>
              <a:rPr lang="en-US" sz="2200" dirty="0" err="1" smtClean="0"/>
              <a:t>bhatarane</a:t>
            </a:r>
            <a:r>
              <a:rPr lang="en-US" sz="2200" dirty="0" smtClean="0"/>
              <a:t> </a:t>
            </a:r>
            <a:r>
              <a:rPr lang="en-US" sz="2200" dirty="0" err="1" smtClean="0"/>
              <a:t>pengaci-aci</a:t>
            </a:r>
            <a:r>
              <a:rPr lang="en-US" sz="2200" dirty="0" smtClean="0"/>
              <a:t>, </a:t>
            </a:r>
            <a:r>
              <a:rPr lang="en-US" sz="2200" dirty="0" err="1" smtClean="0"/>
              <a:t>sami</a:t>
            </a:r>
            <a:r>
              <a:rPr lang="en-US" sz="2200" dirty="0" smtClean="0"/>
              <a:t> ring </a:t>
            </a:r>
            <a:r>
              <a:rPr lang="en-US" sz="2200" dirty="0" err="1" smtClean="0"/>
              <a:t>kahyangan</a:t>
            </a:r>
            <a:r>
              <a:rPr lang="en-US" sz="2200" dirty="0" smtClean="0"/>
              <a:t>, mwah ring </a:t>
            </a:r>
            <a:r>
              <a:rPr lang="en-US" sz="2200" dirty="0" err="1" smtClean="0"/>
              <a:t>gumine</a:t>
            </a:r>
            <a:r>
              <a:rPr lang="en-US" sz="2200" dirty="0" smtClean="0"/>
              <a:t>, </a:t>
            </a:r>
            <a:r>
              <a:rPr lang="en-US" sz="2200" dirty="0" err="1" smtClean="0"/>
              <a:t>sira</a:t>
            </a:r>
            <a:r>
              <a:rPr lang="en-US" sz="2200" dirty="0" smtClean="0"/>
              <a:t> </a:t>
            </a:r>
            <a:r>
              <a:rPr lang="en-US" sz="2200" dirty="0" err="1" smtClean="0"/>
              <a:t>Sangkul</a:t>
            </a:r>
            <a:r>
              <a:rPr lang="en-US" sz="2200" dirty="0" smtClean="0"/>
              <a:t> </a:t>
            </a:r>
            <a:r>
              <a:rPr lang="en-US" sz="2200" dirty="0" err="1" smtClean="0"/>
              <a:t>Putih</a:t>
            </a:r>
            <a:r>
              <a:rPr lang="en-US" sz="2200" dirty="0" smtClean="0"/>
              <a:t> </a:t>
            </a:r>
            <a:r>
              <a:rPr lang="en-US" sz="2200" dirty="0" err="1" smtClean="0"/>
              <a:t>juga</a:t>
            </a:r>
            <a:r>
              <a:rPr lang="en-US" sz="2200" dirty="0" smtClean="0"/>
              <a:t> </a:t>
            </a:r>
            <a:r>
              <a:rPr lang="en-US" sz="2200" dirty="0" err="1" smtClean="0"/>
              <a:t>wnang</a:t>
            </a:r>
            <a:r>
              <a:rPr lang="en-US" sz="2200" dirty="0" smtClean="0"/>
              <a:t> </a:t>
            </a:r>
            <a:r>
              <a:rPr lang="en-US" sz="2200" dirty="0" err="1" smtClean="0"/>
              <a:t>ngaturang</a:t>
            </a:r>
            <a:r>
              <a:rPr lang="en-US" sz="2200" dirty="0" smtClean="0"/>
              <a:t> </a:t>
            </a:r>
            <a:r>
              <a:rPr lang="en-US" sz="2200" dirty="0" err="1" smtClean="0"/>
              <a:t>pangaci-aci</a:t>
            </a:r>
            <a:r>
              <a:rPr lang="en-US" sz="2200" dirty="0" smtClean="0"/>
              <a:t>, </a:t>
            </a:r>
            <a:r>
              <a:rPr lang="en-US" sz="2200" dirty="0" err="1" smtClean="0"/>
              <a:t>anayuh</a:t>
            </a:r>
            <a:r>
              <a:rPr lang="en-US" sz="2200" dirty="0" smtClean="0"/>
              <a:t> </a:t>
            </a:r>
            <a:r>
              <a:rPr lang="en-US" sz="2200" dirty="0" err="1" smtClean="0"/>
              <a:t>bhatarane</a:t>
            </a:r>
            <a:r>
              <a:rPr lang="en-US" sz="2200" dirty="0" smtClean="0"/>
              <a:t> </a:t>
            </a:r>
            <a:r>
              <a:rPr lang="en-US" sz="2200" dirty="0" err="1" smtClean="0"/>
              <a:t>sami</a:t>
            </a:r>
            <a:r>
              <a:rPr lang="en-US" sz="2200" dirty="0" smtClean="0"/>
              <a:t> ne </a:t>
            </a:r>
            <a:r>
              <a:rPr lang="en-US" sz="2200" dirty="0" err="1" smtClean="0"/>
              <a:t>wawu</a:t>
            </a:r>
            <a:r>
              <a:rPr lang="en-US" sz="2200" dirty="0" smtClean="0"/>
              <a:t> </a:t>
            </a:r>
            <a:r>
              <a:rPr lang="en-US" sz="2200" dirty="0" err="1" smtClean="0"/>
              <a:t>tĕdun</a:t>
            </a:r>
            <a:r>
              <a:rPr lang="en-US" sz="2200" dirty="0" smtClean="0"/>
              <a:t> </a:t>
            </a:r>
            <a:r>
              <a:rPr lang="en-US" sz="2200" dirty="0" err="1" smtClean="0"/>
              <a:t>saking</a:t>
            </a:r>
            <a:r>
              <a:rPr lang="en-US" sz="2200" dirty="0" smtClean="0"/>
              <a:t> </a:t>
            </a:r>
            <a:r>
              <a:rPr lang="en-US" sz="2200" dirty="0" err="1" smtClean="0"/>
              <a:t>Majapahit</a:t>
            </a:r>
            <a:r>
              <a:rPr lang="en-US" sz="2200" dirty="0" smtClean="0"/>
              <a:t>, </a:t>
            </a:r>
            <a:r>
              <a:rPr lang="en-US" sz="2200" dirty="0" err="1" smtClean="0"/>
              <a:t>ida</a:t>
            </a:r>
            <a:r>
              <a:rPr lang="en-US" sz="2200" dirty="0" smtClean="0"/>
              <a:t> </a:t>
            </a:r>
            <a:r>
              <a:rPr lang="en-US" sz="2200" dirty="0" err="1" smtClean="0"/>
              <a:t>kaanngen</a:t>
            </a:r>
            <a:r>
              <a:rPr lang="en-US" sz="2200" dirty="0" smtClean="0"/>
              <a:t> </a:t>
            </a:r>
            <a:r>
              <a:rPr lang="en-US" sz="2200" dirty="0" err="1" smtClean="0"/>
              <a:t>panĕmbahan</a:t>
            </a:r>
            <a:r>
              <a:rPr lang="en-US" sz="2200" dirty="0" smtClean="0"/>
              <a:t> ring Bali, </a:t>
            </a:r>
            <a:r>
              <a:rPr lang="en-US" sz="2200" dirty="0" err="1" smtClean="0"/>
              <a:t>wau</a:t>
            </a:r>
            <a:r>
              <a:rPr lang="en-US" sz="2200" dirty="0" smtClean="0"/>
              <a:t> </a:t>
            </a:r>
            <a:r>
              <a:rPr lang="en-US" sz="2200" dirty="0" err="1" smtClean="0"/>
              <a:t>srĕdah</a:t>
            </a:r>
            <a:r>
              <a:rPr lang="en-US" sz="2200" dirty="0" smtClean="0"/>
              <a:t> </a:t>
            </a:r>
            <a:r>
              <a:rPr lang="en-US" sz="2200" dirty="0" err="1" smtClean="0"/>
              <a:t>ida</a:t>
            </a:r>
            <a:r>
              <a:rPr lang="en-US" sz="2200" dirty="0" smtClean="0"/>
              <a:t> </a:t>
            </a:r>
            <a:r>
              <a:rPr lang="en-US" sz="2200" dirty="0" err="1" smtClean="0"/>
              <a:t>malinggih</a:t>
            </a:r>
            <a:r>
              <a:rPr lang="en-US" sz="2200" dirty="0" smtClean="0"/>
              <a:t> ring </a:t>
            </a:r>
            <a:r>
              <a:rPr lang="en-US" sz="2200" dirty="0" err="1" smtClean="0"/>
              <a:t>gunung</a:t>
            </a:r>
            <a:r>
              <a:rPr lang="en-US" sz="2200" dirty="0" smtClean="0"/>
              <a:t> </a:t>
            </a:r>
            <a:r>
              <a:rPr lang="en-US" sz="2200" dirty="0" err="1" smtClean="0"/>
              <a:t>Agung</a:t>
            </a:r>
            <a:r>
              <a:rPr lang="en-US" sz="2200" dirty="0" smtClean="0"/>
              <a:t> </a:t>
            </a:r>
            <a:r>
              <a:rPr lang="en-US" sz="2200" dirty="0" err="1" smtClean="0"/>
              <a:t>dadi</a:t>
            </a:r>
            <a:r>
              <a:rPr lang="en-US" sz="2200" dirty="0" smtClean="0"/>
              <a:t> </a:t>
            </a:r>
            <a:r>
              <a:rPr lang="en-US" sz="2200" dirty="0" err="1" smtClean="0"/>
              <a:t>panguluning</a:t>
            </a:r>
            <a:r>
              <a:rPr lang="en-US" sz="2200" dirty="0" smtClean="0"/>
              <a:t> </a:t>
            </a:r>
            <a:r>
              <a:rPr lang="en-US" sz="2200" dirty="0" err="1" smtClean="0"/>
              <a:t>Gelgel</a:t>
            </a:r>
            <a:r>
              <a:rPr lang="en-US" sz="2200" dirty="0" smtClean="0"/>
              <a:t>, </a:t>
            </a:r>
            <a:r>
              <a:rPr lang="en-US" sz="2200" dirty="0" err="1" smtClean="0"/>
              <a:t>panĕmbahanira</a:t>
            </a:r>
            <a:r>
              <a:rPr lang="en-US" sz="2200" dirty="0" smtClean="0"/>
              <a:t> para </a:t>
            </a:r>
            <a:r>
              <a:rPr lang="en-US" sz="2200" dirty="0" err="1" smtClean="0"/>
              <a:t>ratu</a:t>
            </a:r>
            <a:r>
              <a:rPr lang="en-US" sz="2200" dirty="0" smtClean="0"/>
              <a:t> ring Bali, tan </a:t>
            </a:r>
            <a:r>
              <a:rPr lang="en-US" sz="2200" dirty="0" err="1" smtClean="0"/>
              <a:t>sah</a:t>
            </a:r>
            <a:r>
              <a:rPr lang="en-US" sz="2200" dirty="0" smtClean="0"/>
              <a:t> </a:t>
            </a:r>
            <a:r>
              <a:rPr lang="en-US" sz="2200" dirty="0" err="1" smtClean="0"/>
              <a:t>sira</a:t>
            </a:r>
            <a:r>
              <a:rPr lang="en-US" sz="2200" dirty="0" smtClean="0"/>
              <a:t> </a:t>
            </a:r>
            <a:r>
              <a:rPr lang="en-US" sz="2200" dirty="0" err="1" smtClean="0"/>
              <a:t>Sangkul</a:t>
            </a:r>
            <a:r>
              <a:rPr lang="en-US" sz="2200" dirty="0" smtClean="0"/>
              <a:t> </a:t>
            </a:r>
            <a:r>
              <a:rPr lang="en-US" sz="2200" dirty="0" err="1" smtClean="0"/>
              <a:t>Putih</a:t>
            </a:r>
            <a:r>
              <a:rPr lang="en-US" sz="2200" dirty="0" smtClean="0"/>
              <a:t> </a:t>
            </a:r>
            <a:r>
              <a:rPr lang="en-US" sz="2200" dirty="0" err="1" smtClean="0"/>
              <a:t>dadi</a:t>
            </a:r>
            <a:r>
              <a:rPr lang="en-US" sz="2200" dirty="0" smtClean="0"/>
              <a:t> </a:t>
            </a:r>
            <a:r>
              <a:rPr lang="en-US" sz="2200" dirty="0" err="1" smtClean="0"/>
              <a:t>pamongmong</a:t>
            </a:r>
            <a:r>
              <a:rPr lang="en-US" sz="2200" dirty="0" smtClean="0"/>
              <a:t> ring </a:t>
            </a:r>
            <a:r>
              <a:rPr lang="en-US" sz="2200" dirty="0" err="1" smtClean="0"/>
              <a:t>kahyangan</a:t>
            </a:r>
            <a:r>
              <a:rPr lang="en-US" sz="2200" dirty="0" smtClean="0"/>
              <a:t> </a:t>
            </a:r>
            <a:r>
              <a:rPr lang="en-US" sz="2200" dirty="0" err="1" smtClean="0"/>
              <a:t>kaangge</a:t>
            </a:r>
            <a:r>
              <a:rPr lang="en-US" sz="2200" dirty="0" smtClean="0"/>
              <a:t> de </a:t>
            </a:r>
            <a:r>
              <a:rPr lang="en-US" sz="2200" dirty="0" err="1" smtClean="0"/>
              <a:t>nira</a:t>
            </a:r>
            <a:r>
              <a:rPr lang="en-US" sz="2200" dirty="0" smtClean="0"/>
              <a:t> sang </a:t>
            </a:r>
            <a:r>
              <a:rPr lang="en-US" sz="2200" dirty="0" err="1" smtClean="0"/>
              <a:t>Ratu</a:t>
            </a:r>
            <a:r>
              <a:rPr lang="en-US" sz="2200" dirty="0" smtClean="0"/>
              <a:t> Bali.</a:t>
            </a:r>
          </a:p>
          <a:p>
            <a:pPr algn="just"/>
            <a:r>
              <a:rPr lang="en-US" sz="2200" dirty="0" err="1" smtClean="0"/>
              <a:t>Maka</a:t>
            </a:r>
            <a:r>
              <a:rPr lang="en-US" sz="2200" dirty="0" smtClean="0"/>
              <a:t> </a:t>
            </a:r>
            <a:r>
              <a:rPr lang="en-US" sz="2200" dirty="0" err="1" smtClean="0"/>
              <a:t>waji</a:t>
            </a:r>
            <a:r>
              <a:rPr lang="en-US" sz="2200" dirty="0" smtClean="0"/>
              <a:t> tan </a:t>
            </a:r>
            <a:r>
              <a:rPr lang="en-US" sz="2200" dirty="0" err="1" smtClean="0"/>
              <a:t>wĕnang</a:t>
            </a:r>
            <a:r>
              <a:rPr lang="en-US" sz="2200" dirty="0" smtClean="0"/>
              <a:t> </a:t>
            </a:r>
            <a:r>
              <a:rPr lang="en-US" sz="2200" dirty="0" err="1" smtClean="0"/>
              <a:t>ngawnangan</a:t>
            </a:r>
            <a:r>
              <a:rPr lang="en-US" sz="2200" dirty="0" smtClean="0"/>
              <a:t>, ring </a:t>
            </a:r>
            <a:r>
              <a:rPr lang="en-US" sz="2200" dirty="0" err="1" smtClean="0"/>
              <a:t>kahyangan</a:t>
            </a:r>
            <a:r>
              <a:rPr lang="en-US" sz="2200" dirty="0" smtClean="0"/>
              <a:t> </a:t>
            </a:r>
            <a:r>
              <a:rPr lang="en-US" sz="2200" dirty="0" err="1" smtClean="0"/>
              <a:t>mangkana</a:t>
            </a:r>
            <a:r>
              <a:rPr lang="en-US" sz="2200" dirty="0" smtClean="0"/>
              <a:t> </a:t>
            </a:r>
            <a:r>
              <a:rPr lang="en-US" sz="2200" dirty="0" err="1" smtClean="0"/>
              <a:t>tingkahing</a:t>
            </a:r>
            <a:r>
              <a:rPr lang="en-US" sz="2200" dirty="0" smtClean="0"/>
              <a:t> </a:t>
            </a:r>
            <a:r>
              <a:rPr lang="en-US" sz="2200" dirty="0" err="1" smtClean="0"/>
              <a:t>nguni-nguni</a:t>
            </a:r>
            <a:r>
              <a:rPr lang="en-US" sz="2200" dirty="0" smtClean="0"/>
              <a:t>, </a:t>
            </a:r>
            <a:r>
              <a:rPr lang="en-US" sz="2200" dirty="0" err="1" smtClean="0"/>
              <a:t>kayang</a:t>
            </a:r>
            <a:r>
              <a:rPr lang="en-US" sz="2200" dirty="0" smtClean="0"/>
              <a:t> </a:t>
            </a:r>
            <a:r>
              <a:rPr lang="en-US" sz="2200" dirty="0" err="1" smtClean="0"/>
              <a:t>mangke</a:t>
            </a:r>
            <a:r>
              <a:rPr lang="en-US" sz="2200" dirty="0" smtClean="0"/>
              <a:t> </a:t>
            </a:r>
            <a:r>
              <a:rPr lang="en-US" sz="2200" dirty="0" err="1" smtClean="0"/>
              <a:t>sira</a:t>
            </a:r>
            <a:r>
              <a:rPr lang="en-US" sz="2200" dirty="0" smtClean="0"/>
              <a:t> </a:t>
            </a:r>
            <a:r>
              <a:rPr lang="en-US" sz="2200" dirty="0" err="1" smtClean="0"/>
              <a:t>Sangkul</a:t>
            </a:r>
            <a:r>
              <a:rPr lang="en-US" sz="2200" dirty="0" smtClean="0"/>
              <a:t> </a:t>
            </a:r>
            <a:r>
              <a:rPr lang="en-US" sz="2200" dirty="0" err="1" smtClean="0"/>
              <a:t>Putih</a:t>
            </a:r>
            <a:r>
              <a:rPr lang="en-US" sz="2200" dirty="0" smtClean="0"/>
              <a:t>, </a:t>
            </a:r>
            <a:r>
              <a:rPr lang="en-US" sz="2200" dirty="0" err="1" smtClean="0"/>
              <a:t>juga</a:t>
            </a:r>
            <a:r>
              <a:rPr lang="en-US" sz="2200" dirty="0" smtClean="0"/>
              <a:t> </a:t>
            </a:r>
            <a:r>
              <a:rPr lang="en-US" sz="2200" dirty="0" err="1" smtClean="0"/>
              <a:t>ngawnangang</a:t>
            </a:r>
            <a:r>
              <a:rPr lang="en-US" sz="2200" dirty="0" smtClean="0"/>
              <a:t> ring </a:t>
            </a:r>
            <a:r>
              <a:rPr lang="en-US" sz="2200" dirty="0" err="1" smtClean="0"/>
              <a:t>kahyangan</a:t>
            </a:r>
            <a:r>
              <a:rPr lang="en-US" sz="2200" dirty="0" smtClean="0"/>
              <a:t>, </a:t>
            </a:r>
            <a:r>
              <a:rPr lang="en-US" sz="2200" dirty="0" err="1" smtClean="0"/>
              <a:t>nanging</a:t>
            </a:r>
            <a:r>
              <a:rPr lang="en-US" sz="2200" dirty="0" smtClean="0"/>
              <a:t> tan </a:t>
            </a:r>
            <a:r>
              <a:rPr lang="en-US" sz="2200" dirty="0" err="1" smtClean="0"/>
              <a:t>keh</a:t>
            </a:r>
            <a:r>
              <a:rPr lang="en-US" sz="2200" dirty="0" smtClean="0"/>
              <a:t> </a:t>
            </a:r>
            <a:r>
              <a:rPr lang="en-US" sz="2200" dirty="0" err="1" smtClean="0"/>
              <a:t>hana</a:t>
            </a:r>
            <a:r>
              <a:rPr lang="en-US" sz="2200" dirty="0" smtClean="0"/>
              <a:t> </a:t>
            </a:r>
            <a:r>
              <a:rPr lang="en-US" sz="2200" dirty="0" err="1" smtClean="0"/>
              <a:t>wruh</a:t>
            </a:r>
            <a:r>
              <a:rPr lang="en-US" sz="2200" dirty="0" smtClean="0"/>
              <a:t> ring </a:t>
            </a:r>
            <a:r>
              <a:rPr lang="en-US" sz="2200" dirty="0" err="1" smtClean="0"/>
              <a:t>Sangkul</a:t>
            </a:r>
            <a:r>
              <a:rPr lang="en-US" sz="2200" dirty="0" smtClean="0"/>
              <a:t> </a:t>
            </a:r>
            <a:r>
              <a:rPr lang="en-US" sz="2200" dirty="0" err="1" smtClean="0"/>
              <a:t>Putih</a:t>
            </a:r>
            <a:r>
              <a:rPr lang="en-US" sz="2200" dirty="0" smtClean="0"/>
              <a:t>, </a:t>
            </a:r>
            <a:r>
              <a:rPr lang="en-US" sz="2200" dirty="0" err="1" smtClean="0"/>
              <a:t>karana</a:t>
            </a:r>
            <a:r>
              <a:rPr lang="en-US" sz="2200" dirty="0" smtClean="0"/>
              <a:t> ring </a:t>
            </a:r>
            <a:r>
              <a:rPr lang="en-US" sz="2200" dirty="0" err="1" smtClean="0"/>
              <a:t>katah</a:t>
            </a:r>
            <a:r>
              <a:rPr lang="en-US" sz="2200" dirty="0" smtClean="0"/>
              <a:t> </a:t>
            </a:r>
            <a:r>
              <a:rPr lang="en-US" sz="2200" dirty="0" err="1" smtClean="0"/>
              <a:t>pamangkune</a:t>
            </a:r>
            <a:r>
              <a:rPr lang="en-US" sz="2200" dirty="0" smtClean="0"/>
              <a:t>, </a:t>
            </a:r>
            <a:r>
              <a:rPr lang="en-US" sz="2200" dirty="0" err="1" smtClean="0"/>
              <a:t>ngawu-ngawu</a:t>
            </a:r>
            <a:r>
              <a:rPr lang="en-US" sz="2200" dirty="0"/>
              <a:t> </a:t>
            </a:r>
            <a:r>
              <a:rPr lang="en-US" sz="2200" dirty="0" smtClean="0"/>
              <a:t>ring </a:t>
            </a:r>
            <a:r>
              <a:rPr lang="en-US" sz="2200" dirty="0" err="1" smtClean="0"/>
              <a:t>kahyangan</a:t>
            </a:r>
            <a:r>
              <a:rPr lang="en-US" sz="2200" dirty="0" smtClean="0"/>
              <a:t>, </a:t>
            </a:r>
            <a:r>
              <a:rPr lang="en-US" sz="2200" dirty="0" err="1" smtClean="0"/>
              <a:t>matur-matur</a:t>
            </a:r>
            <a:r>
              <a:rPr lang="en-US" sz="2200" dirty="0" smtClean="0"/>
              <a:t> ring </a:t>
            </a:r>
            <a:r>
              <a:rPr lang="en-US" sz="2200" dirty="0" err="1" smtClean="0"/>
              <a:t>bhatara</a:t>
            </a:r>
            <a:r>
              <a:rPr lang="en-US" sz="2200" dirty="0" smtClean="0"/>
              <a:t>, </a:t>
            </a:r>
            <a:r>
              <a:rPr lang="en-US" sz="2200" dirty="0" err="1" smtClean="0"/>
              <a:t>pada</a:t>
            </a:r>
            <a:r>
              <a:rPr lang="en-US" sz="2200" dirty="0" smtClean="0"/>
              <a:t> </a:t>
            </a:r>
            <a:r>
              <a:rPr lang="en-US" sz="2200" dirty="0" err="1" smtClean="0"/>
              <a:t>katiben</a:t>
            </a:r>
            <a:r>
              <a:rPr lang="en-US" sz="2200" dirty="0" smtClean="0"/>
              <a:t> </a:t>
            </a:r>
            <a:r>
              <a:rPr lang="en-US" sz="2200" dirty="0" err="1" smtClean="0"/>
              <a:t>tantu</a:t>
            </a:r>
            <a:r>
              <a:rPr lang="en-US" sz="2200" dirty="0" smtClean="0"/>
              <a:t> ring </a:t>
            </a:r>
            <a:r>
              <a:rPr lang="en-US" sz="2200" dirty="0" err="1" smtClean="0"/>
              <a:t>bhatarane</a:t>
            </a:r>
            <a:r>
              <a:rPr lang="en-US" sz="2200" dirty="0" smtClean="0"/>
              <a:t> ring </a:t>
            </a:r>
            <a:r>
              <a:rPr lang="en-US" sz="2200" dirty="0" err="1" smtClean="0"/>
              <a:t>kahyangan</a:t>
            </a:r>
            <a:r>
              <a:rPr lang="en-US" sz="2200" dirty="0" smtClean="0"/>
              <a:t>, </a:t>
            </a:r>
            <a:r>
              <a:rPr lang="en-US" sz="2200" dirty="0" err="1" smtClean="0"/>
              <a:t>pada</a:t>
            </a:r>
            <a:r>
              <a:rPr lang="en-US" sz="2200" dirty="0" smtClean="0"/>
              <a:t> </a:t>
            </a:r>
            <a:r>
              <a:rPr lang="en-US" sz="2200" dirty="0" err="1" smtClean="0"/>
              <a:t>arok</a:t>
            </a:r>
            <a:r>
              <a:rPr lang="en-US" sz="2200" dirty="0" smtClean="0"/>
              <a:t> </a:t>
            </a:r>
            <a:r>
              <a:rPr lang="en-US" sz="2200" dirty="0" err="1" smtClean="0"/>
              <a:t>jĕmur</a:t>
            </a:r>
            <a:r>
              <a:rPr lang="en-US" sz="2200" dirty="0" smtClean="0"/>
              <a:t> </a:t>
            </a:r>
            <a:r>
              <a:rPr lang="en-US" sz="2200" dirty="0" err="1" smtClean="0"/>
              <a:t>manusane</a:t>
            </a:r>
            <a:r>
              <a:rPr lang="en-US" sz="2200" dirty="0" smtClean="0"/>
              <a:t>, </a:t>
            </a:r>
            <a:r>
              <a:rPr lang="en-US" sz="2200" dirty="0" err="1" smtClean="0"/>
              <a:t>pada</a:t>
            </a:r>
            <a:r>
              <a:rPr lang="en-US" sz="2200" dirty="0" smtClean="0"/>
              <a:t> tan </a:t>
            </a:r>
            <a:r>
              <a:rPr lang="en-US" sz="2200" dirty="0" err="1" smtClean="0"/>
              <a:t>wruh</a:t>
            </a:r>
            <a:r>
              <a:rPr lang="en-US" sz="2200" dirty="0" smtClean="0"/>
              <a:t> ring </a:t>
            </a:r>
            <a:r>
              <a:rPr lang="en-US" sz="2200" dirty="0" err="1" smtClean="0"/>
              <a:t>dhadhar</a:t>
            </a:r>
            <a:r>
              <a:rPr lang="en-US" sz="2200" dirty="0" smtClean="0"/>
              <a:t> </a:t>
            </a:r>
            <a:r>
              <a:rPr lang="en-US" sz="2200" dirty="0" err="1" smtClean="0"/>
              <a:t>kajarnya</a:t>
            </a:r>
            <a:r>
              <a:rPr lang="en-US" sz="2200" dirty="0" smtClean="0"/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6294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1156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I.A. </a:t>
            </a:r>
            <a:r>
              <a:rPr lang="en-US" sz="3600" b="1" dirty="0" err="1" smtClean="0">
                <a:solidFill>
                  <a:schemeClr val="bg1"/>
                </a:solidFill>
              </a:rPr>
              <a:t>Lontar</a:t>
            </a:r>
            <a:r>
              <a:rPr lang="en-US" sz="3600" b="1" dirty="0" smtClean="0">
                <a:solidFill>
                  <a:schemeClr val="bg1"/>
                </a:solidFill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</a:rPr>
              <a:t>Usana</a:t>
            </a:r>
            <a:r>
              <a:rPr lang="en-US" sz="3600" b="1" dirty="0" smtClean="0">
                <a:solidFill>
                  <a:schemeClr val="bg1"/>
                </a:solidFill>
              </a:rPr>
              <a:t> Bali </a:t>
            </a:r>
            <a:r>
              <a:rPr lang="en-US" sz="3600" b="1" dirty="0" err="1" smtClean="0">
                <a:solidFill>
                  <a:schemeClr val="bg1"/>
                </a:solidFill>
              </a:rPr>
              <a:t>Mwang</a:t>
            </a:r>
            <a:r>
              <a:rPr lang="en-US" sz="3600" b="1" dirty="0" smtClean="0">
                <a:solidFill>
                  <a:schemeClr val="bg1"/>
                </a:solidFill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</a:rPr>
              <a:t>Ageman</a:t>
            </a:r>
            <a:r>
              <a:rPr lang="en-US" sz="3600" b="1" dirty="0" smtClean="0">
                <a:solidFill>
                  <a:schemeClr val="bg1"/>
                </a:solidFill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</a:rPr>
              <a:t>Pamangku</a:t>
            </a:r>
            <a:r>
              <a:rPr lang="en-US" sz="3600" b="1" dirty="0" smtClean="0">
                <a:solidFill>
                  <a:schemeClr val="bg1"/>
                </a:solidFill>
              </a:rPr>
              <a:t> (51a.)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6282"/>
            <a:ext cx="10515600" cy="5060681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err="1" smtClean="0"/>
              <a:t>Nyan</a:t>
            </a:r>
            <a:r>
              <a:rPr lang="en-US" dirty="0" smtClean="0"/>
              <a:t> </a:t>
            </a:r>
            <a:r>
              <a:rPr lang="en-US" dirty="0" err="1" smtClean="0"/>
              <a:t>tingkahing</a:t>
            </a:r>
            <a:r>
              <a:rPr lang="en-US" dirty="0" smtClean="0"/>
              <a:t> </a:t>
            </a:r>
            <a:r>
              <a:rPr lang="en-US" dirty="0" err="1" smtClean="0"/>
              <a:t>pamangku</a:t>
            </a:r>
            <a:r>
              <a:rPr lang="en-US" dirty="0" smtClean="0"/>
              <a:t>, </a:t>
            </a:r>
            <a:r>
              <a:rPr lang="en-US" dirty="0" err="1" smtClean="0"/>
              <a:t>kawruhakna</a:t>
            </a:r>
            <a:r>
              <a:rPr lang="en-US" dirty="0" smtClean="0"/>
              <a:t> sane </a:t>
            </a:r>
            <a:r>
              <a:rPr lang="en-US" dirty="0" err="1" smtClean="0"/>
              <a:t>mawak</a:t>
            </a:r>
            <a:r>
              <a:rPr lang="en-US" dirty="0" smtClean="0"/>
              <a:t> </a:t>
            </a:r>
            <a:r>
              <a:rPr lang="en-US" dirty="0" err="1" smtClean="0"/>
              <a:t>pamangku</a:t>
            </a:r>
            <a:r>
              <a:rPr lang="en-US" dirty="0" smtClean="0"/>
              <a:t>, ring </a:t>
            </a:r>
            <a:r>
              <a:rPr lang="en-US" dirty="0" err="1" smtClean="0"/>
              <a:t>sariranta</a:t>
            </a:r>
            <a:r>
              <a:rPr lang="en-US" dirty="0" smtClean="0"/>
              <a:t>, </a:t>
            </a:r>
            <a:r>
              <a:rPr lang="en-US" dirty="0" err="1" smtClean="0"/>
              <a:t>linggihang</a:t>
            </a:r>
            <a:r>
              <a:rPr lang="en-US" dirty="0" smtClean="0"/>
              <a:t> rare </a:t>
            </a:r>
            <a:r>
              <a:rPr lang="en-US" dirty="0" err="1" smtClean="0"/>
              <a:t>angon</a:t>
            </a:r>
            <a:r>
              <a:rPr lang="en-US" dirty="0" smtClean="0"/>
              <a:t>, </a:t>
            </a:r>
            <a:r>
              <a:rPr lang="en-US" dirty="0" err="1" smtClean="0"/>
              <a:t>pinaka</a:t>
            </a:r>
            <a:r>
              <a:rPr lang="en-US" dirty="0" smtClean="0"/>
              <a:t> </a:t>
            </a:r>
            <a:r>
              <a:rPr lang="en-US" dirty="0" err="1" smtClean="0"/>
              <a:t>pamangku</a:t>
            </a:r>
            <a:r>
              <a:rPr lang="en-US" dirty="0" smtClean="0"/>
              <a:t> ring </a:t>
            </a:r>
            <a:r>
              <a:rPr lang="en-US" dirty="0" err="1" smtClean="0"/>
              <a:t>sariranta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esining</a:t>
            </a:r>
            <a:r>
              <a:rPr lang="en-US" dirty="0" smtClean="0"/>
              <a:t> bwana alit, </a:t>
            </a:r>
            <a:r>
              <a:rPr lang="en-US" dirty="0" err="1" smtClean="0"/>
              <a:t>magĕnah</a:t>
            </a:r>
            <a:r>
              <a:rPr lang="en-US" dirty="0" smtClean="0"/>
              <a:t> ring </a:t>
            </a:r>
            <a:r>
              <a:rPr lang="en-US" dirty="0" err="1" smtClean="0"/>
              <a:t>pagantungan</a:t>
            </a:r>
            <a:r>
              <a:rPr lang="en-US" dirty="0" smtClean="0"/>
              <a:t> </a:t>
            </a:r>
            <a:r>
              <a:rPr lang="en-US" dirty="0" err="1" smtClean="0"/>
              <a:t>atine</a:t>
            </a:r>
            <a:r>
              <a:rPr lang="en-US" dirty="0" smtClean="0"/>
              <a:t>, </a:t>
            </a:r>
            <a:r>
              <a:rPr lang="en-US" dirty="0" err="1" smtClean="0"/>
              <a:t>nga</a:t>
            </a:r>
            <a:r>
              <a:rPr lang="en-US" dirty="0" smtClean="0"/>
              <a:t>, </a:t>
            </a:r>
            <a:r>
              <a:rPr lang="en-US" dirty="0" err="1" smtClean="0"/>
              <a:t>ika</a:t>
            </a:r>
            <a:r>
              <a:rPr lang="en-US" dirty="0" smtClean="0"/>
              <a:t> I rare </a:t>
            </a:r>
            <a:r>
              <a:rPr lang="en-US" dirty="0" err="1" smtClean="0"/>
              <a:t>angon</a:t>
            </a:r>
            <a:r>
              <a:rPr lang="en-US" dirty="0" smtClean="0"/>
              <a:t> </a:t>
            </a:r>
            <a:r>
              <a:rPr lang="en-US" dirty="0" err="1" smtClean="0"/>
              <a:t>kawnangang</a:t>
            </a:r>
            <a:r>
              <a:rPr lang="en-US" dirty="0" smtClean="0"/>
              <a:t> </a:t>
            </a:r>
            <a:r>
              <a:rPr lang="en-US" dirty="0" err="1" smtClean="0"/>
              <a:t>pamangku</a:t>
            </a:r>
            <a:r>
              <a:rPr lang="en-US" dirty="0" smtClean="0"/>
              <a:t>, </a:t>
            </a:r>
            <a:r>
              <a:rPr lang="en-US" dirty="0" err="1" smtClean="0"/>
              <a:t>sumusup</a:t>
            </a:r>
            <a:r>
              <a:rPr lang="en-US" dirty="0" smtClean="0"/>
              <a:t> ring </a:t>
            </a:r>
            <a:r>
              <a:rPr lang="en-US" dirty="0" err="1" smtClean="0"/>
              <a:t>sabdha</a:t>
            </a:r>
            <a:r>
              <a:rPr lang="en-US" dirty="0" smtClean="0"/>
              <a:t> </a:t>
            </a:r>
            <a:r>
              <a:rPr lang="en-US" dirty="0" err="1" smtClean="0"/>
              <a:t>idĕp</a:t>
            </a:r>
            <a:r>
              <a:rPr lang="en-US" dirty="0" smtClean="0"/>
              <a:t>, </a:t>
            </a:r>
            <a:r>
              <a:rPr lang="en-US" dirty="0" err="1" smtClean="0"/>
              <a:t>ika</a:t>
            </a:r>
            <a:r>
              <a:rPr lang="en-US" dirty="0" smtClean="0"/>
              <a:t> </a:t>
            </a:r>
            <a:r>
              <a:rPr lang="en-US" dirty="0" err="1" smtClean="0"/>
              <a:t>wnang</a:t>
            </a:r>
            <a:r>
              <a:rPr lang="en-US" dirty="0" smtClean="0"/>
              <a:t> </a:t>
            </a:r>
            <a:r>
              <a:rPr lang="en-US" dirty="0" err="1" smtClean="0"/>
              <a:t>ragayang</a:t>
            </a:r>
            <a:r>
              <a:rPr lang="en-US" dirty="0" smtClean="0"/>
              <a:t> ring </a:t>
            </a:r>
            <a:r>
              <a:rPr lang="en-US" dirty="0" err="1" smtClean="0"/>
              <a:t>sariranta</a:t>
            </a:r>
            <a:r>
              <a:rPr lang="en-US" dirty="0" smtClean="0"/>
              <a:t>, </a:t>
            </a:r>
            <a:r>
              <a:rPr lang="en-US" dirty="0" err="1" smtClean="0"/>
              <a:t>apan</a:t>
            </a:r>
            <a:r>
              <a:rPr lang="en-US" dirty="0" smtClean="0"/>
              <a:t> I rare </a:t>
            </a:r>
            <a:r>
              <a:rPr lang="en-US" dirty="0" err="1" smtClean="0"/>
              <a:t>angon</a:t>
            </a:r>
            <a:r>
              <a:rPr lang="en-US" dirty="0" smtClean="0"/>
              <a:t> </a:t>
            </a:r>
            <a:r>
              <a:rPr lang="en-US" dirty="0" err="1" smtClean="0"/>
              <a:t>wruhing</a:t>
            </a:r>
            <a:r>
              <a:rPr lang="en-US" dirty="0" smtClean="0"/>
              <a:t> </a:t>
            </a:r>
            <a:r>
              <a:rPr lang="en-US" dirty="0" err="1" smtClean="0"/>
              <a:t>dewa</a:t>
            </a:r>
            <a:r>
              <a:rPr lang="en-US" dirty="0" smtClean="0"/>
              <a:t> </a:t>
            </a:r>
            <a:r>
              <a:rPr lang="en-US" dirty="0" err="1" smtClean="0"/>
              <a:t>sakwehnya</a:t>
            </a:r>
            <a:r>
              <a:rPr lang="en-US" dirty="0" smtClean="0"/>
              <a:t>, </a:t>
            </a:r>
            <a:r>
              <a:rPr lang="en-US" dirty="0" err="1" smtClean="0"/>
              <a:t>mwang</a:t>
            </a:r>
            <a:r>
              <a:rPr lang="en-US" dirty="0" smtClean="0"/>
              <a:t> retuning </a:t>
            </a:r>
            <a:r>
              <a:rPr lang="en-US" dirty="0" err="1" smtClean="0"/>
              <a:t>sarira</a:t>
            </a:r>
            <a:r>
              <a:rPr lang="en-US" dirty="0" smtClean="0"/>
              <a:t>, mwah </a:t>
            </a:r>
            <a:r>
              <a:rPr lang="en-US" dirty="0" err="1" smtClean="0"/>
              <a:t>bhuta</a:t>
            </a:r>
            <a:r>
              <a:rPr lang="en-US" dirty="0" smtClean="0"/>
              <a:t> </a:t>
            </a:r>
            <a:r>
              <a:rPr lang="en-US" dirty="0" err="1" smtClean="0"/>
              <a:t>kala</a:t>
            </a:r>
            <a:r>
              <a:rPr lang="en-US" dirty="0" smtClean="0"/>
              <a:t> ring </a:t>
            </a:r>
            <a:r>
              <a:rPr lang="en-US" dirty="0" err="1" smtClean="0"/>
              <a:t>sarîra</a:t>
            </a:r>
            <a:r>
              <a:rPr lang="en-US" dirty="0" smtClean="0"/>
              <a:t>, </a:t>
            </a:r>
            <a:r>
              <a:rPr lang="en-US" dirty="0" err="1" smtClean="0"/>
              <a:t>sami</a:t>
            </a:r>
            <a:r>
              <a:rPr lang="en-US" dirty="0" smtClean="0"/>
              <a:t> </a:t>
            </a:r>
            <a:r>
              <a:rPr lang="en-US" dirty="0" err="1" smtClean="0"/>
              <a:t>kawungkuh</a:t>
            </a:r>
            <a:r>
              <a:rPr lang="en-US" dirty="0" smtClean="0"/>
              <a:t> ring I rare </a:t>
            </a:r>
            <a:r>
              <a:rPr lang="en-US" dirty="0" err="1" smtClean="0"/>
              <a:t>angon</a:t>
            </a:r>
            <a:r>
              <a:rPr lang="en-US" dirty="0" smtClean="0"/>
              <a:t>, </a:t>
            </a:r>
            <a:r>
              <a:rPr lang="en-US" dirty="0" err="1" smtClean="0"/>
              <a:t>mwang</a:t>
            </a:r>
            <a:r>
              <a:rPr lang="en-US" dirty="0" smtClean="0"/>
              <a:t> ring bwana </a:t>
            </a:r>
            <a:r>
              <a:rPr lang="en-US" dirty="0" err="1" smtClean="0"/>
              <a:t>agung</a:t>
            </a:r>
            <a:r>
              <a:rPr lang="en-US" dirty="0" smtClean="0"/>
              <a:t>, </a:t>
            </a:r>
            <a:r>
              <a:rPr lang="en-US" dirty="0" err="1" smtClean="0"/>
              <a:t>pamangkune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sunya</a:t>
            </a:r>
            <a:r>
              <a:rPr lang="en-US" dirty="0" smtClean="0"/>
              <a:t> </a:t>
            </a:r>
            <a:r>
              <a:rPr lang="en-US" dirty="0" err="1" smtClean="0"/>
              <a:t>marata</a:t>
            </a:r>
            <a:r>
              <a:rPr lang="en-US" dirty="0" smtClean="0"/>
              <a:t>, tan </a:t>
            </a:r>
            <a:r>
              <a:rPr lang="en-US" dirty="0" err="1" smtClean="0"/>
              <a:t>hana</a:t>
            </a:r>
            <a:r>
              <a:rPr lang="en-US" dirty="0" smtClean="0"/>
              <a:t> </a:t>
            </a:r>
            <a:r>
              <a:rPr lang="en-US" dirty="0" err="1" smtClean="0"/>
              <a:t>paran-paran</a:t>
            </a:r>
            <a:r>
              <a:rPr lang="en-US" dirty="0" smtClean="0"/>
              <a:t>, para </a:t>
            </a:r>
            <a:r>
              <a:rPr lang="en-US" dirty="0" err="1" smtClean="0"/>
              <a:t>ngaran</a:t>
            </a:r>
            <a:r>
              <a:rPr lang="en-US" dirty="0" smtClean="0"/>
              <a:t> </a:t>
            </a:r>
            <a:r>
              <a:rPr lang="en-US" dirty="0" err="1" smtClean="0"/>
              <a:t>kabeh</a:t>
            </a:r>
            <a:r>
              <a:rPr lang="en-US" dirty="0" smtClean="0"/>
              <a:t>, </a:t>
            </a:r>
            <a:r>
              <a:rPr lang="en-US" dirty="0" err="1" smtClean="0"/>
              <a:t>norana</a:t>
            </a:r>
            <a:r>
              <a:rPr lang="en-US" dirty="0" smtClean="0"/>
              <a:t> </a:t>
            </a:r>
            <a:r>
              <a:rPr lang="en-US" dirty="0" err="1" smtClean="0"/>
              <a:t>hana</a:t>
            </a:r>
            <a:r>
              <a:rPr lang="en-US" dirty="0" smtClean="0"/>
              <a:t> </a:t>
            </a:r>
            <a:r>
              <a:rPr lang="en-US" dirty="0" err="1" smtClean="0"/>
              <a:t>windu</a:t>
            </a:r>
            <a:r>
              <a:rPr lang="en-US" dirty="0" smtClean="0"/>
              <a:t> </a:t>
            </a:r>
            <a:r>
              <a:rPr lang="en-US" dirty="0" err="1" smtClean="0"/>
              <a:t>suwung</a:t>
            </a:r>
            <a:r>
              <a:rPr lang="en-US" dirty="0" smtClean="0"/>
              <a:t>, </a:t>
            </a:r>
            <a:r>
              <a:rPr lang="en-US" dirty="0" err="1" smtClean="0"/>
              <a:t>ika</a:t>
            </a:r>
            <a:r>
              <a:rPr lang="en-US" dirty="0" smtClean="0"/>
              <a:t> </a:t>
            </a:r>
            <a:r>
              <a:rPr lang="en-US" dirty="0" err="1" smtClean="0"/>
              <a:t>mayoga</a:t>
            </a:r>
            <a:r>
              <a:rPr lang="en-US" dirty="0" smtClean="0"/>
              <a:t>, </a:t>
            </a:r>
            <a:r>
              <a:rPr lang="en-US" dirty="0" err="1" smtClean="0"/>
              <a:t>mijil</a:t>
            </a:r>
            <a:r>
              <a:rPr lang="en-US" dirty="0" smtClean="0"/>
              <a:t> </a:t>
            </a:r>
            <a:r>
              <a:rPr lang="en-US" dirty="0" err="1" smtClean="0"/>
              <a:t>ikang</a:t>
            </a:r>
            <a:r>
              <a:rPr lang="en-US" dirty="0" smtClean="0"/>
              <a:t> Padma </a:t>
            </a:r>
            <a:r>
              <a:rPr lang="en-US" dirty="0" err="1" smtClean="0"/>
              <a:t>nglayang</a:t>
            </a:r>
            <a:r>
              <a:rPr lang="en-US" dirty="0" smtClean="0"/>
              <a:t>, </a:t>
            </a:r>
            <a:r>
              <a:rPr lang="en-US" dirty="0" err="1" smtClean="0"/>
              <a:t>ika</a:t>
            </a:r>
            <a:r>
              <a:rPr lang="en-US" dirty="0" smtClean="0"/>
              <a:t> Padma sari ta </a:t>
            </a:r>
            <a:r>
              <a:rPr lang="en-US" dirty="0" err="1" smtClean="0"/>
              <a:t>ya</a:t>
            </a:r>
            <a:r>
              <a:rPr lang="en-US" dirty="0" smtClean="0"/>
              <a:t>, </a:t>
            </a:r>
            <a:r>
              <a:rPr lang="en-US" dirty="0" err="1" smtClean="0"/>
              <a:t>ngaran</a:t>
            </a:r>
            <a:r>
              <a:rPr lang="en-US" dirty="0" smtClean="0"/>
              <a:t>, </a:t>
            </a:r>
            <a:r>
              <a:rPr lang="en-US" dirty="0" err="1" smtClean="0"/>
              <a:t>madruwe</a:t>
            </a:r>
            <a:r>
              <a:rPr lang="en-US" dirty="0" smtClean="0"/>
              <a:t> </a:t>
            </a:r>
            <a:r>
              <a:rPr lang="en-US" dirty="0" err="1" smtClean="0"/>
              <a:t>astane</a:t>
            </a:r>
            <a:r>
              <a:rPr lang="en-US" dirty="0" smtClean="0"/>
              <a:t>, sang </a:t>
            </a:r>
            <a:r>
              <a:rPr lang="en-US" dirty="0" err="1" smtClean="0"/>
              <a:t>hyang</a:t>
            </a:r>
            <a:r>
              <a:rPr lang="en-US" dirty="0" smtClean="0"/>
              <a:t> </a:t>
            </a:r>
            <a:r>
              <a:rPr lang="en-US" dirty="0" err="1" smtClean="0"/>
              <a:t>asta</a:t>
            </a:r>
            <a:r>
              <a:rPr lang="en-US" dirty="0" smtClean="0"/>
              <a:t> </a:t>
            </a:r>
            <a:r>
              <a:rPr lang="en-US" dirty="0" err="1" smtClean="0"/>
              <a:t>wisesa</a:t>
            </a:r>
            <a:r>
              <a:rPr lang="en-US" dirty="0" smtClean="0"/>
              <a:t> </a:t>
            </a:r>
            <a:r>
              <a:rPr lang="en-US" dirty="0" err="1" smtClean="0"/>
              <a:t>ngaran</a:t>
            </a:r>
            <a:r>
              <a:rPr lang="en-US" dirty="0" smtClean="0"/>
              <a:t>, sang haying </a:t>
            </a:r>
            <a:r>
              <a:rPr lang="en-US" dirty="0" err="1" smtClean="0"/>
              <a:t>murccha</a:t>
            </a:r>
            <a:r>
              <a:rPr lang="en-US" dirty="0" smtClean="0"/>
              <a:t>, </a:t>
            </a:r>
            <a:r>
              <a:rPr lang="en-US" dirty="0" err="1" smtClean="0"/>
              <a:t>nga</a:t>
            </a:r>
            <a:r>
              <a:rPr lang="en-US" dirty="0" smtClean="0"/>
              <a:t>, sang </a:t>
            </a:r>
            <a:r>
              <a:rPr lang="en-US" dirty="0" err="1" smtClean="0"/>
              <a:t>hyang</a:t>
            </a:r>
            <a:r>
              <a:rPr lang="en-US" dirty="0" smtClean="0"/>
              <a:t> tri </a:t>
            </a:r>
            <a:r>
              <a:rPr lang="en-US" dirty="0" err="1" smtClean="0"/>
              <a:t>mrtining</a:t>
            </a:r>
            <a:r>
              <a:rPr lang="en-US" dirty="0" smtClean="0"/>
              <a:t> </a:t>
            </a:r>
            <a:r>
              <a:rPr lang="en-US" dirty="0" err="1" smtClean="0"/>
              <a:t>lĕwih</a:t>
            </a:r>
            <a:r>
              <a:rPr lang="en-US" dirty="0" smtClean="0"/>
              <a:t>, </a:t>
            </a:r>
            <a:r>
              <a:rPr lang="en-US" dirty="0" err="1" smtClean="0"/>
              <a:t>nga</a:t>
            </a:r>
            <a:r>
              <a:rPr lang="en-US" dirty="0" smtClean="0"/>
              <a:t>, </a:t>
            </a:r>
            <a:r>
              <a:rPr lang="en-US" dirty="0" err="1" smtClean="0"/>
              <a:t>lwirnya</a:t>
            </a:r>
            <a:r>
              <a:rPr lang="en-US" dirty="0" smtClean="0"/>
              <a:t> alit tan </a:t>
            </a:r>
            <a:r>
              <a:rPr lang="en-US" dirty="0" err="1" smtClean="0"/>
              <a:t>hana</a:t>
            </a:r>
            <a:r>
              <a:rPr lang="en-US" dirty="0" smtClean="0"/>
              <a:t> </a:t>
            </a:r>
            <a:r>
              <a:rPr lang="en-US" dirty="0" err="1" smtClean="0"/>
              <a:t>alitan</a:t>
            </a:r>
            <a:r>
              <a:rPr lang="en-US" dirty="0" smtClean="0"/>
              <a:t>, </a:t>
            </a:r>
            <a:r>
              <a:rPr lang="en-US" dirty="0" err="1" smtClean="0"/>
              <a:t>luhur</a:t>
            </a:r>
            <a:r>
              <a:rPr lang="en-US" dirty="0" smtClean="0"/>
              <a:t> tan </a:t>
            </a:r>
            <a:r>
              <a:rPr lang="en-US" dirty="0" err="1" smtClean="0"/>
              <a:t>hana</a:t>
            </a:r>
            <a:r>
              <a:rPr lang="en-US" dirty="0" smtClean="0"/>
              <a:t> </a:t>
            </a:r>
            <a:r>
              <a:rPr lang="en-US" dirty="0" err="1" smtClean="0"/>
              <a:t>luhuran</a:t>
            </a:r>
            <a:r>
              <a:rPr lang="en-US" dirty="0" smtClean="0"/>
              <a:t>, </a:t>
            </a:r>
            <a:r>
              <a:rPr lang="en-US" dirty="0" err="1" smtClean="0"/>
              <a:t>maraga</a:t>
            </a:r>
            <a:r>
              <a:rPr lang="en-US" dirty="0" smtClean="0"/>
              <a:t> </a:t>
            </a:r>
            <a:r>
              <a:rPr lang="en-US" dirty="0" err="1" smtClean="0"/>
              <a:t>bhatara</a:t>
            </a:r>
            <a:r>
              <a:rPr lang="en-US" dirty="0" smtClean="0"/>
              <a:t> </a:t>
            </a:r>
            <a:r>
              <a:rPr lang="en-US" dirty="0" err="1" smtClean="0"/>
              <a:t>suci</a:t>
            </a:r>
            <a:r>
              <a:rPr lang="en-US" dirty="0" smtClean="0"/>
              <a:t> </a:t>
            </a:r>
            <a:r>
              <a:rPr lang="en-US" dirty="0" err="1" smtClean="0"/>
              <a:t>suksma</a:t>
            </a:r>
            <a:r>
              <a:rPr lang="en-US" dirty="0" smtClean="0"/>
              <a:t>, </a:t>
            </a:r>
            <a:r>
              <a:rPr lang="en-US" dirty="0" err="1" smtClean="0"/>
              <a:t>ning</a:t>
            </a:r>
            <a:r>
              <a:rPr lang="en-US" dirty="0" smtClean="0"/>
              <a:t> </a:t>
            </a:r>
            <a:r>
              <a:rPr lang="en-US" dirty="0" err="1" smtClean="0"/>
              <a:t>hyang</a:t>
            </a:r>
            <a:r>
              <a:rPr lang="en-US" dirty="0" smtClean="0"/>
              <a:t>, </a:t>
            </a:r>
            <a:r>
              <a:rPr lang="en-US" dirty="0" err="1" smtClean="0"/>
              <a:t>hyangning</a:t>
            </a:r>
            <a:r>
              <a:rPr lang="en-US" dirty="0" smtClean="0"/>
              <a:t> </a:t>
            </a:r>
            <a:r>
              <a:rPr lang="en-US" dirty="0" err="1" smtClean="0"/>
              <a:t>hyang</a:t>
            </a:r>
            <a:r>
              <a:rPr lang="en-US" dirty="0" smtClean="0"/>
              <a:t>, </a:t>
            </a:r>
            <a:r>
              <a:rPr lang="en-US" dirty="0" err="1" smtClean="0"/>
              <a:t>nga</a:t>
            </a:r>
            <a:r>
              <a:rPr lang="en-US" dirty="0" smtClean="0"/>
              <a:t>, </a:t>
            </a:r>
            <a:r>
              <a:rPr lang="en-US" dirty="0" err="1" smtClean="0"/>
              <a:t>kamimitaning</a:t>
            </a:r>
            <a:r>
              <a:rPr lang="en-US" dirty="0" smtClean="0"/>
              <a:t> </a:t>
            </a:r>
            <a:r>
              <a:rPr lang="en-US" dirty="0" err="1" smtClean="0"/>
              <a:t>hyang</a:t>
            </a:r>
            <a:r>
              <a:rPr lang="en-US" dirty="0" smtClean="0"/>
              <a:t> </a:t>
            </a:r>
            <a:r>
              <a:rPr lang="en-US" dirty="0" err="1" smtClean="0"/>
              <a:t>kabeh</a:t>
            </a:r>
            <a:r>
              <a:rPr lang="en-US" dirty="0" smtClean="0"/>
              <a:t>, </a:t>
            </a:r>
            <a:r>
              <a:rPr lang="en-US" dirty="0" err="1" smtClean="0"/>
              <a:t>guruning</a:t>
            </a:r>
            <a:r>
              <a:rPr lang="en-US" dirty="0" smtClean="0"/>
              <a:t> </a:t>
            </a:r>
            <a:r>
              <a:rPr lang="en-US" dirty="0" err="1" smtClean="0"/>
              <a:t>aguru</a:t>
            </a:r>
            <a:r>
              <a:rPr lang="en-US" dirty="0" smtClean="0"/>
              <a:t>, </a:t>
            </a:r>
            <a:r>
              <a:rPr lang="en-US" dirty="0" err="1" smtClean="0"/>
              <a:t>nga</a:t>
            </a:r>
            <a:r>
              <a:rPr lang="en-US" dirty="0" smtClean="0"/>
              <a:t> </a:t>
            </a:r>
            <a:r>
              <a:rPr lang="en-US" dirty="0" err="1" smtClean="0"/>
              <a:t>salwir</a:t>
            </a:r>
            <a:r>
              <a:rPr lang="en-US" dirty="0" smtClean="0"/>
              <a:t> ring </a:t>
            </a:r>
            <a:r>
              <a:rPr lang="en-US" dirty="0" err="1" smtClean="0"/>
              <a:t>hyang</a:t>
            </a:r>
            <a:r>
              <a:rPr lang="en-US" dirty="0" smtClean="0"/>
              <a:t> </a:t>
            </a:r>
            <a:r>
              <a:rPr lang="en-US" dirty="0" err="1" smtClean="0"/>
              <a:t>kabeh</a:t>
            </a:r>
            <a:r>
              <a:rPr lang="en-US" dirty="0" smtClean="0"/>
              <a:t>, </a:t>
            </a:r>
            <a:r>
              <a:rPr lang="en-US" dirty="0" err="1" smtClean="0"/>
              <a:t>sami</a:t>
            </a:r>
            <a:r>
              <a:rPr lang="en-US" dirty="0" smtClean="0"/>
              <a:t> </a:t>
            </a:r>
            <a:r>
              <a:rPr lang="en-US" dirty="0" err="1" smtClean="0"/>
              <a:t>kawĕngku</a:t>
            </a:r>
            <a:r>
              <a:rPr lang="en-US" dirty="0" smtClean="0"/>
              <a:t> </a:t>
            </a:r>
            <a:r>
              <a:rPr lang="en-US" dirty="0" err="1" smtClean="0"/>
              <a:t>dening</a:t>
            </a:r>
            <a:r>
              <a:rPr lang="en-US" dirty="0" smtClean="0"/>
              <a:t> sang </a:t>
            </a:r>
            <a:r>
              <a:rPr lang="en-US" dirty="0" err="1" smtClean="0"/>
              <a:t>hyang</a:t>
            </a:r>
            <a:r>
              <a:rPr lang="en-US" dirty="0" smtClean="0"/>
              <a:t> </a:t>
            </a:r>
            <a:r>
              <a:rPr lang="en-US" dirty="0" err="1" smtClean="0"/>
              <a:t>Mūrtti</a:t>
            </a:r>
            <a:r>
              <a:rPr lang="en-US" dirty="0" smtClean="0"/>
              <a:t> </a:t>
            </a:r>
            <a:r>
              <a:rPr lang="en-US" dirty="0" err="1" smtClean="0"/>
              <a:t>alĕwih</a:t>
            </a:r>
            <a:r>
              <a:rPr lang="en-US" dirty="0" smtClean="0"/>
              <a:t>, </a:t>
            </a:r>
            <a:r>
              <a:rPr lang="en-US" dirty="0" err="1" smtClean="0"/>
              <a:t>ajwawera</a:t>
            </a:r>
            <a:r>
              <a:rPr lang="en-US" dirty="0" smtClean="0"/>
              <a:t> </a:t>
            </a:r>
            <a:r>
              <a:rPr lang="en-US" dirty="0" err="1" smtClean="0"/>
              <a:t>pingitĕn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633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944562"/>
          </a:xfrm>
          <a:solidFill>
            <a:schemeClr val="tx1"/>
          </a:solidFill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I. B.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Dalam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Kaputusan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Tutur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Sanghyang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Dashaksara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19200"/>
            <a:ext cx="8229600" cy="5334000"/>
          </a:xfrm>
          <a:solidFill>
            <a:srgbClr val="FFFF00"/>
          </a:solidFill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i="1" dirty="0" err="1" smtClean="0"/>
              <a:t>Nihan</a:t>
            </a:r>
            <a:r>
              <a:rPr lang="en-US" i="1" dirty="0" smtClean="0"/>
              <a:t> </a:t>
            </a:r>
            <a:r>
              <a:rPr lang="en-US" i="1" dirty="0" err="1"/>
              <a:t>kaputusan</a:t>
            </a:r>
            <a:r>
              <a:rPr lang="en-US" i="1" dirty="0"/>
              <a:t> </a:t>
            </a:r>
            <a:r>
              <a:rPr lang="en-US" i="1" dirty="0" err="1"/>
              <a:t>tutur</a:t>
            </a:r>
            <a:r>
              <a:rPr lang="en-US" i="1" dirty="0"/>
              <a:t> </a:t>
            </a:r>
            <a:r>
              <a:rPr lang="en-US" i="1" dirty="0" err="1"/>
              <a:t>Sanghyang</a:t>
            </a:r>
            <a:r>
              <a:rPr lang="en-US" i="1" dirty="0"/>
              <a:t> </a:t>
            </a:r>
            <a:r>
              <a:rPr lang="en-US" i="1" dirty="0" err="1"/>
              <a:t>Dashaksara</a:t>
            </a:r>
            <a:r>
              <a:rPr lang="en-US" i="1" dirty="0"/>
              <a:t> </a:t>
            </a:r>
            <a:r>
              <a:rPr lang="en-US" i="1" dirty="0" err="1"/>
              <a:t>ngaran</a:t>
            </a:r>
            <a:r>
              <a:rPr lang="en-US" i="1" dirty="0"/>
              <a:t>, </a:t>
            </a:r>
            <a:r>
              <a:rPr lang="en-US" i="1" dirty="0" err="1"/>
              <a:t>wekangsing</a:t>
            </a:r>
            <a:r>
              <a:rPr lang="en-US" i="1" dirty="0"/>
              <a:t> </a:t>
            </a:r>
            <a:r>
              <a:rPr lang="en-US" i="1" dirty="0" err="1"/>
              <a:t>mahotama</a:t>
            </a:r>
            <a:r>
              <a:rPr lang="en-US" i="1" dirty="0"/>
              <a:t>. </a:t>
            </a:r>
            <a:r>
              <a:rPr lang="en-US" i="1" dirty="0" err="1"/>
              <a:t>Yogia</a:t>
            </a:r>
            <a:r>
              <a:rPr lang="en-US" i="1" dirty="0"/>
              <a:t> </a:t>
            </a:r>
            <a:r>
              <a:rPr lang="en-US" i="1" dirty="0" err="1"/>
              <a:t>maka</a:t>
            </a:r>
            <a:r>
              <a:rPr lang="en-US" i="1" dirty="0"/>
              <a:t> glaring sang </a:t>
            </a:r>
            <a:r>
              <a:rPr lang="en-US" i="1" dirty="0" err="1"/>
              <a:t>putusing</a:t>
            </a:r>
            <a:r>
              <a:rPr lang="en-US" i="1" dirty="0"/>
              <a:t> </a:t>
            </a:r>
            <a:r>
              <a:rPr lang="en-US" i="1" dirty="0" err="1"/>
              <a:t>kapanditan</a:t>
            </a:r>
            <a:r>
              <a:rPr lang="en-US" i="1" dirty="0"/>
              <a:t>, </a:t>
            </a:r>
            <a:r>
              <a:rPr lang="en-US" i="1" dirty="0" err="1"/>
              <a:t>arang</a:t>
            </a:r>
            <a:r>
              <a:rPr lang="en-US" i="1" dirty="0"/>
              <a:t> </a:t>
            </a:r>
            <a:r>
              <a:rPr lang="en-US" i="1" dirty="0" err="1"/>
              <a:t>wong</a:t>
            </a:r>
            <a:r>
              <a:rPr lang="en-US" i="1" dirty="0"/>
              <a:t> </a:t>
            </a:r>
            <a:r>
              <a:rPr lang="en-US" i="1" dirty="0" err="1"/>
              <a:t>wikan</a:t>
            </a:r>
            <a:r>
              <a:rPr lang="en-US" i="1" dirty="0"/>
              <a:t> ring </a:t>
            </a:r>
            <a:r>
              <a:rPr lang="en-US" i="1" dirty="0" err="1"/>
              <a:t>katatwan</a:t>
            </a:r>
            <a:r>
              <a:rPr lang="en-US" i="1" dirty="0"/>
              <a:t> </a:t>
            </a:r>
            <a:r>
              <a:rPr lang="en-US" i="1" dirty="0" err="1"/>
              <a:t>shastra</a:t>
            </a:r>
            <a:r>
              <a:rPr lang="en-US" i="1" dirty="0"/>
              <a:t> </a:t>
            </a:r>
            <a:r>
              <a:rPr lang="en-US" i="1" dirty="0" err="1"/>
              <a:t>iki</a:t>
            </a:r>
            <a:r>
              <a:rPr lang="en-US" i="1" dirty="0"/>
              <a:t>. </a:t>
            </a:r>
            <a:r>
              <a:rPr lang="en-US" i="1" dirty="0" err="1"/>
              <a:t>Yadian</a:t>
            </a:r>
            <a:r>
              <a:rPr lang="en-US" i="1" dirty="0"/>
              <a:t> </a:t>
            </a:r>
            <a:r>
              <a:rPr lang="en-US" i="1" dirty="0" err="1"/>
              <a:t>sampun</a:t>
            </a:r>
            <a:r>
              <a:rPr lang="en-US" i="1" dirty="0"/>
              <a:t> </a:t>
            </a:r>
            <a:r>
              <a:rPr lang="en-US" i="1" dirty="0" err="1"/>
              <a:t>masucian</a:t>
            </a:r>
            <a:r>
              <a:rPr lang="en-US" i="1" dirty="0"/>
              <a:t>, yang </a:t>
            </a:r>
            <a:r>
              <a:rPr lang="en-US" i="1" dirty="0" err="1"/>
              <a:t>durung</a:t>
            </a:r>
            <a:r>
              <a:rPr lang="en-US" i="1" dirty="0"/>
              <a:t> </a:t>
            </a:r>
            <a:r>
              <a:rPr lang="en-US" i="1" dirty="0" err="1"/>
              <a:t>wruha</a:t>
            </a:r>
            <a:r>
              <a:rPr lang="en-US" i="1" dirty="0"/>
              <a:t> ring </a:t>
            </a:r>
            <a:r>
              <a:rPr lang="en-US" i="1" dirty="0" err="1"/>
              <a:t>ketatwaning</a:t>
            </a:r>
            <a:r>
              <a:rPr lang="en-US" i="1" dirty="0"/>
              <a:t> </a:t>
            </a:r>
            <a:r>
              <a:rPr lang="en-US" i="1" dirty="0" err="1"/>
              <a:t>Sanghyang</a:t>
            </a:r>
            <a:r>
              <a:rPr lang="en-US" i="1" dirty="0"/>
              <a:t> </a:t>
            </a:r>
            <a:r>
              <a:rPr lang="en-US" i="1" dirty="0" err="1"/>
              <a:t>Dashaksara</a:t>
            </a:r>
            <a:r>
              <a:rPr lang="en-US" i="1" dirty="0"/>
              <a:t> ring </a:t>
            </a:r>
            <a:r>
              <a:rPr lang="en-US" i="1" dirty="0" err="1"/>
              <a:t>jaba</a:t>
            </a:r>
            <a:r>
              <a:rPr lang="en-US" i="1" dirty="0"/>
              <a:t> </a:t>
            </a:r>
            <a:r>
              <a:rPr lang="en-US" i="1" dirty="0" err="1"/>
              <a:t>lawan</a:t>
            </a:r>
            <a:r>
              <a:rPr lang="en-US" i="1" dirty="0"/>
              <a:t> ring </a:t>
            </a:r>
            <a:r>
              <a:rPr lang="en-US" i="1" dirty="0" err="1"/>
              <a:t>jero</a:t>
            </a:r>
            <a:r>
              <a:rPr lang="en-US" i="1" dirty="0"/>
              <a:t>, </a:t>
            </a:r>
            <a:r>
              <a:rPr lang="en-US" i="1" dirty="0" err="1"/>
              <a:t>durung</a:t>
            </a:r>
            <a:r>
              <a:rPr lang="en-US" i="1" dirty="0"/>
              <a:t> </a:t>
            </a:r>
            <a:r>
              <a:rPr lang="en-US" i="1" dirty="0" err="1"/>
              <a:t>wenang</a:t>
            </a:r>
            <a:r>
              <a:rPr lang="en-US" i="1" dirty="0"/>
              <a:t> </a:t>
            </a:r>
            <a:r>
              <a:rPr lang="en-US" i="1" dirty="0" err="1"/>
              <a:t>ngaran</a:t>
            </a:r>
            <a:r>
              <a:rPr lang="en-US" i="1" dirty="0"/>
              <a:t> </a:t>
            </a:r>
            <a:r>
              <a:rPr lang="en-US" i="1" dirty="0" err="1"/>
              <a:t>Pandita</a:t>
            </a:r>
            <a:r>
              <a:rPr lang="en-US" i="1" dirty="0"/>
              <a:t>, </a:t>
            </a:r>
            <a:r>
              <a:rPr lang="en-US" i="1" dirty="0" err="1"/>
              <a:t>apan</a:t>
            </a:r>
            <a:r>
              <a:rPr lang="en-US" i="1" dirty="0"/>
              <a:t> </a:t>
            </a:r>
            <a:r>
              <a:rPr lang="en-US" i="1" dirty="0" err="1"/>
              <a:t>durung</a:t>
            </a:r>
            <a:r>
              <a:rPr lang="en-US" i="1" dirty="0"/>
              <a:t> </a:t>
            </a:r>
            <a:r>
              <a:rPr lang="en-US" i="1" dirty="0" err="1"/>
              <a:t>weruh</a:t>
            </a:r>
            <a:r>
              <a:rPr lang="en-US" i="1" dirty="0"/>
              <a:t> ring </a:t>
            </a:r>
            <a:r>
              <a:rPr lang="en-US" i="1" dirty="0" err="1"/>
              <a:t>katatwaning</a:t>
            </a:r>
            <a:r>
              <a:rPr lang="en-US" i="1" dirty="0"/>
              <a:t> </a:t>
            </a:r>
            <a:r>
              <a:rPr lang="en-US" i="1" dirty="0" err="1"/>
              <a:t>Siwa</a:t>
            </a:r>
            <a:r>
              <a:rPr lang="en-US" i="1" dirty="0"/>
              <a:t> ring raga, </a:t>
            </a:r>
            <a:r>
              <a:rPr lang="en-US" i="1" dirty="0" err="1"/>
              <a:t>ya</a:t>
            </a:r>
            <a:r>
              <a:rPr lang="en-US" i="1" dirty="0"/>
              <a:t> </a:t>
            </a:r>
            <a:r>
              <a:rPr lang="en-US" i="1" dirty="0" err="1"/>
              <a:t>doning</a:t>
            </a:r>
            <a:r>
              <a:rPr lang="en-US" i="1" dirty="0"/>
              <a:t> tan </a:t>
            </a:r>
            <a:r>
              <a:rPr lang="en-US" i="1" dirty="0" err="1"/>
              <a:t>tadi</a:t>
            </a:r>
            <a:r>
              <a:rPr lang="en-US" i="1" dirty="0"/>
              <a:t> </a:t>
            </a:r>
            <a:r>
              <a:rPr lang="en-US" i="1" dirty="0" err="1"/>
              <a:t>siniwi</a:t>
            </a:r>
            <a:r>
              <a:rPr lang="en-US" i="1" dirty="0"/>
              <a:t>. </a:t>
            </a:r>
            <a:r>
              <a:rPr lang="en-US" i="1" dirty="0" err="1"/>
              <a:t>Ika</a:t>
            </a:r>
            <a:r>
              <a:rPr lang="en-US" i="1" dirty="0"/>
              <a:t> ta </a:t>
            </a:r>
            <a:r>
              <a:rPr lang="en-US" i="1" dirty="0" err="1"/>
              <a:t>wiku</a:t>
            </a:r>
            <a:r>
              <a:rPr lang="en-US" i="1" dirty="0"/>
              <a:t> </a:t>
            </a:r>
            <a:r>
              <a:rPr lang="en-US" i="1" dirty="0" err="1"/>
              <a:t>atiru-tiru</a:t>
            </a:r>
            <a:r>
              <a:rPr lang="en-US" i="1" dirty="0"/>
              <a:t> </a:t>
            </a:r>
            <a:r>
              <a:rPr lang="en-US" i="1" dirty="0" err="1"/>
              <a:t>ngaran</a:t>
            </a:r>
            <a:r>
              <a:rPr lang="en-US" i="1" dirty="0"/>
              <a:t>. Yang </a:t>
            </a:r>
            <a:r>
              <a:rPr lang="en-US" i="1" dirty="0" err="1"/>
              <a:t>wong</a:t>
            </a:r>
            <a:r>
              <a:rPr lang="en-US" i="1" dirty="0"/>
              <a:t> </a:t>
            </a:r>
            <a:r>
              <a:rPr lang="en-US" i="1" dirty="0" err="1"/>
              <a:t>sudra</a:t>
            </a:r>
            <a:r>
              <a:rPr lang="en-US" i="1" dirty="0"/>
              <a:t> </a:t>
            </a:r>
            <a:r>
              <a:rPr lang="en-US" i="1" dirty="0" err="1"/>
              <a:t>wangsa</a:t>
            </a:r>
            <a:r>
              <a:rPr lang="en-US" i="1" dirty="0"/>
              <a:t> </a:t>
            </a:r>
            <a:r>
              <a:rPr lang="en-US" i="1" dirty="0" err="1"/>
              <a:t>wruha</a:t>
            </a:r>
            <a:r>
              <a:rPr lang="en-US" i="1" dirty="0"/>
              <a:t> </a:t>
            </a:r>
            <a:r>
              <a:rPr lang="en-US" i="1" dirty="0" err="1"/>
              <a:t>riwekasing</a:t>
            </a:r>
            <a:r>
              <a:rPr lang="en-US" i="1" dirty="0"/>
              <a:t> </a:t>
            </a:r>
            <a:r>
              <a:rPr lang="en-US" i="1" dirty="0" err="1"/>
              <a:t>Siwatatwa</a:t>
            </a:r>
            <a:r>
              <a:rPr lang="en-US" i="1" dirty="0"/>
              <a:t> </a:t>
            </a:r>
            <a:r>
              <a:rPr lang="en-US" i="1" dirty="0" err="1"/>
              <a:t>kadi</a:t>
            </a:r>
            <a:r>
              <a:rPr lang="en-US" i="1" dirty="0"/>
              <a:t> </a:t>
            </a:r>
            <a:r>
              <a:rPr lang="en-US" i="1" dirty="0" err="1"/>
              <a:t>iki</a:t>
            </a:r>
            <a:r>
              <a:rPr lang="en-US" i="1" dirty="0"/>
              <a:t>, </a:t>
            </a:r>
            <a:r>
              <a:rPr lang="en-US" i="1" dirty="0" err="1"/>
              <a:t>ya</a:t>
            </a:r>
            <a:r>
              <a:rPr lang="en-US" i="1" dirty="0"/>
              <a:t> </a:t>
            </a:r>
            <a:r>
              <a:rPr lang="en-US" i="1" dirty="0" err="1"/>
              <a:t>Pandita</a:t>
            </a:r>
            <a:r>
              <a:rPr lang="en-US" i="1" dirty="0"/>
              <a:t> </a:t>
            </a:r>
            <a:r>
              <a:rPr lang="en-US" i="1" dirty="0" err="1"/>
              <a:t>pwaya</a:t>
            </a:r>
            <a:r>
              <a:rPr lang="en-US" i="1" dirty="0"/>
              <a:t>, </a:t>
            </a:r>
            <a:r>
              <a:rPr lang="en-US" i="1" dirty="0" err="1"/>
              <a:t>apan</a:t>
            </a:r>
            <a:r>
              <a:rPr lang="en-US" i="1" dirty="0"/>
              <a:t> </a:t>
            </a:r>
            <a:r>
              <a:rPr lang="en-US" i="1" dirty="0" err="1"/>
              <a:t>kapradnyanania</a:t>
            </a:r>
            <a:r>
              <a:rPr lang="en-US" i="1" dirty="0"/>
              <a:t> </a:t>
            </a:r>
            <a:r>
              <a:rPr lang="en-US" i="1" dirty="0" err="1"/>
              <a:t>sedeng</a:t>
            </a:r>
            <a:r>
              <a:rPr lang="en-US" i="1" dirty="0"/>
              <a:t> </a:t>
            </a:r>
            <a:r>
              <a:rPr lang="en-US" i="1" dirty="0" err="1"/>
              <a:t>mandi</a:t>
            </a:r>
            <a:r>
              <a:rPr lang="en-US" i="1" dirty="0"/>
              <a:t>, </a:t>
            </a:r>
            <a:r>
              <a:rPr lang="en-US" i="1" dirty="0" err="1"/>
              <a:t>ya</a:t>
            </a:r>
            <a:r>
              <a:rPr lang="en-US" i="1" dirty="0"/>
              <a:t> </a:t>
            </a:r>
            <a:r>
              <a:rPr lang="en-US" i="1" dirty="0" err="1"/>
              <a:t>pandita</a:t>
            </a:r>
            <a:r>
              <a:rPr lang="en-US" i="1" dirty="0"/>
              <a:t> </a:t>
            </a:r>
            <a:r>
              <a:rPr lang="en-US" i="1" dirty="0" err="1"/>
              <a:t>ngaran</a:t>
            </a:r>
            <a:r>
              <a:rPr lang="en-US" i="1" dirty="0"/>
              <a:t>, </a:t>
            </a:r>
            <a:r>
              <a:rPr lang="en-US" i="1" dirty="0" err="1"/>
              <a:t>wikan</a:t>
            </a:r>
            <a:r>
              <a:rPr lang="en-US" i="1" dirty="0"/>
              <a:t> ring </a:t>
            </a:r>
            <a:r>
              <a:rPr lang="en-US" i="1" dirty="0" err="1"/>
              <a:t>aji</a:t>
            </a:r>
            <a:r>
              <a:rPr lang="en-US" i="1" dirty="0"/>
              <a:t> </a:t>
            </a:r>
            <a:r>
              <a:rPr lang="en-US" i="1" dirty="0" err="1"/>
              <a:t>utama</a:t>
            </a:r>
            <a:r>
              <a:rPr lang="en-US" i="1" dirty="0"/>
              <a:t>.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b="1" dirty="0" smtClean="0"/>
              <a:t>Sri </a:t>
            </a:r>
            <a:r>
              <a:rPr lang="en-US" b="1" dirty="0" err="1"/>
              <a:t>Rsi</a:t>
            </a:r>
            <a:r>
              <a:rPr lang="en-US" b="1" dirty="0"/>
              <a:t> </a:t>
            </a:r>
            <a:r>
              <a:rPr lang="en-US" b="1" dirty="0" err="1"/>
              <a:t>Anandakusuma</a:t>
            </a:r>
            <a:r>
              <a:rPr lang="en-US" b="1" dirty="0" smtClean="0"/>
              <a:t>, 1981:18</a:t>
            </a:r>
            <a:r>
              <a:rPr lang="en-US" dirty="0" smtClean="0"/>
              <a:t>).</a:t>
            </a:r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710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4906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II. </a:t>
            </a:r>
            <a:r>
              <a:rPr lang="en-US" sz="4000" b="1" dirty="0" err="1" smtClean="0">
                <a:solidFill>
                  <a:schemeClr val="bg1"/>
                </a:solidFill>
              </a:rPr>
              <a:t>Kawikon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Manut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Lontar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Wasista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Tattwa</a:t>
            </a:r>
            <a:r>
              <a:rPr lang="en-US" sz="4000" b="1" dirty="0" smtClean="0">
                <a:solidFill>
                  <a:schemeClr val="bg1"/>
                </a:solidFill>
              </a:rPr>
              <a:t> (2a. -3a.)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0032"/>
            <a:ext cx="10515600" cy="5533900"/>
          </a:xfrm>
          <a:solidFill>
            <a:srgbClr val="92D050"/>
          </a:solidFill>
        </p:spPr>
        <p:txBody>
          <a:bodyPr/>
          <a:lstStyle/>
          <a:p>
            <a:pPr algn="just"/>
            <a:r>
              <a:rPr lang="en-US" sz="2400" dirty="0" err="1" smtClean="0"/>
              <a:t>Lwiring</a:t>
            </a:r>
            <a:r>
              <a:rPr lang="en-US" sz="2400" dirty="0" smtClean="0"/>
              <a:t> </a:t>
            </a:r>
            <a:r>
              <a:rPr lang="en-US" sz="2400" dirty="0" err="1" smtClean="0"/>
              <a:t>wiku</a:t>
            </a:r>
            <a:r>
              <a:rPr lang="en-US" sz="2400" dirty="0" smtClean="0"/>
              <a:t> pat </a:t>
            </a:r>
            <a:r>
              <a:rPr lang="en-US" sz="2400" dirty="0" err="1" smtClean="0"/>
              <a:t>ngaranya</a:t>
            </a:r>
            <a:r>
              <a:rPr lang="en-US" sz="2400" dirty="0" smtClean="0"/>
              <a:t>; </a:t>
            </a:r>
            <a:r>
              <a:rPr lang="en-US" sz="2400" dirty="0" err="1" smtClean="0"/>
              <a:t>grhasta</a:t>
            </a:r>
            <a:r>
              <a:rPr lang="en-US" sz="2400" dirty="0" smtClean="0"/>
              <a:t>, </a:t>
            </a:r>
            <a:r>
              <a:rPr lang="en-US" sz="2400" dirty="0" err="1" smtClean="0"/>
              <a:t>brahmacari</a:t>
            </a:r>
            <a:r>
              <a:rPr lang="en-US" sz="2400" dirty="0" smtClean="0"/>
              <a:t>, </a:t>
            </a:r>
            <a:r>
              <a:rPr lang="en-US" sz="2400" dirty="0" err="1" smtClean="0"/>
              <a:t>wanaprastha</a:t>
            </a:r>
            <a:r>
              <a:rPr lang="en-US" sz="2400" dirty="0" smtClean="0"/>
              <a:t>, </a:t>
            </a:r>
            <a:r>
              <a:rPr lang="en-US" sz="2400" dirty="0" err="1" smtClean="0"/>
              <a:t>bhiksukâ</a:t>
            </a:r>
            <a:r>
              <a:rPr lang="en-US" sz="2400" dirty="0" smtClean="0"/>
              <a:t>. </a:t>
            </a:r>
            <a:r>
              <a:rPr lang="en-US" sz="2400" dirty="0" err="1" smtClean="0"/>
              <a:t>Kapwa</a:t>
            </a:r>
            <a:r>
              <a:rPr lang="en-US" sz="2400" dirty="0" smtClean="0"/>
              <a:t> </a:t>
            </a:r>
            <a:r>
              <a:rPr lang="en-US" sz="2400" dirty="0" err="1" smtClean="0"/>
              <a:t>dudu</a:t>
            </a:r>
            <a:r>
              <a:rPr lang="en-US" sz="2400" dirty="0" smtClean="0"/>
              <a:t> </a:t>
            </a:r>
            <a:r>
              <a:rPr lang="en-US" sz="2400" dirty="0" err="1" smtClean="0"/>
              <a:t>laksana</a:t>
            </a:r>
            <a:r>
              <a:rPr lang="en-US" sz="2400" dirty="0" smtClean="0"/>
              <a:t> </a:t>
            </a:r>
            <a:r>
              <a:rPr lang="en-US" sz="2400" dirty="0" err="1" smtClean="0"/>
              <a:t>nikang</a:t>
            </a:r>
            <a:r>
              <a:rPr lang="en-US" sz="2400" dirty="0" smtClean="0"/>
              <a:t> </a:t>
            </a:r>
            <a:r>
              <a:rPr lang="en-US" sz="2400" dirty="0" err="1" smtClean="0"/>
              <a:t>swang-swang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 err="1" smtClean="0"/>
              <a:t>Dharmaning</a:t>
            </a:r>
            <a:r>
              <a:rPr lang="en-US" sz="2400" dirty="0" smtClean="0"/>
              <a:t> sang </a:t>
            </a:r>
            <a:r>
              <a:rPr lang="en-US" sz="2400" dirty="0" err="1" smtClean="0"/>
              <a:t>wiku</a:t>
            </a:r>
            <a:r>
              <a:rPr lang="en-US" sz="2400" dirty="0" smtClean="0"/>
              <a:t> </a:t>
            </a:r>
            <a:r>
              <a:rPr lang="en-US" sz="2400" dirty="0" err="1" smtClean="0"/>
              <a:t>grhastâ</a:t>
            </a:r>
            <a:r>
              <a:rPr lang="en-US" sz="2400" dirty="0" smtClean="0"/>
              <a:t> </a:t>
            </a:r>
            <a:r>
              <a:rPr lang="en-US" sz="2400" dirty="0" err="1" smtClean="0"/>
              <a:t>manak</a:t>
            </a:r>
            <a:r>
              <a:rPr lang="en-US" sz="2400" dirty="0" smtClean="0"/>
              <a:t> </a:t>
            </a:r>
            <a:r>
              <a:rPr lang="en-US" sz="2400" dirty="0" err="1" smtClean="0"/>
              <a:t>marabi</a:t>
            </a:r>
            <a:r>
              <a:rPr lang="en-US" sz="2400" dirty="0" smtClean="0"/>
              <a:t>, </a:t>
            </a:r>
            <a:r>
              <a:rPr lang="en-US" sz="2400" dirty="0" err="1" smtClean="0"/>
              <a:t>amrĕddhyakĕn</a:t>
            </a:r>
            <a:r>
              <a:rPr lang="en-US" sz="2400" dirty="0" smtClean="0"/>
              <a:t> </a:t>
            </a:r>
            <a:r>
              <a:rPr lang="en-US" sz="2400" dirty="0" err="1" smtClean="0"/>
              <a:t>sambaddhâ</a:t>
            </a:r>
            <a:r>
              <a:rPr lang="en-US" sz="2400" dirty="0" smtClean="0"/>
              <a:t>, </a:t>
            </a:r>
            <a:r>
              <a:rPr lang="en-US" sz="2400" dirty="0" err="1" smtClean="0"/>
              <a:t>anglĕm</a:t>
            </a:r>
            <a:r>
              <a:rPr lang="en-US" sz="2400" dirty="0" smtClean="0"/>
              <a:t> </a:t>
            </a:r>
            <a:r>
              <a:rPr lang="en-US" sz="2400" dirty="0" err="1" smtClean="0"/>
              <a:t>amuruk</a:t>
            </a:r>
            <a:r>
              <a:rPr lang="en-US" sz="2400" dirty="0" smtClean="0"/>
              <a:t> </a:t>
            </a:r>
            <a:r>
              <a:rPr lang="en-US" sz="2400" dirty="0" err="1" smtClean="0"/>
              <a:t>hangaji</a:t>
            </a:r>
            <a:r>
              <a:rPr lang="en-US" sz="2400" dirty="0" smtClean="0"/>
              <a:t> </a:t>
            </a:r>
            <a:r>
              <a:rPr lang="en-US" sz="2400" dirty="0" err="1" smtClean="0"/>
              <a:t>trayi</a:t>
            </a:r>
            <a:r>
              <a:rPr lang="en-US" sz="2400" dirty="0" smtClean="0"/>
              <a:t>, </a:t>
            </a:r>
            <a:r>
              <a:rPr lang="en-US" sz="2400" dirty="0" err="1" smtClean="0"/>
              <a:t>ghorawa</a:t>
            </a:r>
            <a:r>
              <a:rPr lang="en-US" sz="2400" dirty="0" smtClean="0"/>
              <a:t> ring </a:t>
            </a:r>
            <a:r>
              <a:rPr lang="en-US" sz="2400" dirty="0" err="1" smtClean="0"/>
              <a:t>tâmwi</a:t>
            </a:r>
            <a:r>
              <a:rPr lang="en-US" sz="2400" dirty="0" smtClean="0"/>
              <a:t>, </a:t>
            </a:r>
            <a:r>
              <a:rPr lang="en-US" sz="2400" dirty="0" err="1" smtClean="0"/>
              <a:t>maglĕm</a:t>
            </a:r>
            <a:r>
              <a:rPr lang="en-US" sz="2400" dirty="0" smtClean="0"/>
              <a:t> </a:t>
            </a:r>
            <a:r>
              <a:rPr lang="en-US" sz="2400" dirty="0" err="1" smtClean="0"/>
              <a:t>amuja</a:t>
            </a:r>
            <a:r>
              <a:rPr lang="en-US" sz="2400" dirty="0" smtClean="0"/>
              <a:t> bhakti ring </a:t>
            </a:r>
            <a:r>
              <a:rPr lang="en-US" sz="2400" dirty="0" err="1" smtClean="0"/>
              <a:t>dewa</a:t>
            </a:r>
            <a:r>
              <a:rPr lang="en-US" sz="2400" dirty="0" smtClean="0"/>
              <a:t>, </a:t>
            </a:r>
            <a:r>
              <a:rPr lang="en-US" sz="2400" dirty="0" err="1" smtClean="0"/>
              <a:t>lawan</a:t>
            </a:r>
            <a:r>
              <a:rPr lang="en-US" sz="2400" dirty="0" smtClean="0"/>
              <a:t> </a:t>
            </a:r>
            <a:r>
              <a:rPr lang="en-US" sz="2400" dirty="0" err="1" smtClean="0"/>
              <a:t>prayoggha</a:t>
            </a:r>
            <a:r>
              <a:rPr lang="en-US" sz="2400" dirty="0" smtClean="0"/>
              <a:t>, </a:t>
            </a:r>
            <a:r>
              <a:rPr lang="en-US" sz="2400" dirty="0" err="1" smtClean="0"/>
              <a:t>mangkana</a:t>
            </a:r>
            <a:r>
              <a:rPr lang="en-US" sz="2400" dirty="0" smtClean="0"/>
              <a:t> </a:t>
            </a:r>
            <a:r>
              <a:rPr lang="en-US" sz="2400" dirty="0" err="1" smtClean="0"/>
              <a:t>tingkahing</a:t>
            </a:r>
            <a:r>
              <a:rPr lang="en-US" sz="2400" dirty="0" smtClean="0"/>
              <a:t> </a:t>
            </a:r>
            <a:r>
              <a:rPr lang="en-US" sz="2400" dirty="0" err="1" smtClean="0"/>
              <a:t>grhasta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 err="1" smtClean="0"/>
              <a:t>Dharmma</a:t>
            </a:r>
            <a:r>
              <a:rPr lang="en-US" sz="2400" dirty="0" smtClean="0"/>
              <a:t> sang </a:t>
            </a:r>
            <a:r>
              <a:rPr lang="en-US" sz="2400" dirty="0" err="1" smtClean="0"/>
              <a:t>Brahmâcari</a:t>
            </a:r>
            <a:r>
              <a:rPr lang="en-US" sz="2400" dirty="0" smtClean="0"/>
              <a:t>, tan </a:t>
            </a:r>
            <a:r>
              <a:rPr lang="en-US" sz="2400" dirty="0" err="1" smtClean="0"/>
              <a:t>dadi</a:t>
            </a:r>
            <a:r>
              <a:rPr lang="en-US" sz="2400" dirty="0" smtClean="0"/>
              <a:t> </a:t>
            </a:r>
            <a:r>
              <a:rPr lang="en-US" sz="2400" dirty="0" err="1" smtClean="0"/>
              <a:t>duhka</a:t>
            </a:r>
            <a:r>
              <a:rPr lang="en-US" sz="2400" dirty="0" smtClean="0"/>
              <a:t> ring </a:t>
            </a:r>
            <a:r>
              <a:rPr lang="en-US" sz="2400" dirty="0" err="1" smtClean="0"/>
              <a:t>rât</a:t>
            </a:r>
            <a:r>
              <a:rPr lang="en-US" sz="2400" dirty="0" smtClean="0"/>
              <a:t>, tan </a:t>
            </a:r>
            <a:r>
              <a:rPr lang="en-US" sz="2400" dirty="0" err="1" smtClean="0"/>
              <a:t>hana</a:t>
            </a:r>
            <a:r>
              <a:rPr lang="en-US" sz="2400" dirty="0" smtClean="0"/>
              <a:t> </a:t>
            </a:r>
            <a:r>
              <a:rPr lang="en-US" sz="2400" dirty="0" err="1" smtClean="0"/>
              <a:t>prayojana</a:t>
            </a:r>
            <a:r>
              <a:rPr lang="en-US" sz="2400" dirty="0" smtClean="0"/>
              <a:t>, tan </a:t>
            </a:r>
            <a:r>
              <a:rPr lang="en-US" sz="2400" dirty="0" err="1" smtClean="0"/>
              <a:t>hana</a:t>
            </a:r>
            <a:r>
              <a:rPr lang="en-US" sz="2400" dirty="0" smtClean="0"/>
              <a:t> </a:t>
            </a:r>
            <a:r>
              <a:rPr lang="en-US" sz="2400" dirty="0" err="1" smtClean="0"/>
              <a:t>sâkâryya</a:t>
            </a:r>
            <a:r>
              <a:rPr lang="en-US" sz="2400" dirty="0" smtClean="0"/>
              <a:t> ring rat, tan </a:t>
            </a:r>
            <a:r>
              <a:rPr lang="en-US" sz="2400" dirty="0" err="1" smtClean="0"/>
              <a:t>pomah</a:t>
            </a:r>
            <a:r>
              <a:rPr lang="en-US" sz="2400" dirty="0" smtClean="0"/>
              <a:t> </a:t>
            </a:r>
            <a:r>
              <a:rPr lang="en-US" sz="2400" dirty="0" err="1" smtClean="0"/>
              <a:t>matinggal</a:t>
            </a:r>
            <a:r>
              <a:rPr lang="en-US" sz="2400" dirty="0" smtClean="0"/>
              <a:t> </a:t>
            </a:r>
            <a:r>
              <a:rPr lang="en-US" sz="2400" dirty="0" err="1" smtClean="0"/>
              <a:t>pangawruh</a:t>
            </a:r>
            <a:r>
              <a:rPr lang="en-US" sz="2400" dirty="0" smtClean="0"/>
              <a:t>, </a:t>
            </a:r>
            <a:r>
              <a:rPr lang="en-US" sz="2400" dirty="0" err="1" smtClean="0"/>
              <a:t>malugas</a:t>
            </a:r>
            <a:r>
              <a:rPr lang="en-US" sz="2400" dirty="0" smtClean="0"/>
              <a:t> </a:t>
            </a:r>
            <a:r>
              <a:rPr lang="en-US" sz="2400" dirty="0" err="1" smtClean="0"/>
              <a:t>tumawak</a:t>
            </a:r>
            <a:r>
              <a:rPr lang="en-US" sz="2400" dirty="0" smtClean="0"/>
              <a:t> </a:t>
            </a:r>
            <a:r>
              <a:rPr lang="en-US" sz="2400" dirty="0" err="1" smtClean="0"/>
              <a:t>jati</a:t>
            </a:r>
            <a:r>
              <a:rPr lang="en-US" sz="2400" dirty="0" smtClean="0"/>
              <a:t>, </a:t>
            </a:r>
            <a:r>
              <a:rPr lang="en-US" sz="2400" dirty="0" err="1" smtClean="0"/>
              <a:t>mangkana</a:t>
            </a:r>
            <a:r>
              <a:rPr lang="en-US" sz="2400" dirty="0" smtClean="0"/>
              <a:t> </a:t>
            </a:r>
            <a:r>
              <a:rPr lang="en-US" sz="2400" dirty="0" err="1" smtClean="0"/>
              <a:t>tingkah</a:t>
            </a:r>
            <a:r>
              <a:rPr lang="en-US" sz="2400" dirty="0" smtClean="0"/>
              <a:t> sang </a:t>
            </a:r>
            <a:r>
              <a:rPr lang="en-US" sz="2400" dirty="0" err="1" smtClean="0"/>
              <a:t>Brahmâcari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 err="1" smtClean="0"/>
              <a:t>Karmâning</a:t>
            </a:r>
            <a:r>
              <a:rPr lang="en-US" sz="2400" dirty="0" smtClean="0"/>
              <a:t> </a:t>
            </a:r>
            <a:r>
              <a:rPr lang="en-US" sz="2400" dirty="0" err="1" smtClean="0"/>
              <a:t>wânâprastha</a:t>
            </a:r>
            <a:r>
              <a:rPr lang="en-US" sz="2400" dirty="0" smtClean="0"/>
              <a:t>, </a:t>
            </a:r>
            <a:r>
              <a:rPr lang="en-US" sz="2400" dirty="0" err="1" smtClean="0"/>
              <a:t>anusup</a:t>
            </a:r>
            <a:r>
              <a:rPr lang="en-US" sz="2400" dirty="0" smtClean="0"/>
              <a:t> </a:t>
            </a:r>
            <a:r>
              <a:rPr lang="en-US" sz="2400" dirty="0" err="1" smtClean="0"/>
              <a:t>matapa</a:t>
            </a:r>
            <a:r>
              <a:rPr lang="en-US" sz="2400" dirty="0" smtClean="0"/>
              <a:t> </a:t>
            </a:r>
            <a:r>
              <a:rPr lang="en-US" sz="2400" dirty="0" err="1" smtClean="0"/>
              <a:t>sâmadhî</a:t>
            </a:r>
            <a:r>
              <a:rPr lang="en-US" sz="2400" dirty="0" smtClean="0"/>
              <a:t>, tan </a:t>
            </a:r>
            <a:r>
              <a:rPr lang="en-US" sz="2400" dirty="0" err="1" smtClean="0"/>
              <a:t>pastrî</a:t>
            </a:r>
            <a:r>
              <a:rPr lang="en-US" sz="2400" dirty="0" smtClean="0"/>
              <a:t>, bhakti ring </a:t>
            </a:r>
            <a:r>
              <a:rPr lang="en-US" sz="2400" dirty="0" err="1" smtClean="0"/>
              <a:t>dewa</a:t>
            </a:r>
            <a:r>
              <a:rPr lang="en-US" sz="2400" dirty="0" smtClean="0"/>
              <a:t>, </a:t>
            </a:r>
            <a:r>
              <a:rPr lang="en-US" sz="2400" dirty="0" err="1" smtClean="0"/>
              <a:t>makambek</a:t>
            </a:r>
            <a:r>
              <a:rPr lang="en-US" sz="2400" dirty="0" smtClean="0"/>
              <a:t> </a:t>
            </a:r>
            <a:r>
              <a:rPr lang="en-US" sz="2400" dirty="0" err="1" smtClean="0"/>
              <a:t>niskala</a:t>
            </a:r>
            <a:r>
              <a:rPr lang="en-US" sz="2400" dirty="0" smtClean="0"/>
              <a:t> </a:t>
            </a:r>
            <a:r>
              <a:rPr lang="en-US" sz="2400" dirty="0" err="1" smtClean="0"/>
              <a:t>jati</a:t>
            </a:r>
            <a:r>
              <a:rPr lang="en-US" sz="2400" dirty="0" smtClean="0"/>
              <a:t>. </a:t>
            </a:r>
            <a:r>
              <a:rPr lang="en-US" sz="2400" dirty="0" err="1" smtClean="0"/>
              <a:t>Mangkana</a:t>
            </a:r>
            <a:r>
              <a:rPr lang="en-US" sz="2400" dirty="0" smtClean="0"/>
              <a:t> </a:t>
            </a:r>
            <a:r>
              <a:rPr lang="en-US" sz="2400" dirty="0" err="1" smtClean="0"/>
              <a:t>tingkah</a:t>
            </a:r>
            <a:r>
              <a:rPr lang="en-US" sz="2400" dirty="0" smtClean="0"/>
              <a:t> sang </a:t>
            </a:r>
            <a:r>
              <a:rPr lang="en-US" sz="2400" dirty="0" err="1" smtClean="0"/>
              <a:t>wânâprastha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 err="1" smtClean="0"/>
              <a:t>Kalingaña</a:t>
            </a:r>
            <a:r>
              <a:rPr lang="en-US" sz="2400" dirty="0" smtClean="0"/>
              <a:t> </a:t>
            </a:r>
            <a:r>
              <a:rPr lang="en-US" sz="2400" dirty="0" err="1" smtClean="0"/>
              <a:t>lampah</a:t>
            </a:r>
            <a:r>
              <a:rPr lang="en-US" sz="2400" dirty="0" smtClean="0"/>
              <a:t> dharma sang </a:t>
            </a:r>
            <a:r>
              <a:rPr lang="en-US" sz="2400" dirty="0" err="1" smtClean="0"/>
              <a:t>bhiksūkâ</a:t>
            </a:r>
            <a:r>
              <a:rPr lang="en-US" sz="2400" dirty="0" smtClean="0"/>
              <a:t>, </a:t>
            </a:r>
            <a:r>
              <a:rPr lang="en-US" sz="2400" dirty="0" err="1" smtClean="0"/>
              <a:t>aglem</a:t>
            </a:r>
            <a:r>
              <a:rPr lang="en-US" sz="2400" dirty="0" smtClean="0"/>
              <a:t> </a:t>
            </a:r>
            <a:r>
              <a:rPr lang="en-US" sz="2400" dirty="0" err="1" smtClean="0"/>
              <a:t>awiweka</a:t>
            </a:r>
            <a:r>
              <a:rPr lang="en-US" sz="2400" dirty="0" smtClean="0"/>
              <a:t> </a:t>
            </a:r>
            <a:r>
              <a:rPr lang="en-US" sz="2400" dirty="0" err="1" smtClean="0"/>
              <a:t>śâstra</a:t>
            </a:r>
            <a:r>
              <a:rPr lang="en-US" sz="2400" dirty="0" smtClean="0"/>
              <a:t>. </a:t>
            </a:r>
            <a:r>
              <a:rPr lang="en-US" sz="2400" dirty="0" err="1" smtClean="0"/>
              <a:t>Mawiweka</a:t>
            </a:r>
            <a:r>
              <a:rPr lang="en-US" sz="2400" dirty="0" smtClean="0"/>
              <a:t> </a:t>
            </a:r>
            <a:r>
              <a:rPr lang="en-US" sz="2400" dirty="0" err="1" smtClean="0"/>
              <a:t>sarwa</a:t>
            </a:r>
            <a:r>
              <a:rPr lang="en-US" sz="2400" dirty="0" smtClean="0"/>
              <a:t> </a:t>
            </a:r>
            <a:r>
              <a:rPr lang="en-US" sz="2400" dirty="0" err="1" smtClean="0"/>
              <a:t>tattwa</a:t>
            </a:r>
            <a:r>
              <a:rPr lang="en-US" sz="2400" dirty="0" smtClean="0"/>
              <a:t>, </a:t>
            </a:r>
            <a:r>
              <a:rPr lang="en-US" sz="2400" dirty="0" err="1" smtClean="0"/>
              <a:t>mangindangi</a:t>
            </a:r>
            <a:r>
              <a:rPr lang="en-US" sz="2400" dirty="0" smtClean="0"/>
              <a:t> </a:t>
            </a:r>
            <a:r>
              <a:rPr lang="en-US" sz="2400" dirty="0" err="1" smtClean="0"/>
              <a:t>bhūwanâ</a:t>
            </a:r>
            <a:r>
              <a:rPr lang="en-US" sz="2400" dirty="0" smtClean="0"/>
              <a:t>, tan </a:t>
            </a:r>
            <a:r>
              <a:rPr lang="en-US" sz="2400" dirty="0" err="1" smtClean="0"/>
              <a:t>kneng</a:t>
            </a:r>
            <a:r>
              <a:rPr lang="en-US" sz="2400" dirty="0" smtClean="0"/>
              <a:t> </a:t>
            </a:r>
            <a:r>
              <a:rPr lang="en-US" sz="2400" dirty="0" err="1" smtClean="0"/>
              <a:t>rowangan</a:t>
            </a:r>
            <a:r>
              <a:rPr lang="en-US" sz="2400" dirty="0" smtClean="0"/>
              <a:t> </a:t>
            </a:r>
            <a:r>
              <a:rPr lang="en-US" sz="2400" dirty="0" err="1" smtClean="0"/>
              <a:t>ing</a:t>
            </a:r>
            <a:r>
              <a:rPr lang="en-US" sz="2400" dirty="0" smtClean="0"/>
              <a:t> </a:t>
            </a:r>
            <a:r>
              <a:rPr lang="en-US" sz="2400" dirty="0" err="1" smtClean="0"/>
              <a:t>atapa</a:t>
            </a:r>
            <a:r>
              <a:rPr lang="en-US" sz="2400" dirty="0" smtClean="0"/>
              <a:t>. </a:t>
            </a:r>
            <a:r>
              <a:rPr lang="en-US" sz="2400" dirty="0" err="1" smtClean="0"/>
              <a:t>Samâdhî</a:t>
            </a:r>
            <a:r>
              <a:rPr lang="en-US" sz="2400" dirty="0" smtClean="0"/>
              <a:t> tan </a:t>
            </a:r>
            <a:r>
              <a:rPr lang="en-US" sz="2400" dirty="0" err="1" smtClean="0"/>
              <a:t>wnang</a:t>
            </a:r>
            <a:r>
              <a:rPr lang="en-US" sz="2400" dirty="0" smtClean="0"/>
              <a:t> </a:t>
            </a:r>
            <a:r>
              <a:rPr lang="en-US" sz="2400" dirty="0" err="1" smtClean="0"/>
              <a:t>lupa</a:t>
            </a:r>
            <a:r>
              <a:rPr lang="en-US" sz="2400" dirty="0" smtClean="0"/>
              <a:t>, </a:t>
            </a:r>
            <a:r>
              <a:rPr lang="en-US" sz="2400" dirty="0" err="1" smtClean="0"/>
              <a:t>mangkana</a:t>
            </a:r>
            <a:r>
              <a:rPr lang="en-US" sz="2400" dirty="0" smtClean="0"/>
              <a:t> </a:t>
            </a:r>
            <a:r>
              <a:rPr lang="en-US" sz="2400" dirty="0" err="1" smtClean="0"/>
              <a:t>tingkah</a:t>
            </a:r>
            <a:r>
              <a:rPr lang="en-US" sz="2400" dirty="0" smtClean="0"/>
              <a:t> </a:t>
            </a:r>
            <a:r>
              <a:rPr lang="en-US" sz="2400" dirty="0" err="1" smtClean="0"/>
              <a:t>ning</a:t>
            </a:r>
            <a:r>
              <a:rPr lang="en-US" sz="2400" dirty="0" smtClean="0"/>
              <a:t> sang </a:t>
            </a:r>
            <a:r>
              <a:rPr lang="en-US" sz="2400" dirty="0" err="1" smtClean="0"/>
              <a:t>bhiksūkâ</a:t>
            </a:r>
            <a:r>
              <a:rPr lang="en-US" sz="2400" dirty="0"/>
              <a:t>.</a:t>
            </a:r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706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678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fi-FI" sz="4000" b="1" dirty="0" smtClean="0">
                <a:solidFill>
                  <a:schemeClr val="bg1"/>
                </a:solidFill>
              </a:rPr>
              <a:t>II.Kawikon Manut Lontar Wasista Tattwa (2a. -3a.) 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1906"/>
            <a:ext cx="10515600" cy="5025057"/>
          </a:xfrm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pPr algn="just"/>
            <a:r>
              <a:rPr lang="en-US" dirty="0" err="1" smtClean="0"/>
              <a:t>Mangkana</a:t>
            </a:r>
            <a:r>
              <a:rPr lang="en-US" dirty="0" smtClean="0"/>
              <a:t> </a:t>
            </a:r>
            <a:r>
              <a:rPr lang="en-US" dirty="0" err="1" smtClean="0"/>
              <a:t>tingkahing</a:t>
            </a:r>
            <a:r>
              <a:rPr lang="en-US" dirty="0" smtClean="0"/>
              <a:t> </a:t>
            </a:r>
            <a:r>
              <a:rPr lang="en-US" dirty="0" err="1" smtClean="0"/>
              <a:t>hanâ</a:t>
            </a:r>
            <a:r>
              <a:rPr lang="en-US" dirty="0" smtClean="0"/>
              <a:t> sang </a:t>
            </a:r>
            <a:r>
              <a:rPr lang="en-US" dirty="0" err="1" smtClean="0"/>
              <a:t>manandang</a:t>
            </a:r>
            <a:r>
              <a:rPr lang="en-US" dirty="0" smtClean="0"/>
              <a:t> </a:t>
            </a:r>
            <a:r>
              <a:rPr lang="en-US" dirty="0" err="1" smtClean="0"/>
              <a:t>bhâwana</a:t>
            </a:r>
            <a:r>
              <a:rPr lang="en-US" dirty="0" smtClean="0"/>
              <a:t> lawing, </a:t>
            </a:r>
            <a:r>
              <a:rPr lang="en-US" dirty="0" err="1" smtClean="0"/>
              <a:t>kang</a:t>
            </a:r>
            <a:r>
              <a:rPr lang="en-US" dirty="0" smtClean="0"/>
              <a:t> </a:t>
            </a:r>
            <a:r>
              <a:rPr lang="en-US" dirty="0" err="1" smtClean="0"/>
              <a:t>sinangguh</a:t>
            </a:r>
            <a:r>
              <a:rPr lang="en-US" dirty="0" smtClean="0"/>
              <a:t> </a:t>
            </a:r>
            <a:r>
              <a:rPr lang="en-US" dirty="0" err="1" smtClean="0"/>
              <a:t>wiku</a:t>
            </a:r>
            <a:r>
              <a:rPr lang="en-US" dirty="0" smtClean="0"/>
              <a:t> pat, </a:t>
            </a:r>
            <a:r>
              <a:rPr lang="en-US" dirty="0" err="1" smtClean="0"/>
              <a:t>ngaranya</a:t>
            </a:r>
            <a:r>
              <a:rPr lang="en-US" dirty="0" smtClean="0"/>
              <a:t>. Yan </a:t>
            </a:r>
            <a:r>
              <a:rPr lang="en-US" dirty="0" err="1" smtClean="0"/>
              <a:t>hanandang</a:t>
            </a:r>
            <a:r>
              <a:rPr lang="en-US" dirty="0" smtClean="0"/>
              <a:t> </a:t>
            </a:r>
            <a:r>
              <a:rPr lang="en-US" dirty="0" err="1" smtClean="0"/>
              <a:t>daluwang</a:t>
            </a:r>
            <a:r>
              <a:rPr lang="en-US" dirty="0" smtClean="0"/>
              <a:t> </a:t>
            </a:r>
            <a:r>
              <a:rPr lang="en-US" dirty="0" err="1" smtClean="0"/>
              <a:t>len</a:t>
            </a:r>
            <a:r>
              <a:rPr lang="en-US" dirty="0" smtClean="0"/>
              <a:t> </a:t>
            </a:r>
            <a:r>
              <a:rPr lang="en-US" dirty="0" err="1" smtClean="0"/>
              <a:t>sakeng</a:t>
            </a:r>
            <a:r>
              <a:rPr lang="en-US" dirty="0" smtClean="0"/>
              <a:t> </a:t>
            </a:r>
            <a:r>
              <a:rPr lang="en-US" dirty="0" err="1" smtClean="0"/>
              <a:t>wiku</a:t>
            </a:r>
            <a:r>
              <a:rPr lang="en-US" dirty="0" smtClean="0"/>
              <a:t> </a:t>
            </a:r>
            <a:r>
              <a:rPr lang="en-US" dirty="0" err="1" smtClean="0"/>
              <a:t>catūr</a:t>
            </a:r>
            <a:r>
              <a:rPr lang="en-US" dirty="0" smtClean="0"/>
              <a:t> </a:t>
            </a:r>
            <a:r>
              <a:rPr lang="en-US" dirty="0" err="1" smtClean="0"/>
              <a:t>âśrama</a:t>
            </a:r>
            <a:r>
              <a:rPr lang="en-US" dirty="0" smtClean="0"/>
              <a:t>, </a:t>
            </a:r>
            <a:r>
              <a:rPr lang="en-US" dirty="0" err="1" smtClean="0"/>
              <a:t>dudu</a:t>
            </a:r>
            <a:r>
              <a:rPr lang="en-US" dirty="0" smtClean="0"/>
              <a:t> </a:t>
            </a:r>
            <a:r>
              <a:rPr lang="en-US" dirty="0" err="1" smtClean="0"/>
              <a:t>wiku</a:t>
            </a:r>
            <a:r>
              <a:rPr lang="en-US" dirty="0" smtClean="0"/>
              <a:t>, </a:t>
            </a:r>
            <a:r>
              <a:rPr lang="en-US" dirty="0" err="1" smtClean="0"/>
              <a:t>yeka</a:t>
            </a:r>
            <a:r>
              <a:rPr lang="en-US" dirty="0" smtClean="0"/>
              <a:t> </a:t>
            </a:r>
            <a:r>
              <a:rPr lang="en-US" dirty="0" err="1" smtClean="0"/>
              <a:t>janma</a:t>
            </a:r>
            <a:r>
              <a:rPr lang="en-US" dirty="0" smtClean="0"/>
              <a:t> </a:t>
            </a:r>
            <a:r>
              <a:rPr lang="en-US" dirty="0" err="1" smtClean="0"/>
              <a:t>wuta</a:t>
            </a:r>
            <a:r>
              <a:rPr lang="en-US" dirty="0" smtClean="0"/>
              <a:t> </a:t>
            </a:r>
            <a:r>
              <a:rPr lang="en-US" dirty="0" err="1" smtClean="0"/>
              <a:t>pangaran</a:t>
            </a:r>
            <a:r>
              <a:rPr lang="en-US" dirty="0" smtClean="0"/>
              <a:t> </a:t>
            </a:r>
            <a:r>
              <a:rPr lang="en-US" dirty="0" err="1" smtClean="0"/>
              <a:t>ika</a:t>
            </a:r>
            <a:r>
              <a:rPr lang="en-US" dirty="0" smtClean="0"/>
              <a:t>, </a:t>
            </a:r>
            <a:r>
              <a:rPr lang="en-US" dirty="0" err="1" smtClean="0"/>
              <a:t>kalisanghara</a:t>
            </a:r>
            <a:r>
              <a:rPr lang="en-US" dirty="0" smtClean="0"/>
              <a:t> </a:t>
            </a:r>
            <a:r>
              <a:rPr lang="en-US" dirty="0" err="1" smtClean="0"/>
              <a:t>ngaranya</a:t>
            </a:r>
            <a:r>
              <a:rPr lang="en-US" dirty="0" smtClean="0"/>
              <a:t>, </a:t>
            </a:r>
            <a:r>
              <a:rPr lang="en-US" dirty="0" err="1" smtClean="0"/>
              <a:t>yan</a:t>
            </a:r>
            <a:r>
              <a:rPr lang="en-US" dirty="0" smtClean="0"/>
              <a:t> </a:t>
            </a:r>
            <a:r>
              <a:rPr lang="en-US" dirty="0" err="1" smtClean="0"/>
              <a:t>wiku</a:t>
            </a:r>
            <a:r>
              <a:rPr lang="en-US" dirty="0" smtClean="0"/>
              <a:t> ;</a:t>
            </a:r>
          </a:p>
          <a:p>
            <a:pPr algn="just"/>
            <a:r>
              <a:rPr lang="en-US" dirty="0" err="1" smtClean="0"/>
              <a:t>Kalinganya</a:t>
            </a:r>
            <a:r>
              <a:rPr lang="en-US" dirty="0" smtClean="0"/>
              <a:t> </a:t>
            </a:r>
            <a:r>
              <a:rPr lang="en-US" dirty="0" err="1" smtClean="0"/>
              <a:t>ikang</a:t>
            </a:r>
            <a:r>
              <a:rPr lang="en-US" dirty="0" smtClean="0"/>
              <a:t> </a:t>
            </a:r>
            <a:r>
              <a:rPr lang="en-US" dirty="0" err="1" smtClean="0"/>
              <a:t>manandang</a:t>
            </a:r>
            <a:r>
              <a:rPr lang="en-US" dirty="0" smtClean="0"/>
              <a:t> </a:t>
            </a:r>
            <a:r>
              <a:rPr lang="en-US" dirty="0" err="1" smtClean="0"/>
              <a:t>dhaluwang</a:t>
            </a:r>
            <a:r>
              <a:rPr lang="en-US" dirty="0" smtClean="0"/>
              <a:t> </a:t>
            </a:r>
            <a:r>
              <a:rPr lang="en-US" dirty="0" err="1" smtClean="0"/>
              <a:t>luput</a:t>
            </a:r>
            <a:r>
              <a:rPr lang="en-US" dirty="0" smtClean="0"/>
              <a:t> </a:t>
            </a:r>
            <a:r>
              <a:rPr lang="en-US" dirty="0" err="1" smtClean="0"/>
              <a:t>sakeng</a:t>
            </a:r>
            <a:r>
              <a:rPr lang="en-US" dirty="0" smtClean="0"/>
              <a:t> </a:t>
            </a:r>
            <a:r>
              <a:rPr lang="en-US" dirty="0" err="1" smtClean="0"/>
              <a:t>catūr</a:t>
            </a:r>
            <a:r>
              <a:rPr lang="en-US" dirty="0" smtClean="0"/>
              <a:t> </a:t>
            </a:r>
            <a:r>
              <a:rPr lang="en-US" dirty="0" err="1" smtClean="0"/>
              <a:t>âśrama</a:t>
            </a:r>
            <a:r>
              <a:rPr lang="en-US" dirty="0" smtClean="0"/>
              <a:t>, </a:t>
            </a:r>
            <a:r>
              <a:rPr lang="en-US" dirty="0" err="1" smtClean="0"/>
              <a:t>amada</a:t>
            </a:r>
            <a:r>
              <a:rPr lang="en-US" dirty="0" err="1" smtClean="0"/>
              <a:t>-mada</a:t>
            </a:r>
            <a:r>
              <a:rPr lang="en-US" dirty="0" smtClean="0"/>
              <a:t> </a:t>
            </a:r>
            <a:r>
              <a:rPr lang="en-US" dirty="0" err="1" smtClean="0"/>
              <a:t>ing</a:t>
            </a:r>
            <a:r>
              <a:rPr lang="en-US" dirty="0" smtClean="0"/>
              <a:t> </a:t>
            </a:r>
            <a:r>
              <a:rPr lang="en-US" dirty="0" err="1" smtClean="0"/>
              <a:t>dewa</a:t>
            </a:r>
            <a:r>
              <a:rPr lang="en-US" dirty="0" smtClean="0"/>
              <a:t>, </a:t>
            </a:r>
            <a:r>
              <a:rPr lang="en-US" dirty="0" err="1" smtClean="0"/>
              <a:t>nimitanya</a:t>
            </a:r>
            <a:r>
              <a:rPr lang="en-US" dirty="0" smtClean="0"/>
              <a:t> </a:t>
            </a:r>
            <a:r>
              <a:rPr lang="en-US" dirty="0" err="1" smtClean="0"/>
              <a:t>kadrohakanya</a:t>
            </a:r>
            <a:r>
              <a:rPr lang="en-US" dirty="0" smtClean="0"/>
              <a:t>, </a:t>
            </a:r>
            <a:r>
              <a:rPr lang="en-US" dirty="0" err="1" smtClean="0"/>
              <a:t>tamah</a:t>
            </a:r>
            <a:r>
              <a:rPr lang="en-US" dirty="0" smtClean="0"/>
              <a:t> </a:t>
            </a:r>
            <a:r>
              <a:rPr lang="en-US" dirty="0" err="1" smtClean="0"/>
              <a:t>yan</a:t>
            </a:r>
            <a:r>
              <a:rPr lang="en-US" dirty="0" smtClean="0"/>
              <a:t> </a:t>
            </a:r>
            <a:r>
              <a:rPr lang="en-US" dirty="0" err="1" smtClean="0"/>
              <a:t>pinanganya</a:t>
            </a:r>
            <a:r>
              <a:rPr lang="en-US" dirty="0" smtClean="0"/>
              <a:t> </a:t>
            </a:r>
            <a:r>
              <a:rPr lang="en-US" dirty="0" err="1" smtClean="0"/>
              <a:t>mangkana</a:t>
            </a:r>
            <a:r>
              <a:rPr lang="en-US" dirty="0" smtClean="0"/>
              <a:t>;</a:t>
            </a:r>
          </a:p>
          <a:p>
            <a:pPr algn="just"/>
            <a:r>
              <a:rPr lang="en-US" dirty="0" err="1" smtClean="0"/>
              <a:t>Kalinganya</a:t>
            </a:r>
            <a:r>
              <a:rPr lang="en-US" dirty="0" smtClean="0"/>
              <a:t>, </a:t>
            </a:r>
            <a:r>
              <a:rPr lang="en-US" dirty="0" err="1" smtClean="0"/>
              <a:t>yan</a:t>
            </a:r>
            <a:r>
              <a:rPr lang="en-US" dirty="0" smtClean="0"/>
              <a:t> </a:t>
            </a:r>
            <a:r>
              <a:rPr lang="en-US" dirty="0" err="1" smtClean="0"/>
              <a:t>mahakala</a:t>
            </a:r>
            <a:r>
              <a:rPr lang="en-US" dirty="0" smtClean="0"/>
              <a:t> </a:t>
            </a:r>
            <a:r>
              <a:rPr lang="en-US" dirty="0" err="1" smtClean="0"/>
              <a:t>pawaking</a:t>
            </a:r>
            <a:r>
              <a:rPr lang="en-US" dirty="0" smtClean="0"/>
              <a:t> </a:t>
            </a:r>
            <a:r>
              <a:rPr lang="en-US" dirty="0" err="1" smtClean="0"/>
              <a:t>mahâpralaya</a:t>
            </a:r>
            <a:r>
              <a:rPr lang="en-US" dirty="0" smtClean="0"/>
              <a:t>, </a:t>
            </a:r>
            <a:r>
              <a:rPr lang="en-US" dirty="0" err="1" smtClean="0"/>
              <a:t>yekâ</a:t>
            </a:r>
            <a:r>
              <a:rPr lang="en-US" dirty="0" smtClean="0"/>
              <a:t> </a:t>
            </a:r>
            <a:r>
              <a:rPr lang="en-US" dirty="0" err="1" smtClean="0"/>
              <a:t>dūrbbala</a:t>
            </a:r>
            <a:r>
              <a:rPr lang="en-US" dirty="0" smtClean="0"/>
              <a:t> </a:t>
            </a:r>
            <a:r>
              <a:rPr lang="en-US" dirty="0" err="1" smtClean="0"/>
              <a:t>ikang</a:t>
            </a:r>
            <a:r>
              <a:rPr lang="en-US" dirty="0" smtClean="0"/>
              <a:t> </a:t>
            </a:r>
            <a:r>
              <a:rPr lang="en-US" dirty="0" err="1" smtClean="0"/>
              <a:t>rât</a:t>
            </a:r>
            <a:r>
              <a:rPr lang="en-US" dirty="0" smtClean="0"/>
              <a:t>, </a:t>
            </a:r>
            <a:r>
              <a:rPr lang="en-US" dirty="0" err="1" smtClean="0"/>
              <a:t>akweh</a:t>
            </a:r>
            <a:r>
              <a:rPr lang="en-US" dirty="0" smtClean="0"/>
              <a:t> </a:t>
            </a:r>
            <a:r>
              <a:rPr lang="en-US" dirty="0" err="1" smtClean="0"/>
              <a:t>perang</a:t>
            </a:r>
            <a:r>
              <a:rPr lang="en-US" dirty="0" smtClean="0"/>
              <a:t>, </a:t>
            </a:r>
            <a:r>
              <a:rPr lang="en-US" dirty="0" err="1" smtClean="0"/>
              <a:t>lahru</a:t>
            </a:r>
            <a:r>
              <a:rPr lang="en-US" dirty="0" smtClean="0"/>
              <a:t>, </a:t>
            </a:r>
            <a:r>
              <a:rPr lang="en-US" dirty="0" err="1" smtClean="0"/>
              <a:t>dinânda</a:t>
            </a:r>
            <a:r>
              <a:rPr lang="en-US" dirty="0" smtClean="0"/>
              <a:t> ring </a:t>
            </a:r>
            <a:r>
              <a:rPr lang="en-US" dirty="0" err="1" smtClean="0"/>
              <a:t>hyang</a:t>
            </a:r>
            <a:r>
              <a:rPr lang="en-US" dirty="0" smtClean="0"/>
              <a:t>, </a:t>
            </a:r>
            <a:r>
              <a:rPr lang="en-US" dirty="0" err="1" smtClean="0"/>
              <a:t>kawah</a:t>
            </a:r>
            <a:r>
              <a:rPr lang="en-US" dirty="0" smtClean="0"/>
              <a:t> </a:t>
            </a:r>
            <a:r>
              <a:rPr lang="en-US" dirty="0" err="1" smtClean="0"/>
              <a:t>ikang</a:t>
            </a:r>
            <a:r>
              <a:rPr lang="en-US" dirty="0" smtClean="0"/>
              <a:t> </a:t>
            </a:r>
            <a:r>
              <a:rPr lang="en-US" dirty="0" err="1" smtClean="0"/>
              <a:t>rât</a:t>
            </a:r>
            <a:r>
              <a:rPr lang="en-US" dirty="0" smtClean="0"/>
              <a:t> </a:t>
            </a:r>
            <a:r>
              <a:rPr lang="en-US" dirty="0" err="1" smtClean="0"/>
              <a:t>ngaranya</a:t>
            </a:r>
            <a:r>
              <a:rPr lang="en-US" dirty="0" smtClean="0"/>
              <a:t>, </a:t>
            </a:r>
            <a:r>
              <a:rPr lang="en-US" dirty="0" err="1" smtClean="0"/>
              <a:t>matangyan</a:t>
            </a:r>
            <a:r>
              <a:rPr lang="en-US" dirty="0" smtClean="0"/>
              <a:t> </a:t>
            </a:r>
            <a:r>
              <a:rPr lang="en-US" dirty="0" err="1" smtClean="0"/>
              <a:t>ilangakna</a:t>
            </a:r>
            <a:r>
              <a:rPr lang="en-US" dirty="0" smtClean="0"/>
              <a:t> de sang </a:t>
            </a:r>
            <a:r>
              <a:rPr lang="en-US" dirty="0" err="1" smtClean="0"/>
              <a:t>âmawâ</a:t>
            </a:r>
            <a:r>
              <a:rPr lang="en-US" dirty="0" smtClean="0"/>
              <a:t> </a:t>
            </a:r>
            <a:r>
              <a:rPr lang="en-US" dirty="0" err="1" smtClean="0"/>
              <a:t>rât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759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3036"/>
          </a:xfrm>
          <a:solidFill>
            <a:schemeClr val="tx2"/>
          </a:solidFill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III. </a:t>
            </a:r>
            <a:r>
              <a:rPr lang="en-US" sz="4000" b="1" dirty="0" err="1" smtClean="0">
                <a:solidFill>
                  <a:schemeClr val="bg1"/>
                </a:solidFill>
              </a:rPr>
              <a:t>Wiku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Manut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Lontar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Pūrwaka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Bhūmi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8162"/>
            <a:ext cx="10515600" cy="5260768"/>
          </a:xfrm>
          <a:solidFill>
            <a:srgbClr val="92D050"/>
          </a:solidFill>
        </p:spPr>
        <p:txBody>
          <a:bodyPr>
            <a:normAutofit fontScale="92500" lnSpcReduction="10000"/>
          </a:bodyPr>
          <a:lstStyle/>
          <a:p>
            <a:r>
              <a:rPr lang="en-US" sz="2200" dirty="0" smtClean="0"/>
              <a:t>OM-</a:t>
            </a:r>
            <a:r>
              <a:rPr lang="en-US" sz="2200" dirty="0" err="1" smtClean="0"/>
              <a:t>kâra</a:t>
            </a:r>
            <a:r>
              <a:rPr lang="en-US" sz="2200" dirty="0" smtClean="0"/>
              <a:t> 	: </a:t>
            </a:r>
            <a:r>
              <a:rPr lang="en-US" sz="2200" dirty="0" err="1" smtClean="0"/>
              <a:t>pradana</a:t>
            </a:r>
            <a:endParaRPr lang="en-US" sz="2200" dirty="0" smtClean="0"/>
          </a:p>
          <a:p>
            <a:r>
              <a:rPr lang="en-US" sz="2200" dirty="0" smtClean="0"/>
              <a:t>AUM-</a:t>
            </a:r>
            <a:r>
              <a:rPr lang="en-US" sz="2200" dirty="0" err="1" smtClean="0"/>
              <a:t>kâra</a:t>
            </a:r>
            <a:r>
              <a:rPr lang="en-US" sz="2200" dirty="0" smtClean="0"/>
              <a:t>	: </a:t>
            </a:r>
            <a:r>
              <a:rPr lang="en-US" sz="2200" dirty="0" err="1" smtClean="0"/>
              <a:t>purusa</a:t>
            </a:r>
            <a:endParaRPr lang="en-US" sz="2200" dirty="0" smtClean="0"/>
          </a:p>
          <a:p>
            <a:r>
              <a:rPr lang="en-US" sz="2200" dirty="0" smtClean="0"/>
              <a:t>UM-</a:t>
            </a:r>
            <a:r>
              <a:rPr lang="en-US" sz="2200" dirty="0" err="1" smtClean="0"/>
              <a:t>kâra</a:t>
            </a:r>
            <a:r>
              <a:rPr lang="en-US" sz="2200" dirty="0" smtClean="0"/>
              <a:t>	: </a:t>
            </a:r>
            <a:r>
              <a:rPr lang="en-US" sz="2200" dirty="0" err="1" smtClean="0"/>
              <a:t>Pradhana</a:t>
            </a:r>
            <a:endParaRPr lang="en-US" sz="2200" dirty="0" smtClean="0"/>
          </a:p>
          <a:p>
            <a:r>
              <a:rPr lang="en-US" sz="2200" dirty="0" smtClean="0"/>
              <a:t>AH-</a:t>
            </a:r>
            <a:r>
              <a:rPr lang="en-US" sz="2200" dirty="0" err="1" smtClean="0"/>
              <a:t>kâra</a:t>
            </a:r>
            <a:r>
              <a:rPr lang="en-US" sz="2200" dirty="0" smtClean="0"/>
              <a:t>	: </a:t>
            </a:r>
            <a:r>
              <a:rPr lang="en-US" sz="2200" dirty="0" err="1" smtClean="0"/>
              <a:t>Purusa</a:t>
            </a:r>
            <a:endParaRPr lang="en-US" sz="2200" dirty="0" smtClean="0"/>
          </a:p>
          <a:p>
            <a:pPr algn="just"/>
            <a:r>
              <a:rPr lang="en-US" sz="2200" dirty="0" err="1" smtClean="0"/>
              <a:t>Ika</a:t>
            </a:r>
            <a:r>
              <a:rPr lang="en-US" sz="2200" dirty="0" smtClean="0"/>
              <a:t> </a:t>
            </a:r>
            <a:r>
              <a:rPr lang="en-US" sz="2200" dirty="0" err="1" smtClean="0"/>
              <a:t>ngaran</a:t>
            </a:r>
            <a:r>
              <a:rPr lang="en-US" sz="2200" dirty="0" smtClean="0"/>
              <a:t> sang </a:t>
            </a:r>
            <a:r>
              <a:rPr lang="en-US" sz="2200" dirty="0" err="1" smtClean="0"/>
              <a:t>hyang</a:t>
            </a:r>
            <a:r>
              <a:rPr lang="en-US" sz="2200" dirty="0" smtClean="0"/>
              <a:t> </a:t>
            </a:r>
            <a:r>
              <a:rPr lang="en-US" sz="2200" dirty="0" err="1" smtClean="0"/>
              <a:t>Rwa</a:t>
            </a:r>
            <a:r>
              <a:rPr lang="en-US" sz="2200" dirty="0" smtClean="0"/>
              <a:t> </a:t>
            </a:r>
            <a:r>
              <a:rPr lang="en-US" sz="2200" dirty="0" err="1" smtClean="0"/>
              <a:t>Bhineda</a:t>
            </a:r>
            <a:r>
              <a:rPr lang="en-US" sz="2200" dirty="0" smtClean="0"/>
              <a:t>, </a:t>
            </a:r>
            <a:r>
              <a:rPr lang="en-US" sz="2200" dirty="0" err="1" smtClean="0"/>
              <a:t>maka</a:t>
            </a:r>
            <a:r>
              <a:rPr lang="en-US" sz="2200" dirty="0" smtClean="0"/>
              <a:t> </a:t>
            </a:r>
            <a:r>
              <a:rPr lang="en-US" sz="2200" dirty="0" err="1" smtClean="0"/>
              <a:t>pakĕkĕs</a:t>
            </a:r>
            <a:r>
              <a:rPr lang="en-US" sz="2200" dirty="0" smtClean="0"/>
              <a:t> </a:t>
            </a:r>
            <a:r>
              <a:rPr lang="en-US" sz="2200" dirty="0" err="1" smtClean="0"/>
              <a:t>ing</a:t>
            </a:r>
            <a:r>
              <a:rPr lang="en-US" sz="2200" dirty="0" smtClean="0"/>
              <a:t> </a:t>
            </a:r>
            <a:r>
              <a:rPr lang="en-US" sz="2200" dirty="0" err="1" smtClean="0"/>
              <a:t>ajñana</a:t>
            </a:r>
            <a:r>
              <a:rPr lang="en-US" sz="2200" dirty="0" smtClean="0"/>
              <a:t> sang </a:t>
            </a:r>
            <a:r>
              <a:rPr lang="en-US" sz="2200" dirty="0" err="1" smtClean="0"/>
              <a:t>mahâpandita</a:t>
            </a:r>
            <a:r>
              <a:rPr lang="en-US" sz="2200" dirty="0" smtClean="0"/>
              <a:t>. </a:t>
            </a:r>
            <a:r>
              <a:rPr lang="en-US" sz="2200" dirty="0" err="1" smtClean="0"/>
              <a:t>Tiga</a:t>
            </a:r>
            <a:r>
              <a:rPr lang="en-US" sz="2200" dirty="0" smtClean="0"/>
              <a:t> </a:t>
            </a:r>
            <a:r>
              <a:rPr lang="en-US" sz="2200" dirty="0" err="1" smtClean="0"/>
              <a:t>ngaran</a:t>
            </a:r>
            <a:r>
              <a:rPr lang="en-US" sz="2200" dirty="0" smtClean="0"/>
              <a:t> </a:t>
            </a:r>
            <a:r>
              <a:rPr lang="en-US" sz="2200" dirty="0" err="1" smtClean="0"/>
              <a:t>wiku</a:t>
            </a:r>
            <a:r>
              <a:rPr lang="en-US" sz="2200" dirty="0" smtClean="0"/>
              <a:t> : </a:t>
            </a:r>
            <a:r>
              <a:rPr lang="en-US" sz="2200" dirty="0" err="1" smtClean="0"/>
              <a:t>wong</a:t>
            </a:r>
            <a:r>
              <a:rPr lang="en-US" sz="2200" dirty="0" smtClean="0"/>
              <a:t> </a:t>
            </a:r>
            <a:r>
              <a:rPr lang="en-US" sz="2200" dirty="0" err="1" smtClean="0"/>
              <a:t>manut</a:t>
            </a:r>
            <a:r>
              <a:rPr lang="en-US" sz="2200" dirty="0" smtClean="0"/>
              <a:t> ring </a:t>
            </a:r>
            <a:r>
              <a:rPr lang="en-US" sz="2200" dirty="0" err="1" smtClean="0"/>
              <a:t>śâstra</a:t>
            </a:r>
            <a:r>
              <a:rPr lang="en-US" sz="2200" dirty="0" smtClean="0"/>
              <a:t>, </a:t>
            </a:r>
            <a:r>
              <a:rPr lang="en-US" sz="2200" dirty="0" err="1" smtClean="0"/>
              <a:t>wong</a:t>
            </a:r>
            <a:r>
              <a:rPr lang="en-US" sz="2200" dirty="0" smtClean="0"/>
              <a:t> </a:t>
            </a:r>
            <a:r>
              <a:rPr lang="en-US" sz="2200" dirty="0" err="1" smtClean="0"/>
              <a:t>manut</a:t>
            </a:r>
            <a:r>
              <a:rPr lang="en-US" sz="2200" dirty="0" smtClean="0"/>
              <a:t> ring tapa </a:t>
            </a:r>
            <a:r>
              <a:rPr lang="en-US" sz="2200" dirty="0" err="1" smtClean="0"/>
              <a:t>brata</a:t>
            </a:r>
            <a:r>
              <a:rPr lang="en-US" sz="2200" dirty="0" smtClean="0"/>
              <a:t> </a:t>
            </a:r>
            <a:r>
              <a:rPr lang="en-US" sz="2200" dirty="0" err="1" smtClean="0"/>
              <a:t>mwang</a:t>
            </a:r>
            <a:r>
              <a:rPr lang="en-US" sz="2200" dirty="0" smtClean="0"/>
              <a:t> </a:t>
            </a:r>
            <a:r>
              <a:rPr lang="en-US" sz="2200" dirty="0" err="1" smtClean="0"/>
              <a:t>yajña</a:t>
            </a:r>
            <a:r>
              <a:rPr lang="en-US" sz="2200" dirty="0" smtClean="0"/>
              <a:t>.  </a:t>
            </a:r>
            <a:r>
              <a:rPr lang="en-US" sz="2200" dirty="0" err="1" smtClean="0"/>
              <a:t>Matangyan</a:t>
            </a:r>
            <a:r>
              <a:rPr lang="en-US" sz="2200" dirty="0" smtClean="0"/>
              <a:t> </a:t>
            </a:r>
            <a:r>
              <a:rPr lang="en-US" sz="2200" dirty="0" err="1" smtClean="0"/>
              <a:t>dahat</a:t>
            </a:r>
            <a:r>
              <a:rPr lang="en-US" sz="2200" dirty="0" smtClean="0"/>
              <a:t> </a:t>
            </a:r>
            <a:r>
              <a:rPr lang="en-US" sz="2200" dirty="0" err="1" smtClean="0"/>
              <a:t>sĕngka</a:t>
            </a:r>
            <a:r>
              <a:rPr lang="en-US" sz="2200" dirty="0" smtClean="0"/>
              <a:t> </a:t>
            </a:r>
            <a:r>
              <a:rPr lang="en-US" sz="2200" dirty="0" err="1" smtClean="0"/>
              <a:t>tingkah</a:t>
            </a:r>
            <a:r>
              <a:rPr lang="en-US" sz="2200" dirty="0" smtClean="0"/>
              <a:t> </a:t>
            </a:r>
            <a:r>
              <a:rPr lang="en-US" sz="2200" dirty="0" err="1" smtClean="0"/>
              <a:t>ing</a:t>
            </a:r>
            <a:r>
              <a:rPr lang="en-US" sz="2200" dirty="0" smtClean="0"/>
              <a:t> </a:t>
            </a:r>
            <a:r>
              <a:rPr lang="en-US" sz="2200" dirty="0" err="1" smtClean="0"/>
              <a:t>pandita</a:t>
            </a:r>
            <a:r>
              <a:rPr lang="en-US" sz="2200" dirty="0" smtClean="0"/>
              <a:t> </a:t>
            </a:r>
            <a:r>
              <a:rPr lang="en-US" sz="2200" dirty="0" err="1" smtClean="0"/>
              <a:t>ngaran</a:t>
            </a:r>
            <a:r>
              <a:rPr lang="en-US" sz="2200" dirty="0" smtClean="0"/>
              <a:t>, </a:t>
            </a:r>
            <a:r>
              <a:rPr lang="en-US" sz="2200" dirty="0" err="1" smtClean="0"/>
              <a:t>wiku</a:t>
            </a:r>
            <a:r>
              <a:rPr lang="en-US" sz="2200" dirty="0" smtClean="0"/>
              <a:t> (a)</a:t>
            </a:r>
            <a:r>
              <a:rPr lang="en-US" sz="2200" dirty="0" err="1" smtClean="0"/>
              <a:t>cârya</a:t>
            </a:r>
            <a:r>
              <a:rPr lang="en-US" sz="2200" dirty="0" smtClean="0"/>
              <a:t> </a:t>
            </a:r>
            <a:r>
              <a:rPr lang="en-US" sz="2200" dirty="0" err="1" smtClean="0"/>
              <a:t>ngaran</a:t>
            </a:r>
            <a:r>
              <a:rPr lang="en-US" sz="2200" dirty="0" smtClean="0"/>
              <a:t>, </a:t>
            </a:r>
            <a:r>
              <a:rPr lang="en-US" sz="2200" dirty="0" err="1" smtClean="0"/>
              <a:t>yan</a:t>
            </a:r>
            <a:r>
              <a:rPr lang="en-US" sz="2200" dirty="0" smtClean="0"/>
              <a:t> </a:t>
            </a:r>
            <a:r>
              <a:rPr lang="en-US" sz="2200" dirty="0" err="1" smtClean="0"/>
              <a:t>wiku</a:t>
            </a:r>
            <a:r>
              <a:rPr lang="en-US" sz="2200" dirty="0" smtClean="0"/>
              <a:t> </a:t>
            </a:r>
            <a:r>
              <a:rPr lang="en-US" sz="2200" dirty="0" err="1" smtClean="0"/>
              <a:t>anut</a:t>
            </a:r>
            <a:r>
              <a:rPr lang="en-US" sz="2200" dirty="0" smtClean="0"/>
              <a:t> ring</a:t>
            </a:r>
            <a:r>
              <a:rPr lang="en-US" sz="2200" dirty="0" smtClean="0"/>
              <a:t> </a:t>
            </a:r>
            <a:r>
              <a:rPr lang="en-US" sz="2200" dirty="0" err="1" smtClean="0"/>
              <a:t>śâstra</a:t>
            </a:r>
            <a:r>
              <a:rPr lang="en-US" sz="2200" dirty="0" smtClean="0"/>
              <a:t> </a:t>
            </a:r>
            <a:r>
              <a:rPr lang="en-US" sz="2200" dirty="0" err="1" smtClean="0"/>
              <a:t>samustyaning</a:t>
            </a:r>
            <a:r>
              <a:rPr lang="en-US" sz="2200" dirty="0" smtClean="0"/>
              <a:t> </a:t>
            </a:r>
            <a:r>
              <a:rPr lang="en-US" sz="2200" dirty="0" err="1" smtClean="0"/>
              <a:t>wisesa</a:t>
            </a:r>
            <a:r>
              <a:rPr lang="en-US" sz="2200" dirty="0" smtClean="0"/>
              <a:t>.</a:t>
            </a:r>
            <a:r>
              <a:rPr lang="en-US" sz="2200" dirty="0" smtClean="0"/>
              <a:t> </a:t>
            </a:r>
          </a:p>
          <a:p>
            <a:pPr algn="just"/>
            <a:r>
              <a:rPr lang="en-US" sz="2200" dirty="0" err="1" smtClean="0"/>
              <a:t>Wiku</a:t>
            </a:r>
            <a:r>
              <a:rPr lang="en-US" sz="2200" dirty="0" smtClean="0"/>
              <a:t> </a:t>
            </a:r>
            <a:r>
              <a:rPr lang="en-US" sz="2200" dirty="0" err="1" smtClean="0"/>
              <a:t>paña</a:t>
            </a:r>
            <a:r>
              <a:rPr lang="en-US" sz="2200" dirty="0" smtClean="0"/>
              <a:t> (I</a:t>
            </a:r>
            <a:r>
              <a:rPr lang="en-US" sz="2200" dirty="0" smtClean="0"/>
              <a:t> ?) </a:t>
            </a:r>
            <a:r>
              <a:rPr lang="en-US" sz="2200" dirty="0" err="1" smtClean="0"/>
              <a:t>rna</a:t>
            </a:r>
            <a:r>
              <a:rPr lang="en-US" sz="2200" dirty="0" smtClean="0"/>
              <a:t> </a:t>
            </a:r>
            <a:r>
              <a:rPr lang="en-US" sz="2200" dirty="0" err="1" smtClean="0"/>
              <a:t>ngaran</a:t>
            </a:r>
            <a:r>
              <a:rPr lang="en-US" sz="2200" dirty="0" smtClean="0"/>
              <a:t>, </a:t>
            </a:r>
            <a:r>
              <a:rPr lang="en-US" sz="2200" dirty="0" err="1" smtClean="0"/>
              <a:t>wiku</a:t>
            </a:r>
            <a:r>
              <a:rPr lang="en-US" sz="2200" dirty="0" smtClean="0"/>
              <a:t> </a:t>
            </a:r>
            <a:r>
              <a:rPr lang="en-US" sz="2200" dirty="0" err="1" smtClean="0"/>
              <a:t>wĕnang</a:t>
            </a:r>
            <a:r>
              <a:rPr lang="en-US" sz="2200" dirty="0" smtClean="0"/>
              <a:t> </a:t>
            </a:r>
            <a:r>
              <a:rPr lang="en-US" sz="2200" dirty="0" err="1" smtClean="0"/>
              <a:t>anglĕpasakĕn</a:t>
            </a:r>
            <a:r>
              <a:rPr lang="en-US" sz="2200" dirty="0" smtClean="0"/>
              <a:t> </a:t>
            </a:r>
            <a:r>
              <a:rPr lang="en-US" sz="2200" dirty="0" err="1" smtClean="0"/>
              <a:t>saKâla</a:t>
            </a:r>
            <a:r>
              <a:rPr lang="en-US" sz="2200" dirty="0" smtClean="0"/>
              <a:t>.</a:t>
            </a:r>
          </a:p>
          <a:p>
            <a:pPr algn="just"/>
            <a:r>
              <a:rPr lang="en-US" sz="2200" dirty="0" err="1" smtClean="0"/>
              <a:t>Wiku</a:t>
            </a:r>
            <a:r>
              <a:rPr lang="en-US" sz="2200" dirty="0" smtClean="0"/>
              <a:t> </a:t>
            </a:r>
            <a:r>
              <a:rPr lang="en-US" sz="2200" dirty="0" err="1" smtClean="0"/>
              <a:t>wittatwa</a:t>
            </a:r>
            <a:r>
              <a:rPr lang="en-US" sz="2200" dirty="0" smtClean="0"/>
              <a:t> </a:t>
            </a:r>
            <a:r>
              <a:rPr lang="en-US" sz="2200" dirty="0" err="1" smtClean="0"/>
              <a:t>kapurusa</a:t>
            </a:r>
            <a:r>
              <a:rPr lang="en-US" sz="2200" dirty="0" smtClean="0"/>
              <a:t> </a:t>
            </a:r>
            <a:r>
              <a:rPr lang="en-US" sz="2200" dirty="0" err="1" smtClean="0"/>
              <a:t>ngaran</a:t>
            </a:r>
            <a:r>
              <a:rPr lang="en-US" sz="2200" dirty="0" smtClean="0"/>
              <a:t>, sang </a:t>
            </a:r>
            <a:r>
              <a:rPr lang="en-US" sz="2200" dirty="0" err="1" smtClean="0"/>
              <a:t>wiku</a:t>
            </a:r>
            <a:r>
              <a:rPr lang="en-US" sz="2200" dirty="0" smtClean="0"/>
              <a:t> </a:t>
            </a:r>
            <a:r>
              <a:rPr lang="en-US" sz="2200" dirty="0" err="1" smtClean="0"/>
              <a:t>wruh</a:t>
            </a:r>
            <a:r>
              <a:rPr lang="en-US" sz="2200" dirty="0" smtClean="0"/>
              <a:t> ring </a:t>
            </a:r>
            <a:r>
              <a:rPr lang="en-US" sz="2200" dirty="0" err="1" smtClean="0"/>
              <a:t>awana</a:t>
            </a:r>
            <a:r>
              <a:rPr lang="en-US" sz="2200" dirty="0" smtClean="0"/>
              <a:t> </a:t>
            </a:r>
            <a:r>
              <a:rPr lang="en-US" sz="2200" dirty="0" err="1" smtClean="0"/>
              <a:t>ing</a:t>
            </a:r>
            <a:r>
              <a:rPr lang="en-US" sz="2200" dirty="0" smtClean="0"/>
              <a:t> </a:t>
            </a:r>
            <a:r>
              <a:rPr lang="en-US" sz="2200" dirty="0" err="1" smtClean="0"/>
              <a:t>mulih</a:t>
            </a:r>
            <a:endParaRPr lang="en-US" sz="2200" dirty="0" smtClean="0"/>
          </a:p>
          <a:p>
            <a:pPr algn="just"/>
            <a:r>
              <a:rPr lang="en-US" sz="2200" dirty="0" err="1" smtClean="0"/>
              <a:t>Wiku</a:t>
            </a:r>
            <a:r>
              <a:rPr lang="en-US" sz="2200" dirty="0" smtClean="0"/>
              <a:t> </a:t>
            </a:r>
            <a:r>
              <a:rPr lang="en-US" sz="2200" dirty="0" err="1" smtClean="0"/>
              <a:t>paña</a:t>
            </a:r>
            <a:r>
              <a:rPr lang="en-US" sz="2200" dirty="0" smtClean="0"/>
              <a:t> (I ?) </a:t>
            </a:r>
            <a:r>
              <a:rPr lang="en-US" sz="2200" dirty="0" err="1" smtClean="0"/>
              <a:t>rna</a:t>
            </a:r>
            <a:r>
              <a:rPr lang="en-US" sz="2200" dirty="0" smtClean="0"/>
              <a:t> </a:t>
            </a:r>
            <a:r>
              <a:rPr lang="en-US" sz="2200" dirty="0" err="1" smtClean="0"/>
              <a:t>ngaran</a:t>
            </a:r>
            <a:r>
              <a:rPr lang="en-US" sz="2200" dirty="0" smtClean="0"/>
              <a:t> </a:t>
            </a:r>
            <a:r>
              <a:rPr lang="en-US" sz="2200" dirty="0" err="1" smtClean="0"/>
              <a:t>ya</a:t>
            </a:r>
            <a:r>
              <a:rPr lang="en-US" sz="2200" dirty="0" smtClean="0"/>
              <a:t> sang </a:t>
            </a:r>
            <a:r>
              <a:rPr lang="en-US" sz="2200" dirty="0" err="1" smtClean="0"/>
              <a:t>wiku</a:t>
            </a:r>
            <a:r>
              <a:rPr lang="en-US" sz="2200" dirty="0" smtClean="0"/>
              <a:t> </a:t>
            </a:r>
            <a:r>
              <a:rPr lang="en-US" sz="2200" dirty="0" err="1" smtClean="0"/>
              <a:t>lunga</a:t>
            </a:r>
            <a:r>
              <a:rPr lang="en-US" sz="2200" dirty="0" smtClean="0"/>
              <a:t> </a:t>
            </a:r>
            <a:r>
              <a:rPr lang="en-US" sz="2200" dirty="0" err="1" smtClean="0"/>
              <a:t>maring</a:t>
            </a:r>
            <a:r>
              <a:rPr lang="en-US" sz="2200" dirty="0" smtClean="0"/>
              <a:t> </a:t>
            </a:r>
            <a:r>
              <a:rPr lang="en-US" sz="2200" dirty="0" err="1" smtClean="0"/>
              <a:t>kânana</a:t>
            </a:r>
            <a:r>
              <a:rPr lang="en-US" sz="2200" dirty="0" smtClean="0"/>
              <a:t> </a:t>
            </a:r>
            <a:r>
              <a:rPr lang="en-US" sz="2200" dirty="0" err="1" smtClean="0"/>
              <a:t>gunung</a:t>
            </a:r>
            <a:endParaRPr lang="en-US" sz="2200" dirty="0" smtClean="0"/>
          </a:p>
          <a:p>
            <a:pPr algn="just"/>
            <a:r>
              <a:rPr lang="en-US" sz="2200" dirty="0" err="1" smtClean="0"/>
              <a:t>Wiku</a:t>
            </a:r>
            <a:r>
              <a:rPr lang="en-US" sz="2200" dirty="0" smtClean="0"/>
              <a:t> </a:t>
            </a:r>
            <a:r>
              <a:rPr lang="en-US" sz="2200" dirty="0" err="1" smtClean="0"/>
              <a:t>angibuhani</a:t>
            </a:r>
            <a:r>
              <a:rPr lang="en-US" sz="2200" dirty="0" smtClean="0"/>
              <a:t> </a:t>
            </a:r>
            <a:r>
              <a:rPr lang="en-US" sz="2200" dirty="0" err="1" smtClean="0"/>
              <a:t>bhūwana</a:t>
            </a:r>
            <a:r>
              <a:rPr lang="en-US" sz="2200" dirty="0" smtClean="0"/>
              <a:t> </a:t>
            </a:r>
            <a:r>
              <a:rPr lang="en-US" sz="2200" dirty="0" err="1" smtClean="0"/>
              <a:t>ngaran</a:t>
            </a:r>
            <a:r>
              <a:rPr lang="en-US" sz="2200" dirty="0" smtClean="0"/>
              <a:t> sang </a:t>
            </a:r>
            <a:r>
              <a:rPr lang="en-US" sz="2200" dirty="0" err="1" smtClean="0"/>
              <a:t>wiku</a:t>
            </a:r>
            <a:r>
              <a:rPr lang="en-US" sz="2200" dirty="0" smtClean="0"/>
              <a:t> </a:t>
            </a:r>
            <a:r>
              <a:rPr lang="en-US" sz="2200" dirty="0" err="1" smtClean="0"/>
              <a:t>maring</a:t>
            </a:r>
            <a:r>
              <a:rPr lang="en-US" sz="2200" dirty="0" smtClean="0"/>
              <a:t> alas</a:t>
            </a:r>
          </a:p>
          <a:p>
            <a:pPr algn="just"/>
            <a:r>
              <a:rPr lang="en-US" sz="2200" dirty="0" smtClean="0"/>
              <a:t>Sang </a:t>
            </a:r>
            <a:r>
              <a:rPr lang="en-US" sz="2200" dirty="0" err="1" smtClean="0"/>
              <a:t>wiku</a:t>
            </a:r>
            <a:r>
              <a:rPr lang="en-US" sz="2200" dirty="0" smtClean="0"/>
              <a:t> </a:t>
            </a:r>
            <a:r>
              <a:rPr lang="en-US" sz="2200" dirty="0" err="1" smtClean="0"/>
              <a:t>sudha</a:t>
            </a:r>
            <a:r>
              <a:rPr lang="en-US" sz="2200" dirty="0" smtClean="0"/>
              <a:t> manga </a:t>
            </a:r>
            <a:r>
              <a:rPr lang="en-US" sz="2200" dirty="0" err="1" smtClean="0"/>
              <a:t>kara</a:t>
            </a:r>
            <a:r>
              <a:rPr lang="en-US" sz="2200" dirty="0" smtClean="0"/>
              <a:t> </a:t>
            </a:r>
            <a:r>
              <a:rPr lang="en-US" sz="2200" dirty="0" err="1" smtClean="0"/>
              <a:t>mrĕta</a:t>
            </a:r>
            <a:r>
              <a:rPr lang="en-US" sz="2200" dirty="0" smtClean="0"/>
              <a:t> </a:t>
            </a:r>
            <a:r>
              <a:rPr lang="en-US" sz="2200" dirty="0" err="1" smtClean="0"/>
              <a:t>ngaran</a:t>
            </a:r>
            <a:r>
              <a:rPr lang="en-US" sz="2200" dirty="0" smtClean="0"/>
              <a:t>, </a:t>
            </a:r>
            <a:r>
              <a:rPr lang="en-US" sz="2200" dirty="0" err="1" smtClean="0"/>
              <a:t>ya</a:t>
            </a:r>
            <a:r>
              <a:rPr lang="en-US" sz="2200" dirty="0" smtClean="0"/>
              <a:t> sang </a:t>
            </a:r>
            <a:r>
              <a:rPr lang="en-US" sz="2200" dirty="0" err="1" smtClean="0"/>
              <a:t>wiku</a:t>
            </a:r>
            <a:r>
              <a:rPr lang="en-US" sz="2200" dirty="0" smtClean="0"/>
              <a:t> </a:t>
            </a:r>
            <a:r>
              <a:rPr lang="en-US" sz="2200" dirty="0" err="1" smtClean="0"/>
              <a:t>amĕgat</a:t>
            </a:r>
            <a:r>
              <a:rPr lang="en-US" sz="2200" dirty="0" smtClean="0"/>
              <a:t> rasa</a:t>
            </a:r>
          </a:p>
          <a:p>
            <a:pPr algn="just"/>
            <a:r>
              <a:rPr lang="en-US" sz="2200" dirty="0" err="1" smtClean="0"/>
              <a:t>Wiku</a:t>
            </a:r>
            <a:r>
              <a:rPr lang="en-US" sz="2200" dirty="0" smtClean="0"/>
              <a:t> </a:t>
            </a:r>
            <a:r>
              <a:rPr lang="en-US" sz="2200" dirty="0" err="1" smtClean="0"/>
              <a:t>siwângga</a:t>
            </a:r>
            <a:r>
              <a:rPr lang="en-US" sz="2200" dirty="0" smtClean="0"/>
              <a:t> </a:t>
            </a:r>
            <a:r>
              <a:rPr lang="en-US" sz="2200" dirty="0" err="1" smtClean="0"/>
              <a:t>ngaran</a:t>
            </a:r>
            <a:r>
              <a:rPr lang="en-US" sz="2200" dirty="0" smtClean="0"/>
              <a:t>, tan </a:t>
            </a:r>
            <a:r>
              <a:rPr lang="en-US" sz="2200" dirty="0" err="1" smtClean="0"/>
              <a:t>wurung</a:t>
            </a:r>
            <a:r>
              <a:rPr lang="en-US" sz="2200" dirty="0" smtClean="0"/>
              <a:t> </a:t>
            </a:r>
            <a:r>
              <a:rPr lang="en-US" sz="2200" dirty="0" err="1" smtClean="0"/>
              <a:t>magawe</a:t>
            </a:r>
            <a:r>
              <a:rPr lang="en-US" sz="2200" dirty="0" smtClean="0"/>
              <a:t> </a:t>
            </a:r>
            <a:r>
              <a:rPr lang="en-US" sz="2200" dirty="0" err="1" smtClean="0"/>
              <a:t>kerta</a:t>
            </a:r>
            <a:r>
              <a:rPr lang="en-US" sz="2200" dirty="0" smtClean="0"/>
              <a:t> ring </a:t>
            </a:r>
            <a:r>
              <a:rPr lang="en-US" sz="2200" dirty="0" err="1" smtClean="0"/>
              <a:t>nagara</a:t>
            </a:r>
            <a:r>
              <a:rPr lang="en-US" sz="2200" dirty="0" smtClean="0"/>
              <a:t> </a:t>
            </a:r>
            <a:r>
              <a:rPr lang="en-US" sz="2200" dirty="0" err="1" smtClean="0"/>
              <a:t>apan</a:t>
            </a:r>
            <a:r>
              <a:rPr lang="en-US" sz="2200" dirty="0" smtClean="0"/>
              <a:t> </a:t>
            </a:r>
            <a:r>
              <a:rPr lang="en-US" sz="2200" dirty="0" err="1" smtClean="0"/>
              <a:t>ika</a:t>
            </a:r>
            <a:r>
              <a:rPr lang="en-US" sz="2200" dirty="0" smtClean="0"/>
              <a:t> </a:t>
            </a:r>
            <a:r>
              <a:rPr lang="en-US" sz="2200" dirty="0" err="1" smtClean="0"/>
              <a:t>mrta</a:t>
            </a:r>
            <a:r>
              <a:rPr lang="en-US" sz="2200" dirty="0" smtClean="0"/>
              <a:t> </a:t>
            </a:r>
            <a:r>
              <a:rPr lang="en-US" sz="2200" dirty="0" err="1" smtClean="0"/>
              <a:t>yunira</a:t>
            </a:r>
            <a:r>
              <a:rPr lang="en-US" sz="2200" dirty="0" smtClean="0"/>
              <a:t> Sang </a:t>
            </a:r>
            <a:r>
              <a:rPr lang="en-US" sz="2200" dirty="0" err="1" smtClean="0"/>
              <a:t>Hyang</a:t>
            </a:r>
            <a:r>
              <a:rPr lang="en-US" sz="2200" dirty="0" smtClean="0"/>
              <a:t> </a:t>
            </a:r>
            <a:r>
              <a:rPr lang="en-US" sz="2200" dirty="0" err="1" smtClean="0"/>
              <a:t>Jagat-nâtha</a:t>
            </a:r>
            <a:r>
              <a:rPr lang="en-US" sz="2200" dirty="0" smtClean="0"/>
              <a:t>.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218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3035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+mn-lt"/>
              </a:rPr>
              <a:t>IV. </a:t>
            </a:r>
            <a:r>
              <a:rPr lang="en-US" sz="3600" b="1" dirty="0" smtClean="0">
                <a:solidFill>
                  <a:srgbClr val="FFFF00"/>
                </a:solidFill>
                <a:latin typeface="+mn-lt"/>
              </a:rPr>
              <a:t>12 </a:t>
            </a:r>
            <a:r>
              <a:rPr lang="en-US" sz="3600" b="1" dirty="0" err="1" smtClean="0">
                <a:solidFill>
                  <a:srgbClr val="FFFF00"/>
                </a:solidFill>
                <a:latin typeface="+mn-lt"/>
              </a:rPr>
              <a:t>Pamangku</a:t>
            </a:r>
            <a:r>
              <a:rPr lang="en-US" sz="3600" b="1" dirty="0" smtClean="0">
                <a:solidFill>
                  <a:srgbClr val="FFFF00"/>
                </a:solidFill>
                <a:latin typeface="+mn-lt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latin typeface="+mn-lt"/>
              </a:rPr>
              <a:t>Manut</a:t>
            </a:r>
            <a:r>
              <a:rPr lang="en-US" sz="36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latin typeface="+mn-lt"/>
              </a:rPr>
              <a:t>Lontar</a:t>
            </a:r>
            <a:r>
              <a:rPr lang="en-US" sz="3600" b="1" dirty="0" smtClean="0">
                <a:solidFill>
                  <a:schemeClr val="bg1"/>
                </a:solidFill>
                <a:latin typeface="+mn-lt"/>
              </a:rPr>
              <a:t> Raja </a:t>
            </a:r>
            <a:r>
              <a:rPr lang="en-US" sz="3600" b="1" dirty="0" err="1" smtClean="0">
                <a:solidFill>
                  <a:schemeClr val="bg1"/>
                </a:solidFill>
                <a:latin typeface="+mn-lt"/>
              </a:rPr>
              <a:t>Purana</a:t>
            </a:r>
            <a:r>
              <a:rPr lang="en-US" sz="3600" b="1" dirty="0" smtClean="0">
                <a:solidFill>
                  <a:schemeClr val="bg1"/>
                </a:solidFill>
                <a:latin typeface="+mn-lt"/>
              </a:rPr>
              <a:t> Gama (</a:t>
            </a:r>
            <a:r>
              <a:rPr lang="en-US" sz="3600" b="1" dirty="0" smtClean="0">
                <a:solidFill>
                  <a:srgbClr val="FFFF00"/>
                </a:solidFill>
                <a:latin typeface="+mn-lt"/>
              </a:rPr>
              <a:t>Tim </a:t>
            </a:r>
            <a:r>
              <a:rPr lang="en-US" sz="3600" b="1" dirty="0" err="1" smtClean="0">
                <a:solidFill>
                  <a:srgbClr val="FFFF00"/>
                </a:solidFill>
                <a:latin typeface="+mn-lt"/>
              </a:rPr>
              <a:t>Penyusun</a:t>
            </a:r>
            <a:r>
              <a:rPr lang="en-US" sz="3600" b="1" dirty="0" smtClean="0">
                <a:solidFill>
                  <a:srgbClr val="FFFF00"/>
                </a:solidFill>
                <a:latin typeface="+mn-lt"/>
              </a:rPr>
              <a:t> 2002:11</a:t>
            </a:r>
            <a:r>
              <a:rPr lang="en-US" sz="3600" b="1" dirty="0" smtClean="0">
                <a:solidFill>
                  <a:schemeClr val="bg1"/>
                </a:solidFill>
                <a:latin typeface="+mn-lt"/>
              </a:rPr>
              <a:t>)</a:t>
            </a:r>
            <a:endParaRPr lang="en-US" sz="3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8161"/>
            <a:ext cx="10515600" cy="5539839"/>
          </a:xfrm>
          <a:solidFill>
            <a:schemeClr val="accent4">
              <a:lumMod val="75000"/>
            </a:schemeClr>
          </a:solidFill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i="1" dirty="0" err="1" smtClean="0"/>
              <a:t>Pemangku</a:t>
            </a:r>
            <a:r>
              <a:rPr lang="en-US" i="1" dirty="0" smtClean="0"/>
              <a:t> </a:t>
            </a:r>
            <a:r>
              <a:rPr lang="en-US" i="1" dirty="0" err="1"/>
              <a:t>P</a:t>
            </a:r>
            <a:r>
              <a:rPr lang="en-US" i="1" dirty="0" err="1" smtClean="0"/>
              <a:t>ura</a:t>
            </a:r>
            <a:r>
              <a:rPr lang="en-US" i="1" dirty="0" smtClean="0"/>
              <a:t> </a:t>
            </a:r>
            <a:r>
              <a:rPr lang="en-US" i="1" dirty="0" err="1" smtClean="0"/>
              <a:t>Dalem</a:t>
            </a:r>
            <a:r>
              <a:rPr lang="en-US" i="1" dirty="0" smtClean="0"/>
              <a:t>, </a:t>
            </a:r>
            <a:r>
              <a:rPr lang="en-US" i="1" dirty="0" err="1" smtClean="0"/>
              <a:t>Puseh</a:t>
            </a:r>
            <a:r>
              <a:rPr lang="en-US" i="1" dirty="0" smtClean="0"/>
              <a:t>, Bale </a:t>
            </a:r>
            <a:r>
              <a:rPr lang="en-US" i="1" dirty="0" err="1" smtClean="0"/>
              <a:t>Agung</a:t>
            </a:r>
            <a:r>
              <a:rPr lang="en-US" dirty="0" smtClean="0"/>
              <a:t>. 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r>
              <a:rPr lang="en-US" dirty="0" smtClean="0"/>
              <a:t> </a:t>
            </a:r>
            <a:r>
              <a:rPr lang="en-US" dirty="0" err="1" smtClean="0"/>
              <a:t>pura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paling </a:t>
            </a:r>
            <a:r>
              <a:rPr lang="en-US" dirty="0" err="1" smtClean="0"/>
              <a:t>sedikit</a:t>
            </a:r>
            <a:r>
              <a:rPr lang="en-US" dirty="0" smtClean="0"/>
              <a:t> </a:t>
            </a:r>
            <a:r>
              <a:rPr lang="en-US" dirty="0" err="1" smtClean="0"/>
              <a:t>seorang</a:t>
            </a:r>
            <a:r>
              <a:rPr lang="en-US" dirty="0" smtClean="0"/>
              <a:t> </a:t>
            </a:r>
            <a:r>
              <a:rPr lang="en-US" dirty="0" err="1" smtClean="0"/>
              <a:t>pemangku</a:t>
            </a:r>
            <a:r>
              <a:rPr lang="en-US" dirty="0" smtClean="0"/>
              <a:t>.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keadaan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, </a:t>
            </a:r>
            <a:r>
              <a:rPr lang="en-US" dirty="0" err="1" smtClean="0"/>
              <a:t>seprti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upacara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, para </a:t>
            </a:r>
            <a:r>
              <a:rPr lang="en-US" dirty="0" err="1" smtClean="0"/>
              <a:t>pemangku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saling</a:t>
            </a:r>
            <a:r>
              <a:rPr lang="en-US" dirty="0" smtClean="0"/>
              <a:t> </a:t>
            </a:r>
            <a:r>
              <a:rPr lang="en-US" dirty="0" err="1" smtClean="0"/>
              <a:t>membantu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err="1" smtClean="0"/>
              <a:t>Pemangku</a:t>
            </a:r>
            <a:r>
              <a:rPr lang="en-US" i="1" dirty="0" smtClean="0"/>
              <a:t> </a:t>
            </a:r>
            <a:r>
              <a:rPr lang="en-US" i="1" dirty="0" err="1"/>
              <a:t>P</a:t>
            </a:r>
            <a:r>
              <a:rPr lang="en-US" i="1" dirty="0" err="1" smtClean="0"/>
              <a:t>amongmong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pemangku</a:t>
            </a:r>
            <a:r>
              <a:rPr lang="en-US" dirty="0" smtClean="0"/>
              <a:t> yang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bertuas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pembantu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pemangku</a:t>
            </a:r>
            <a:r>
              <a:rPr lang="en-US" dirty="0" smtClean="0"/>
              <a:t> yang </a:t>
            </a:r>
            <a:r>
              <a:rPr lang="en-US" dirty="0" err="1" smtClean="0"/>
              <a:t>utama</a:t>
            </a:r>
            <a:r>
              <a:rPr lang="en-US" dirty="0" smtClean="0"/>
              <a:t> di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pura</a:t>
            </a:r>
            <a:r>
              <a:rPr lang="en-US" dirty="0" smtClean="0"/>
              <a:t>. </a:t>
            </a:r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pokoknya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mengatur</a:t>
            </a:r>
            <a:r>
              <a:rPr lang="en-US" dirty="0" smtClean="0"/>
              <a:t> </a:t>
            </a:r>
            <a:r>
              <a:rPr lang="en-US" dirty="0" err="1" smtClean="0"/>
              <a:t>tata</a:t>
            </a:r>
            <a:r>
              <a:rPr lang="en-US" dirty="0" smtClean="0"/>
              <a:t> </a:t>
            </a:r>
            <a:r>
              <a:rPr lang="en-US" dirty="0" err="1" smtClean="0"/>
              <a:t>pelaksanaan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jalanya</a:t>
            </a:r>
            <a:r>
              <a:rPr lang="en-US" dirty="0" smtClean="0"/>
              <a:t> </a:t>
            </a:r>
            <a:r>
              <a:rPr lang="en-US" dirty="0" err="1" smtClean="0"/>
              <a:t>upacara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err="1" smtClean="0"/>
              <a:t>Pemangku</a:t>
            </a:r>
            <a:r>
              <a:rPr lang="en-US" i="1" dirty="0" smtClean="0"/>
              <a:t> </a:t>
            </a:r>
            <a:r>
              <a:rPr lang="en-US" i="1" dirty="0"/>
              <a:t>J</a:t>
            </a:r>
            <a:r>
              <a:rPr lang="en-US" i="1" dirty="0" smtClean="0"/>
              <a:t>an </a:t>
            </a:r>
            <a:r>
              <a:rPr lang="en-US" i="1" dirty="0" err="1" smtClean="0"/>
              <a:t>Banggul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pemangku</a:t>
            </a:r>
            <a:r>
              <a:rPr lang="en-US" dirty="0" smtClean="0"/>
              <a:t> yang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bertugas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pembantu</a:t>
            </a:r>
            <a:r>
              <a:rPr lang="en-US" dirty="0" smtClean="0"/>
              <a:t>, di </a:t>
            </a:r>
            <a:r>
              <a:rPr lang="en-US" dirty="0" err="1" smtClean="0"/>
              <a:t>pura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mengatur</a:t>
            </a:r>
            <a:r>
              <a:rPr lang="en-US" dirty="0" smtClean="0"/>
              <a:t> </a:t>
            </a:r>
            <a:r>
              <a:rPr lang="en-US" dirty="0" err="1" smtClean="0"/>
              <a:t>sajen</a:t>
            </a:r>
            <a:r>
              <a:rPr lang="en-US" dirty="0" smtClean="0"/>
              <a:t>, </a:t>
            </a:r>
            <a:r>
              <a:rPr lang="en-US" dirty="0" err="1" smtClean="0"/>
              <a:t>menurunkan</a:t>
            </a:r>
            <a:r>
              <a:rPr lang="en-US" dirty="0" smtClean="0"/>
              <a:t> </a:t>
            </a:r>
            <a:r>
              <a:rPr lang="en-US" dirty="0" err="1" smtClean="0"/>
              <a:t>arca</a:t>
            </a:r>
            <a:r>
              <a:rPr lang="en-US" dirty="0" smtClean="0"/>
              <a:t> </a:t>
            </a:r>
            <a:r>
              <a:rPr lang="en-US" dirty="0" err="1" smtClean="0"/>
              <a:t>pratima</a:t>
            </a:r>
            <a:r>
              <a:rPr lang="en-US" dirty="0" smtClean="0"/>
              <a:t>, </a:t>
            </a:r>
            <a:r>
              <a:rPr lang="en-US" dirty="0" err="1" smtClean="0"/>
              <a:t>memasang</a:t>
            </a:r>
            <a:r>
              <a:rPr lang="en-US" dirty="0" smtClean="0"/>
              <a:t> </a:t>
            </a:r>
            <a:r>
              <a:rPr lang="en-US" dirty="0" err="1" smtClean="0"/>
              <a:t>busana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palingguh</a:t>
            </a:r>
            <a:r>
              <a:rPr lang="en-US" dirty="0" smtClean="0"/>
              <a:t>, </a:t>
            </a:r>
            <a:r>
              <a:rPr lang="en-US" dirty="0" err="1" smtClean="0"/>
              <a:t>nyiratang</a:t>
            </a:r>
            <a:r>
              <a:rPr lang="en-US" dirty="0" smtClean="0"/>
              <a:t> </a:t>
            </a:r>
            <a:r>
              <a:rPr lang="en-US" dirty="0" err="1" smtClean="0"/>
              <a:t>wangsuhpada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tugas-tugas</a:t>
            </a:r>
            <a:r>
              <a:rPr lang="en-US" dirty="0" smtClean="0"/>
              <a:t> </a:t>
            </a:r>
            <a:r>
              <a:rPr lang="en-US" dirty="0" err="1" smtClean="0"/>
              <a:t>lainya</a:t>
            </a:r>
            <a:r>
              <a:rPr lang="en-US" dirty="0" smtClean="0"/>
              <a:t> </a:t>
            </a:r>
            <a:r>
              <a:rPr lang="en-US" dirty="0" err="1" smtClean="0"/>
              <a:t>kecuali</a:t>
            </a:r>
            <a:r>
              <a:rPr lang="en-US" dirty="0" smtClean="0"/>
              <a:t> </a:t>
            </a:r>
            <a:r>
              <a:rPr lang="en-US" dirty="0" err="1" smtClean="0"/>
              <a:t>mengantarkan</a:t>
            </a:r>
            <a:r>
              <a:rPr lang="en-US" dirty="0" smtClean="0"/>
              <a:t> </a:t>
            </a:r>
            <a:r>
              <a:rPr lang="en-US" dirty="0" err="1" smtClean="0"/>
              <a:t>sajen</a:t>
            </a:r>
            <a:r>
              <a:rPr lang="en-US" dirty="0" smtClean="0"/>
              <a:t> (</a:t>
            </a:r>
            <a:r>
              <a:rPr lang="en-US" i="1" dirty="0" err="1" smtClean="0"/>
              <a:t>nganteb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err="1" smtClean="0"/>
              <a:t>Pemangku</a:t>
            </a:r>
            <a:r>
              <a:rPr lang="en-US" i="1" dirty="0" smtClean="0"/>
              <a:t> </a:t>
            </a:r>
            <a:r>
              <a:rPr lang="en-US" i="1" dirty="0" err="1" smtClean="0"/>
              <a:t>Cungkub</a:t>
            </a:r>
            <a:r>
              <a:rPr lang="en-US" dirty="0" err="1" smtClean="0"/>
              <a:t>,yaitu</a:t>
            </a:r>
            <a:r>
              <a:rPr lang="en-US" dirty="0" smtClean="0"/>
              <a:t> </a:t>
            </a:r>
            <a:r>
              <a:rPr lang="en-US" dirty="0" err="1" smtClean="0"/>
              <a:t>pemangku</a:t>
            </a:r>
            <a:r>
              <a:rPr lang="en-US" dirty="0" smtClean="0"/>
              <a:t> yang </a:t>
            </a:r>
            <a:r>
              <a:rPr lang="en-US" dirty="0" err="1" smtClean="0"/>
              <a:t>bertugas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mrajan</a:t>
            </a:r>
            <a:r>
              <a:rPr lang="en-US" dirty="0" smtClean="0"/>
              <a:t> </a:t>
            </a:r>
            <a:r>
              <a:rPr lang="en-US" dirty="0" err="1" smtClean="0"/>
              <a:t>gede</a:t>
            </a:r>
            <a:r>
              <a:rPr lang="en-US" dirty="0" smtClean="0"/>
              <a:t>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pelinggih</a:t>
            </a:r>
            <a:r>
              <a:rPr lang="en-US" dirty="0" smtClean="0"/>
              <a:t> paling </a:t>
            </a:r>
            <a:r>
              <a:rPr lang="en-US" dirty="0" err="1" smtClean="0"/>
              <a:t>banyak</a:t>
            </a:r>
            <a:r>
              <a:rPr lang="en-US" dirty="0" smtClean="0"/>
              <a:t> 10 </a:t>
            </a:r>
            <a:r>
              <a:rPr lang="en-US" dirty="0" err="1" smtClean="0"/>
              <a:t>buah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i="1" dirty="0" err="1" smtClean="0"/>
              <a:t>Pemangku</a:t>
            </a:r>
            <a:r>
              <a:rPr lang="en-US" i="1" dirty="0" smtClean="0"/>
              <a:t> </a:t>
            </a:r>
            <a:r>
              <a:rPr lang="en-US" i="1" dirty="0" err="1" smtClean="0"/>
              <a:t>Nilarta</a:t>
            </a:r>
            <a:r>
              <a:rPr lang="en-US" i="1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pemangku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pura</a:t>
            </a:r>
            <a:r>
              <a:rPr lang="en-US" dirty="0" smtClean="0"/>
              <a:t> </a:t>
            </a:r>
            <a:r>
              <a:rPr lang="en-US" dirty="0" err="1" smtClean="0"/>
              <a:t>keluarga</a:t>
            </a:r>
            <a:r>
              <a:rPr lang="en-US" dirty="0" smtClean="0"/>
              <a:t>/</a:t>
            </a:r>
            <a:r>
              <a:rPr lang="en-US" dirty="0" err="1" smtClean="0"/>
              <a:t>kawitan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i="1" dirty="0" err="1" smtClean="0"/>
              <a:t>Pemangku</a:t>
            </a:r>
            <a:r>
              <a:rPr lang="en-US" i="1" dirty="0" smtClean="0"/>
              <a:t> </a:t>
            </a:r>
            <a:r>
              <a:rPr lang="en-US" i="1" dirty="0" err="1" smtClean="0"/>
              <a:t>Pandita</a:t>
            </a:r>
            <a:r>
              <a:rPr lang="en-US" i="1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pemangku</a:t>
            </a:r>
            <a:r>
              <a:rPr lang="en-US" dirty="0" smtClean="0"/>
              <a:t>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ijin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Pendeta</a:t>
            </a:r>
            <a:r>
              <a:rPr lang="en-US" dirty="0" smtClean="0"/>
              <a:t> (</a:t>
            </a:r>
            <a:r>
              <a:rPr lang="en-US" dirty="0" err="1" smtClean="0"/>
              <a:t>Sulinggih</a:t>
            </a:r>
            <a:r>
              <a:rPr lang="en-US" dirty="0" smtClean="0"/>
              <a:t>)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melaksanakan</a:t>
            </a:r>
            <a:r>
              <a:rPr lang="en-US" dirty="0" smtClean="0"/>
              <a:t> </a:t>
            </a:r>
            <a:r>
              <a:rPr lang="en-US" dirty="0" err="1" smtClean="0"/>
              <a:t>upacara</a:t>
            </a:r>
            <a:r>
              <a:rPr lang="en-US" dirty="0" smtClean="0"/>
              <a:t> </a:t>
            </a:r>
            <a:r>
              <a:rPr lang="en-US" dirty="0" err="1" smtClean="0"/>
              <a:t>pitra</a:t>
            </a:r>
            <a:r>
              <a:rPr lang="en-US" dirty="0" smtClean="0"/>
              <a:t> </a:t>
            </a:r>
            <a:r>
              <a:rPr lang="en-US" dirty="0" err="1" smtClean="0"/>
              <a:t>yajna</a:t>
            </a:r>
            <a:r>
              <a:rPr lang="en-US" dirty="0" smtClean="0"/>
              <a:t>, </a:t>
            </a:r>
            <a:r>
              <a:rPr lang="en-US" dirty="0" err="1" smtClean="0"/>
              <a:t>melaksanakan</a:t>
            </a:r>
            <a:r>
              <a:rPr lang="en-US" dirty="0" smtClean="0"/>
              <a:t> </a:t>
            </a:r>
            <a:r>
              <a:rPr lang="en-US" dirty="0" err="1" smtClean="0"/>
              <a:t>yajna</a:t>
            </a:r>
            <a:r>
              <a:rPr lang="en-US" dirty="0" smtClean="0"/>
              <a:t> </a:t>
            </a:r>
            <a:r>
              <a:rPr lang="en-US" dirty="0" err="1" smtClean="0"/>
              <a:t>sehari-hari</a:t>
            </a:r>
            <a:r>
              <a:rPr lang="en-US" dirty="0" smtClean="0"/>
              <a:t>,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melaksanakan</a:t>
            </a:r>
            <a:r>
              <a:rPr lang="en-US" dirty="0" smtClean="0"/>
              <a:t> </a:t>
            </a:r>
            <a:r>
              <a:rPr lang="en-US" dirty="0" err="1" smtClean="0"/>
              <a:t>upacara</a:t>
            </a:r>
            <a:r>
              <a:rPr lang="en-US" dirty="0" smtClean="0"/>
              <a:t> </a:t>
            </a:r>
            <a:r>
              <a:rPr lang="en-US" dirty="0" err="1" smtClean="0"/>
              <a:t>Dewa</a:t>
            </a:r>
            <a:r>
              <a:rPr lang="en-US" dirty="0" smtClean="0"/>
              <a:t> </a:t>
            </a:r>
            <a:r>
              <a:rPr lang="en-US" dirty="0" err="1" smtClean="0"/>
              <a:t>Yadnya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batas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28489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1550</Words>
  <Application>Microsoft Office PowerPoint</Application>
  <PresentationFormat>Widescreen</PresentationFormat>
  <Paragraphs>88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Algerian</vt:lpstr>
      <vt:lpstr>Arial</vt:lpstr>
      <vt:lpstr>Arial Narrow</vt:lpstr>
      <vt:lpstr>Calibri</vt:lpstr>
      <vt:lpstr>Calibri Light</vt:lpstr>
      <vt:lpstr>Office Theme</vt:lpstr>
      <vt:lpstr>1_Office Theme</vt:lpstr>
      <vt:lpstr>FILSAFAT DAN TATWA KEPEMANGKAUN (ATUTUR : ATURU KALAWAN ATANGI)</vt:lpstr>
      <vt:lpstr>PowerPoint Presentation</vt:lpstr>
      <vt:lpstr>I. Sang “Nabening” Pamangku ring Bali</vt:lpstr>
      <vt:lpstr>I.A. Lontar Usana Bali Mwang Ageman Pamangku (51a.)</vt:lpstr>
      <vt:lpstr>I. B. Dalam Kaputusan Tutur Sanghyang Dashaksara </vt:lpstr>
      <vt:lpstr>II. Kawikon Manut Lontar Wasista Tattwa (2a. -3a.)</vt:lpstr>
      <vt:lpstr>II.Kawikon Manut Lontar Wasista Tattwa (2a. -3a.) </vt:lpstr>
      <vt:lpstr>III. Wiku Manut Lontar Pūrwaka Bhūmi</vt:lpstr>
      <vt:lpstr>IV. 12 Pamangku Manut Lontar Raja Purana Gama (Tim Penyusun 2002:11)</vt:lpstr>
      <vt:lpstr>IV. 12 Pamangku Manut Lontar Raja Purana Gama (Tim Penyusun 2002:11)</vt:lpstr>
      <vt:lpstr>V. Lontar Agem-Ageman Pemangku 1b.  (Ketut Sandika Sandika dan IGA Darma Putra,2018)</vt:lpstr>
      <vt:lpstr>VI. Pengendalian Diri Pamangku Menurut Teologi Hindu</vt:lpstr>
      <vt:lpstr>S U K S M A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FILSAFAT DAN TATWA KEPEMANGKAUN (ATUTUR : ATURU KALAWAN ATANGI)</dc:title>
  <dc:creator>User</dc:creator>
  <cp:lastModifiedBy>User</cp:lastModifiedBy>
  <cp:revision>32</cp:revision>
  <dcterms:created xsi:type="dcterms:W3CDTF">2021-03-14T00:28:47Z</dcterms:created>
  <dcterms:modified xsi:type="dcterms:W3CDTF">2021-03-14T05:12:18Z</dcterms:modified>
</cp:coreProperties>
</file>