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handoutMasterIdLst>
    <p:handoutMasterId r:id="rId17"/>
  </p:handoutMasterIdLst>
  <p:sldIdLst>
    <p:sldId id="256" r:id="rId2"/>
    <p:sldId id="259" r:id="rId3"/>
    <p:sldId id="257" r:id="rId4"/>
    <p:sldId id="258" r:id="rId5"/>
    <p:sldId id="268" r:id="rId6"/>
    <p:sldId id="269" r:id="rId7"/>
    <p:sldId id="270"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8A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KUSH KUMAR" userId="11dc61a6fcd34778" providerId="LiveId" clId="{77C5E738-D958-4482-A4C4-745218D43D5B}"/>
    <pc:docChg chg="undo custSel modSld">
      <pc:chgData name="LAVKUSH KUMAR" userId="11dc61a6fcd34778" providerId="LiveId" clId="{77C5E738-D958-4482-A4C4-745218D43D5B}" dt="2019-12-09T17:00:31.364" v="607" actId="404"/>
      <pc:docMkLst>
        <pc:docMk/>
      </pc:docMkLst>
      <pc:sldChg chg="addSp modSp">
        <pc:chgData name="LAVKUSH KUMAR" userId="11dc61a6fcd34778" providerId="LiveId" clId="{77C5E738-D958-4482-A4C4-745218D43D5B}" dt="2019-12-09T17:00:00.939" v="605" actId="404"/>
        <pc:sldMkLst>
          <pc:docMk/>
          <pc:sldMk cId="2721315193" sldId="256"/>
        </pc:sldMkLst>
        <pc:spChg chg="mod">
          <ac:chgData name="LAVKUSH KUMAR" userId="11dc61a6fcd34778" providerId="LiveId" clId="{77C5E738-D958-4482-A4C4-745218D43D5B}" dt="2019-12-09T16:46:58.627" v="100" actId="113"/>
          <ac:spMkLst>
            <pc:docMk/>
            <pc:sldMk cId="2721315193" sldId="256"/>
            <ac:spMk id="3" creationId="{330C0E7F-76F9-4814-88B2-BF58732A402D}"/>
          </ac:spMkLst>
        </pc:spChg>
        <pc:spChg chg="mod">
          <ac:chgData name="LAVKUSH KUMAR" userId="11dc61a6fcd34778" providerId="LiveId" clId="{77C5E738-D958-4482-A4C4-745218D43D5B}" dt="2019-12-09T16:46:39.886" v="98" actId="207"/>
          <ac:spMkLst>
            <pc:docMk/>
            <pc:sldMk cId="2721315193" sldId="256"/>
            <ac:spMk id="5" creationId="{8F65D81D-DDF2-495C-A0BE-A4693A3DC221}"/>
          </ac:spMkLst>
        </pc:spChg>
        <pc:spChg chg="add mod">
          <ac:chgData name="LAVKUSH KUMAR" userId="11dc61a6fcd34778" providerId="LiveId" clId="{77C5E738-D958-4482-A4C4-745218D43D5B}" dt="2019-12-09T17:00:00.939" v="605" actId="404"/>
          <ac:spMkLst>
            <pc:docMk/>
            <pc:sldMk cId="2721315193" sldId="256"/>
            <ac:spMk id="8" creationId="{9E0F9EE8-0F63-49AD-BD57-9577C3756756}"/>
          </ac:spMkLst>
        </pc:spChg>
        <pc:picChg chg="mod">
          <ac:chgData name="LAVKUSH KUMAR" userId="11dc61a6fcd34778" providerId="LiveId" clId="{77C5E738-D958-4482-A4C4-745218D43D5B}" dt="2019-12-09T16:43:22.825" v="0" actId="14100"/>
          <ac:picMkLst>
            <pc:docMk/>
            <pc:sldMk cId="2721315193" sldId="256"/>
            <ac:picMk id="7" creationId="{D7ECCDE2-AD32-4A89-96F3-6F0268D5D707}"/>
          </ac:picMkLst>
        </pc:picChg>
      </pc:sldChg>
      <pc:sldChg chg="addSp modSp">
        <pc:chgData name="LAVKUSH KUMAR" userId="11dc61a6fcd34778" providerId="LiveId" clId="{77C5E738-D958-4482-A4C4-745218D43D5B}" dt="2019-12-09T16:59:01.665" v="603" actId="14100"/>
        <pc:sldMkLst>
          <pc:docMk/>
          <pc:sldMk cId="1042242459" sldId="257"/>
        </pc:sldMkLst>
        <pc:spChg chg="add mod">
          <ac:chgData name="LAVKUSH KUMAR" userId="11dc61a6fcd34778" providerId="LiveId" clId="{77C5E738-D958-4482-A4C4-745218D43D5B}" dt="2019-12-09T16:59:01.665" v="603" actId="14100"/>
          <ac:spMkLst>
            <pc:docMk/>
            <pc:sldMk cId="1042242459" sldId="257"/>
            <ac:spMk id="2" creationId="{0317BA2E-6248-4E23-B56D-3D0A42017094}"/>
          </ac:spMkLst>
        </pc:spChg>
      </pc:sldChg>
      <pc:sldChg chg="addSp delSp modSp">
        <pc:chgData name="LAVKUSH KUMAR" userId="11dc61a6fcd34778" providerId="LiveId" clId="{77C5E738-D958-4482-A4C4-745218D43D5B}" dt="2019-12-09T17:00:31.364" v="607" actId="404"/>
        <pc:sldMkLst>
          <pc:docMk/>
          <pc:sldMk cId="2914800028" sldId="259"/>
        </pc:sldMkLst>
        <pc:spChg chg="add mod">
          <ac:chgData name="LAVKUSH KUMAR" userId="11dc61a6fcd34778" providerId="LiveId" clId="{77C5E738-D958-4482-A4C4-745218D43D5B}" dt="2019-12-09T16:51:21.718" v="337" actId="1035"/>
          <ac:spMkLst>
            <pc:docMk/>
            <pc:sldMk cId="2914800028" sldId="259"/>
            <ac:spMk id="2" creationId="{F7E60050-7172-4871-AC1A-172295456A24}"/>
          </ac:spMkLst>
        </pc:spChg>
        <pc:spChg chg="add mod">
          <ac:chgData name="LAVKUSH KUMAR" userId="11dc61a6fcd34778" providerId="LiveId" clId="{77C5E738-D958-4482-A4C4-745218D43D5B}" dt="2019-12-09T17:00:25.954" v="606" actId="404"/>
          <ac:spMkLst>
            <pc:docMk/>
            <pc:sldMk cId="2914800028" sldId="259"/>
            <ac:spMk id="3" creationId="{A8D312F0-7101-4D1A-82CA-DD83EF892E6F}"/>
          </ac:spMkLst>
        </pc:spChg>
        <pc:spChg chg="add mod">
          <ac:chgData name="LAVKUSH KUMAR" userId="11dc61a6fcd34778" providerId="LiveId" clId="{77C5E738-D958-4482-A4C4-745218D43D5B}" dt="2019-12-09T17:00:31.364" v="607" actId="404"/>
          <ac:spMkLst>
            <pc:docMk/>
            <pc:sldMk cId="2914800028" sldId="259"/>
            <ac:spMk id="4" creationId="{5254F592-27D7-41BB-8038-40D6A54A2BFB}"/>
          </ac:spMkLst>
        </pc:spChg>
        <pc:spChg chg="add mod">
          <ac:chgData name="LAVKUSH KUMAR" userId="11dc61a6fcd34778" providerId="LiveId" clId="{77C5E738-D958-4482-A4C4-745218D43D5B}" dt="2019-12-09T16:53:24.096" v="460" actId="207"/>
          <ac:spMkLst>
            <pc:docMk/>
            <pc:sldMk cId="2914800028" sldId="259"/>
            <ac:spMk id="5" creationId="{102FF304-A8E8-4EF1-B81D-0E92A81041D4}"/>
          </ac:spMkLst>
        </pc:spChg>
        <pc:spChg chg="add del mod">
          <ac:chgData name="LAVKUSH KUMAR" userId="11dc61a6fcd34778" providerId="LiveId" clId="{77C5E738-D958-4482-A4C4-745218D43D5B}" dt="2019-12-09T16:54:20.204" v="462" actId="478"/>
          <ac:spMkLst>
            <pc:docMk/>
            <pc:sldMk cId="2914800028" sldId="259"/>
            <ac:spMk id="6" creationId="{59E02E19-1ADC-4200-93AA-A00AC2F19916}"/>
          </ac:spMkLst>
        </pc:spChg>
        <pc:spChg chg="add del mod">
          <ac:chgData name="LAVKUSH KUMAR" userId="11dc61a6fcd34778" providerId="LiveId" clId="{77C5E738-D958-4482-A4C4-745218D43D5B}" dt="2019-12-09T16:57:51.785" v="589" actId="207"/>
          <ac:spMkLst>
            <pc:docMk/>
            <pc:sldMk cId="2914800028" sldId="259"/>
            <ac:spMk id="7" creationId="{535F3B1E-F700-40EA-A613-F64202270A61}"/>
          </ac:spMkLst>
        </pc:spChg>
        <pc:spChg chg="add del mod">
          <ac:chgData name="LAVKUSH KUMAR" userId="11dc61a6fcd34778" providerId="LiveId" clId="{77C5E738-D958-4482-A4C4-745218D43D5B}" dt="2019-12-09T16:58:02.274" v="593" actId="207"/>
          <ac:spMkLst>
            <pc:docMk/>
            <pc:sldMk cId="2914800028" sldId="259"/>
            <ac:spMk id="8" creationId="{F7182250-C5E5-491E-AB11-77F18748D05A}"/>
          </ac:spMkLst>
        </pc:spChg>
        <pc:spChg chg="add mod">
          <ac:chgData name="LAVKUSH KUMAR" userId="11dc61a6fcd34778" providerId="LiveId" clId="{77C5E738-D958-4482-A4C4-745218D43D5B}" dt="2019-12-09T16:57:55.481" v="590" actId="207"/>
          <ac:spMkLst>
            <pc:docMk/>
            <pc:sldMk cId="2914800028" sldId="259"/>
            <ac:spMk id="9" creationId="{DE170242-1446-406B-93C4-FFDD413CF103}"/>
          </ac:spMkLst>
        </pc:spChg>
        <pc:spChg chg="add mod">
          <ac:chgData name="LAVKUSH KUMAR" userId="11dc61a6fcd34778" providerId="LiveId" clId="{77C5E738-D958-4482-A4C4-745218D43D5B}" dt="2019-12-09T16:58:05.746" v="594" actId="207"/>
          <ac:spMkLst>
            <pc:docMk/>
            <pc:sldMk cId="2914800028" sldId="259"/>
            <ac:spMk id="10" creationId="{18BAB3C9-95EF-425D-8B0C-41E4F98D3046}"/>
          </ac:spMkLst>
        </pc:spChg>
        <pc:spChg chg="add del mod">
          <ac:chgData name="LAVKUSH KUMAR" userId="11dc61a6fcd34778" providerId="LiveId" clId="{77C5E738-D958-4482-A4C4-745218D43D5B}" dt="2019-12-09T16:57:05.261" v="581" actId="478"/>
          <ac:spMkLst>
            <pc:docMk/>
            <pc:sldMk cId="2914800028" sldId="259"/>
            <ac:spMk id="11" creationId="{4EADE084-B102-4491-A0CD-0F64F09C906A}"/>
          </ac:spMkLst>
        </pc:spChg>
        <pc:spChg chg="add mod">
          <ac:chgData name="LAVKUSH KUMAR" userId="11dc61a6fcd34778" providerId="LiveId" clId="{77C5E738-D958-4482-A4C4-745218D43D5B}" dt="2019-12-09T16:57:30.474" v="588" actId="14100"/>
          <ac:spMkLst>
            <pc:docMk/>
            <pc:sldMk cId="2914800028" sldId="259"/>
            <ac:spMk id="12" creationId="{D1EAFB01-AA7D-4AFE-A8BE-443CF4C968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6606D-2ABC-4EDC-AA39-0CBD42E9313E}" type="datetimeFigureOut">
              <a:rPr lang="en-US" smtClean="0"/>
              <a:pPr/>
              <a:t>12-Jun-20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680E2-E13D-4AE9-A353-177FC1ED776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C01D-21AF-4BD7-A7A4-4CE696BEB267}" type="datetimeFigureOut">
              <a:rPr lang="en-IN" smtClean="0"/>
              <a:pPr/>
              <a:t>12-06-2020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309F-7C7F-4D5B-A20C-29125DC9BFB7}" type="slidenum">
              <a:rPr lang="en-IN" smtClean="0"/>
              <a:pPr/>
              <a:t>‹#›</a:t>
            </a:fld>
            <a:endParaRPr lang="en-IN"/>
          </a:p>
        </p:txBody>
      </p:sp>
    </p:spTree>
    <p:extLst>
      <p:ext uri="{BB962C8B-B14F-4D97-AF65-F5344CB8AC3E}">
        <p14:creationId xmlns:p14="http://schemas.microsoft.com/office/powerpoint/2010/main" xmlns="" val="2074977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D2309F-7C7F-4D5B-A20C-29125DC9BFB7}" type="slidenum">
              <a:rPr lang="en-IN" smtClean="0"/>
              <a:pPr/>
              <a:t>1</a:t>
            </a:fld>
            <a:endParaRPr lang="en-IN"/>
          </a:p>
        </p:txBody>
      </p:sp>
    </p:spTree>
    <p:extLst>
      <p:ext uri="{BB962C8B-B14F-4D97-AF65-F5344CB8AC3E}">
        <p14:creationId xmlns:p14="http://schemas.microsoft.com/office/powerpoint/2010/main" xmlns="" val="277652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D2309F-7C7F-4D5B-A20C-29125DC9BFB7}"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C9329-8528-4C47-B412-A0FA38C4F4A9}" type="datetime1">
              <a:rPr lang="en-IN" smtClean="0"/>
              <a:pPr/>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38465-3D30-4E6F-99EC-1F5416DC439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96547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B45F6-907F-49CB-8570-4CA588D5F72F}" type="datetime1">
              <a:rPr lang="en-IN" smtClean="0"/>
              <a:pPr/>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7683988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831B5-2DF0-4C64-9A72-B4E67834E35D}" type="datetime1">
              <a:rPr lang="en-IN" smtClean="0"/>
              <a:pPr/>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28248482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864A4-8F97-4034-978F-F2BC625B1C68}" type="datetime1">
              <a:rPr lang="en-IN" smtClean="0"/>
              <a:pPr/>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22817213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528F1-6AB9-4C24-B868-5492E1183D58}" type="datetime1">
              <a:rPr lang="en-IN" smtClean="0"/>
              <a:pPr/>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38465-3D30-4E6F-99EC-1F5416DC439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337191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850E8-05B8-4C72-BC8E-D3540A593A8A}" type="datetime1">
              <a:rPr lang="en-IN" smtClean="0"/>
              <a:pPr/>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32842040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6EE449-77B3-47FF-B0A1-EC61B47FAECD}" type="datetime1">
              <a:rPr lang="en-IN" smtClean="0"/>
              <a:pPr/>
              <a:t>12-06-2020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23660347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6B7D47-CD76-41F3-858F-D547E6A195BC}" type="datetime1">
              <a:rPr lang="en-IN" smtClean="0"/>
              <a:pPr/>
              <a:t>12-06-2020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136021813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3A2C4D-7725-4AC9-A7BA-457A8ABB04F9}" type="datetime1">
              <a:rPr lang="en-IN" smtClean="0"/>
              <a:pPr/>
              <a:t>12-06-2020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12974308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337217-96BF-4DF3-9C74-F4A9B54360CD}" type="datetime1">
              <a:rPr lang="en-IN" smtClean="0"/>
              <a:pPr/>
              <a:t>12-06-2020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12478320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2A8DC-2D3C-49AD-996B-41DB07F1026D}" type="datetime1">
              <a:rPr lang="en-IN" smtClean="0"/>
              <a:pPr/>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38465-3D30-4E6F-99EC-1F5416DC4396}" type="slidenum">
              <a:rPr lang="en-IN" smtClean="0"/>
              <a:pPr/>
              <a:t>‹#›</a:t>
            </a:fld>
            <a:endParaRPr lang="en-IN"/>
          </a:p>
        </p:txBody>
      </p:sp>
    </p:spTree>
    <p:extLst>
      <p:ext uri="{BB962C8B-B14F-4D97-AF65-F5344CB8AC3E}">
        <p14:creationId xmlns:p14="http://schemas.microsoft.com/office/powerpoint/2010/main" xmlns="" val="228865212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039F69-04CF-4FA2-BE22-A1B3383BE8E9}" type="datetime1">
              <a:rPr lang="en-IN" smtClean="0"/>
              <a:pPr/>
              <a:t>12-06-2020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938465-3D30-4E6F-99EC-1F5416DC4396}"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19530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30C0E7F-76F9-4814-88B2-BF58732A402D}"/>
              </a:ext>
            </a:extLst>
          </p:cNvPr>
          <p:cNvSpPr/>
          <p:nvPr/>
        </p:nvSpPr>
        <p:spPr>
          <a:xfrm>
            <a:off x="0" y="278104"/>
            <a:ext cx="12191999" cy="553998"/>
          </a:xfrm>
          <a:prstGeom prst="rect">
            <a:avLst/>
          </a:prstGeom>
        </p:spPr>
        <p:txBody>
          <a:bodyPr wrap="square">
            <a:spAutoFit/>
          </a:bodyPr>
          <a:lstStyle/>
          <a:p>
            <a:pPr algn="ctr"/>
            <a:r>
              <a:rPr lang="en-US" sz="3000" b="1" dirty="0">
                <a:ln w="0"/>
                <a:solidFill>
                  <a:srgbClr val="002060"/>
                </a:solidFill>
                <a:effectLst>
                  <a:outerShdw blurRad="38100" dist="19050" dir="2700000" algn="tl" rotWithShape="0">
                    <a:schemeClr val="dk1">
                      <a:alpha val="40000"/>
                    </a:schemeClr>
                  </a:outerShdw>
                </a:effectLst>
                <a:latin typeface="Algerian" panose="04020705040A02060702" pitchFamily="82" charset="0"/>
              </a:rPr>
              <a:t>NATIONAL INSTITUTE OF TECHNOLOGY KARNATAKA-SURATHKAL</a:t>
            </a:r>
          </a:p>
        </p:txBody>
      </p:sp>
      <p:sp>
        <p:nvSpPr>
          <p:cNvPr id="5" name="TextBox 4">
            <a:extLst>
              <a:ext uri="{FF2B5EF4-FFF2-40B4-BE49-F238E27FC236}">
                <a16:creationId xmlns:a16="http://schemas.microsoft.com/office/drawing/2014/main" xmlns="" id="{8F65D81D-DDF2-495C-A0BE-A4693A3DC221}"/>
              </a:ext>
            </a:extLst>
          </p:cNvPr>
          <p:cNvSpPr txBox="1"/>
          <p:nvPr/>
        </p:nvSpPr>
        <p:spPr>
          <a:xfrm>
            <a:off x="1" y="3910801"/>
            <a:ext cx="12191999" cy="523220"/>
          </a:xfrm>
          <a:prstGeom prst="rect">
            <a:avLst/>
          </a:prstGeom>
          <a:noFill/>
        </p:spPr>
        <p:txBody>
          <a:bodyPr wrap="square" rtlCol="0">
            <a:spAutoFit/>
          </a:bodyPr>
          <a:lstStyle/>
          <a:p>
            <a:pPr algn="ctr"/>
            <a:r>
              <a:rPr lang="en-US" sz="2800" dirty="0">
                <a:solidFill>
                  <a:srgbClr val="002060"/>
                </a:solidFill>
                <a:latin typeface="Algerian" panose="04020705040A02060702" pitchFamily="82" charset="0"/>
              </a:rPr>
              <a:t>DEPARTMENT OF MATHEMATICAL AND COMPUTATIONAL SCIENCES</a:t>
            </a:r>
            <a:endParaRPr lang="en-US" sz="2800" dirty="0">
              <a:solidFill>
                <a:srgbClr val="002060"/>
              </a:solidFill>
              <a:latin typeface="Algerian" panose="04020705040A02060702" pitchFamily="82" charset="0"/>
              <a:ea typeface="Times New Roman" pitchFamily="18" charset="0"/>
              <a:cs typeface="Arial" pitchFamily="34" charset="0"/>
            </a:endParaRPr>
          </a:p>
        </p:txBody>
      </p:sp>
      <p:pic>
        <p:nvPicPr>
          <p:cNvPr id="7" name="Picture 6" descr="logo.png">
            <a:extLst>
              <a:ext uri="{FF2B5EF4-FFF2-40B4-BE49-F238E27FC236}">
                <a16:creationId xmlns:a16="http://schemas.microsoft.com/office/drawing/2014/main" xmlns="" id="{D7ECCDE2-AD32-4A89-96F3-6F0268D5D707}"/>
              </a:ext>
            </a:extLst>
          </p:cNvPr>
          <p:cNvPicPr/>
          <p:nvPr/>
        </p:nvPicPr>
        <p:blipFill>
          <a:blip r:embed="rId3" cstate="print"/>
          <a:srcRect/>
          <a:stretch>
            <a:fillRect/>
          </a:stretch>
        </p:blipFill>
        <p:spPr bwMode="auto">
          <a:xfrm>
            <a:off x="4328474" y="1046375"/>
            <a:ext cx="3535052" cy="2714920"/>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9E0F9EE8-0F63-49AD-BD57-9577C3756756}"/>
              </a:ext>
            </a:extLst>
          </p:cNvPr>
          <p:cNvSpPr txBox="1"/>
          <p:nvPr/>
        </p:nvSpPr>
        <p:spPr>
          <a:xfrm>
            <a:off x="-1" y="4764826"/>
            <a:ext cx="12191999" cy="1446550"/>
          </a:xfrm>
          <a:prstGeom prst="rect">
            <a:avLst/>
          </a:prstGeom>
          <a:noFill/>
        </p:spPr>
        <p:txBody>
          <a:bodyPr wrap="square" rtlCol="0">
            <a:spAutoFit/>
          </a:bodyPr>
          <a:lstStyle/>
          <a:p>
            <a:pPr algn="ctr"/>
            <a:r>
              <a:rPr lang="en-IN" sz="2200" dirty="0" smtClean="0">
                <a:solidFill>
                  <a:schemeClr val="accent2">
                    <a:lumMod val="50000"/>
                  </a:schemeClr>
                </a:solidFill>
                <a:latin typeface="Algerian" panose="04020705040A02060702" pitchFamily="82" charset="0"/>
              </a:rPr>
              <a:t>MCA-2ndSemester</a:t>
            </a:r>
            <a:endParaRPr lang="en-IN" sz="2200" dirty="0">
              <a:solidFill>
                <a:schemeClr val="accent2">
                  <a:lumMod val="50000"/>
                </a:schemeClr>
              </a:solidFill>
              <a:latin typeface="Algerian" panose="04020705040A02060702" pitchFamily="82" charset="0"/>
            </a:endParaRPr>
          </a:p>
          <a:p>
            <a:pPr algn="ctr"/>
            <a:r>
              <a:rPr lang="en-IN" sz="2200" dirty="0">
                <a:solidFill>
                  <a:schemeClr val="accent2">
                    <a:lumMod val="50000"/>
                  </a:schemeClr>
                </a:solidFill>
                <a:latin typeface="Algerian" panose="04020705040A02060702" pitchFamily="82" charset="0"/>
              </a:rPr>
              <a:t>(2019-2020)</a:t>
            </a:r>
          </a:p>
          <a:p>
            <a:pPr algn="ctr"/>
            <a:endParaRPr lang="en-IN" sz="2200" dirty="0">
              <a:latin typeface="Algerian" panose="04020705040A02060702" pitchFamily="82" charset="0"/>
            </a:endParaRPr>
          </a:p>
          <a:p>
            <a:pPr algn="ctr"/>
            <a:r>
              <a:rPr lang="en-IN" sz="2200" dirty="0" smtClean="0">
                <a:solidFill>
                  <a:srgbClr val="0070C0"/>
                </a:solidFill>
                <a:latin typeface="Algerian" panose="04020705040A02060702" pitchFamily="82" charset="0"/>
              </a:rPr>
              <a:t>Data structure and algorithms</a:t>
            </a:r>
            <a:endParaRPr lang="en-IN" sz="2200" dirty="0">
              <a:solidFill>
                <a:srgbClr val="0070C0"/>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47938465-3D30-4E6F-99EC-1F5416DC4396}" type="slidenum">
              <a:rPr lang="en-IN" smtClean="0"/>
              <a:pPr/>
              <a:t>1</a:t>
            </a:fld>
            <a:endParaRPr lang="en-IN" dirty="0"/>
          </a:p>
        </p:txBody>
      </p:sp>
      <p:sp>
        <p:nvSpPr>
          <p:cNvPr id="9" name="Date Placeholder 8"/>
          <p:cNvSpPr>
            <a:spLocks noGrp="1"/>
          </p:cNvSpPr>
          <p:nvPr>
            <p:ph type="dt" sz="half" idx="10"/>
          </p:nvPr>
        </p:nvSpPr>
        <p:spPr/>
        <p:txBody>
          <a:bodyPr/>
          <a:lstStyle/>
          <a:p>
            <a:fld id="{AC0AD629-D019-4462-8CD1-4D0081EBB7DF}" type="datetime1">
              <a:rPr lang="en-IN" smtClean="0"/>
              <a:pPr/>
              <a:t>12-06-2020</a:t>
            </a:fld>
            <a:endParaRPr lang="en-IN"/>
          </a:p>
        </p:txBody>
      </p:sp>
    </p:spTree>
    <p:extLst>
      <p:ext uri="{BB962C8B-B14F-4D97-AF65-F5344CB8AC3E}">
        <p14:creationId xmlns:p14="http://schemas.microsoft.com/office/powerpoint/2010/main" xmlns="" val="2721315193"/>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34C44E8-E7A3-4F99-857D-42113E2D6FF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707010"/>
            <a:ext cx="12191998" cy="5618376"/>
          </a:xfrm>
          <a:prstGeom prst="rect">
            <a:avLst/>
          </a:prstGeom>
        </p:spPr>
      </p:pic>
      <p:sp>
        <p:nvSpPr>
          <p:cNvPr id="5" name="TextBox 4">
            <a:extLst>
              <a:ext uri="{FF2B5EF4-FFF2-40B4-BE49-F238E27FC236}">
                <a16:creationId xmlns:a16="http://schemas.microsoft.com/office/drawing/2014/main" xmlns="" id="{78C6DA18-2178-4E9C-9317-DC55A578A1D8}"/>
              </a:ext>
            </a:extLst>
          </p:cNvPr>
          <p:cNvSpPr txBox="1"/>
          <p:nvPr/>
        </p:nvSpPr>
        <p:spPr>
          <a:xfrm>
            <a:off x="0" y="-28285"/>
            <a:ext cx="12191999" cy="584775"/>
          </a:xfrm>
          <a:prstGeom prst="rect">
            <a:avLst/>
          </a:prstGeom>
          <a:noFill/>
        </p:spPr>
        <p:txBody>
          <a:bodyPr wrap="square" rtlCol="0">
            <a:spAutoFit/>
          </a:bodyPr>
          <a:lstStyle/>
          <a:p>
            <a:pPr algn="ctr"/>
            <a:r>
              <a:rPr lang="en-IN" sz="3200" dirty="0">
                <a:solidFill>
                  <a:schemeClr val="accent1"/>
                </a:solidFill>
                <a:latin typeface="Algerian" panose="04020705040A02060702" pitchFamily="82" charset="0"/>
              </a:rPr>
              <a:t>   Menu Page</a:t>
            </a:r>
          </a:p>
        </p:txBody>
      </p:sp>
      <p:sp>
        <p:nvSpPr>
          <p:cNvPr id="6" name="Slide Number Placeholder 5"/>
          <p:cNvSpPr>
            <a:spLocks noGrp="1"/>
          </p:cNvSpPr>
          <p:nvPr>
            <p:ph type="sldNum" sz="quarter" idx="12"/>
          </p:nvPr>
        </p:nvSpPr>
        <p:spPr/>
        <p:txBody>
          <a:bodyPr/>
          <a:lstStyle/>
          <a:p>
            <a:fld id="{47938465-3D30-4E6F-99EC-1F5416DC4396}" type="slidenum">
              <a:rPr lang="en-IN" smtClean="0"/>
              <a:pPr/>
              <a:t>10</a:t>
            </a:fld>
            <a:endParaRPr lang="en-IN"/>
          </a:p>
        </p:txBody>
      </p:sp>
      <p:sp>
        <p:nvSpPr>
          <p:cNvPr id="7" name="Date Placeholder 6"/>
          <p:cNvSpPr>
            <a:spLocks noGrp="1"/>
          </p:cNvSpPr>
          <p:nvPr>
            <p:ph type="dt" sz="half" idx="10"/>
          </p:nvPr>
        </p:nvSpPr>
        <p:spPr/>
        <p:txBody>
          <a:bodyPr/>
          <a:lstStyle/>
          <a:p>
            <a:fld id="{01E50F32-623A-4352-87B9-6F850D4775A8}" type="datetime1">
              <a:rPr lang="en-IN" smtClean="0"/>
              <a:pPr/>
              <a:t>12-06-2020</a:t>
            </a:fld>
            <a:endParaRPr lang="en-IN"/>
          </a:p>
        </p:txBody>
      </p:sp>
    </p:spTree>
    <p:extLst>
      <p:ext uri="{BB962C8B-B14F-4D97-AF65-F5344CB8AC3E}">
        <p14:creationId xmlns:p14="http://schemas.microsoft.com/office/powerpoint/2010/main" xmlns="" val="395601983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2975F67-9D20-4EF9-9FDB-6CC006134D5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829559"/>
            <a:ext cx="12191999" cy="5514680"/>
          </a:xfrm>
          <a:prstGeom prst="rect">
            <a:avLst/>
          </a:prstGeom>
        </p:spPr>
      </p:pic>
      <p:sp>
        <p:nvSpPr>
          <p:cNvPr id="5" name="TextBox 4">
            <a:extLst>
              <a:ext uri="{FF2B5EF4-FFF2-40B4-BE49-F238E27FC236}">
                <a16:creationId xmlns:a16="http://schemas.microsoft.com/office/drawing/2014/main" xmlns="" id="{0FE51FD4-0CD6-4B99-9F75-ED708B9ACF42}"/>
              </a:ext>
            </a:extLst>
          </p:cNvPr>
          <p:cNvSpPr txBox="1"/>
          <p:nvPr/>
        </p:nvSpPr>
        <p:spPr>
          <a:xfrm>
            <a:off x="3978111" y="94269"/>
            <a:ext cx="4450241" cy="584775"/>
          </a:xfrm>
          <a:prstGeom prst="rect">
            <a:avLst/>
          </a:prstGeom>
          <a:noFill/>
        </p:spPr>
        <p:txBody>
          <a:bodyPr wrap="square" rtlCol="0">
            <a:spAutoFit/>
          </a:bodyPr>
          <a:lstStyle/>
          <a:p>
            <a:r>
              <a:rPr lang="en-IN" sz="3200" dirty="0">
                <a:solidFill>
                  <a:schemeClr val="accent1"/>
                </a:solidFill>
                <a:latin typeface="Algerian" panose="04020705040A02060702" pitchFamily="82" charset="0"/>
              </a:rPr>
              <a:t>Transaction Page</a:t>
            </a:r>
          </a:p>
        </p:txBody>
      </p:sp>
      <p:sp>
        <p:nvSpPr>
          <p:cNvPr id="6" name="Slide Number Placeholder 5"/>
          <p:cNvSpPr>
            <a:spLocks noGrp="1"/>
          </p:cNvSpPr>
          <p:nvPr>
            <p:ph type="sldNum" sz="quarter" idx="12"/>
          </p:nvPr>
        </p:nvSpPr>
        <p:spPr/>
        <p:txBody>
          <a:bodyPr/>
          <a:lstStyle/>
          <a:p>
            <a:fld id="{47938465-3D30-4E6F-99EC-1F5416DC4396}" type="slidenum">
              <a:rPr lang="en-IN" smtClean="0"/>
              <a:pPr/>
              <a:t>11</a:t>
            </a:fld>
            <a:endParaRPr lang="en-IN"/>
          </a:p>
        </p:txBody>
      </p:sp>
      <p:sp>
        <p:nvSpPr>
          <p:cNvPr id="7" name="Date Placeholder 6"/>
          <p:cNvSpPr>
            <a:spLocks noGrp="1"/>
          </p:cNvSpPr>
          <p:nvPr>
            <p:ph type="dt" sz="half" idx="10"/>
          </p:nvPr>
        </p:nvSpPr>
        <p:spPr/>
        <p:txBody>
          <a:bodyPr/>
          <a:lstStyle/>
          <a:p>
            <a:fld id="{CB54D209-9064-430C-87BE-A2814870F7ED}" type="datetime1">
              <a:rPr lang="en-IN" smtClean="0"/>
              <a:pPr/>
              <a:t>12-06-2020</a:t>
            </a:fld>
            <a:endParaRPr lang="en-IN"/>
          </a:p>
        </p:txBody>
      </p:sp>
    </p:spTree>
    <p:extLst>
      <p:ext uri="{BB962C8B-B14F-4D97-AF65-F5344CB8AC3E}">
        <p14:creationId xmlns:p14="http://schemas.microsoft.com/office/powerpoint/2010/main" xmlns="" val="20373556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D971615-3A28-4484-BFE6-278CBEC72E3D}"/>
              </a:ext>
            </a:extLst>
          </p:cNvPr>
          <p:cNvSpPr txBox="1"/>
          <p:nvPr/>
        </p:nvSpPr>
        <p:spPr>
          <a:xfrm>
            <a:off x="5552388" y="2639505"/>
            <a:ext cx="184731" cy="369332"/>
          </a:xfrm>
          <a:prstGeom prst="rect">
            <a:avLst/>
          </a:prstGeom>
          <a:noFill/>
        </p:spPr>
        <p:txBody>
          <a:bodyPr wrap="none" rtlCol="0">
            <a:spAutoFit/>
          </a:bodyPr>
          <a:lstStyle/>
          <a:p>
            <a:endParaRPr lang="en-IN" dirty="0"/>
          </a:p>
        </p:txBody>
      </p:sp>
      <p:pic>
        <p:nvPicPr>
          <p:cNvPr id="4" name="Picture 3">
            <a:extLst>
              <a:ext uri="{FF2B5EF4-FFF2-40B4-BE49-F238E27FC236}">
                <a16:creationId xmlns:a16="http://schemas.microsoft.com/office/drawing/2014/main" xmlns="" id="{BDF0932A-EEE9-408F-A33F-0F21FF2A8E2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772998"/>
            <a:ext cx="12192000" cy="5571241"/>
          </a:xfrm>
          <a:prstGeom prst="rect">
            <a:avLst/>
          </a:prstGeom>
        </p:spPr>
      </p:pic>
      <p:sp>
        <p:nvSpPr>
          <p:cNvPr id="5" name="TextBox 4">
            <a:extLst>
              <a:ext uri="{FF2B5EF4-FFF2-40B4-BE49-F238E27FC236}">
                <a16:creationId xmlns:a16="http://schemas.microsoft.com/office/drawing/2014/main" xmlns="" id="{6BA4DE4B-7C17-48F9-B8DD-778E36AE99B3}"/>
              </a:ext>
            </a:extLst>
          </p:cNvPr>
          <p:cNvSpPr txBox="1"/>
          <p:nvPr/>
        </p:nvSpPr>
        <p:spPr>
          <a:xfrm>
            <a:off x="4317472" y="65987"/>
            <a:ext cx="3756156" cy="584775"/>
          </a:xfrm>
          <a:prstGeom prst="rect">
            <a:avLst/>
          </a:prstGeom>
          <a:noFill/>
        </p:spPr>
        <p:txBody>
          <a:bodyPr wrap="none" rtlCol="0">
            <a:spAutoFit/>
          </a:bodyPr>
          <a:lstStyle/>
          <a:p>
            <a:r>
              <a:rPr lang="en-IN" sz="3200" dirty="0" smtClean="0">
                <a:solidFill>
                  <a:schemeClr val="accent1"/>
                </a:solidFill>
                <a:latin typeface="Algerian" panose="04020705040A02060702" pitchFamily="82" charset="0"/>
              </a:rPr>
              <a:t>Payment receipt</a:t>
            </a:r>
            <a:endParaRPr lang="en-IN" sz="3200" dirty="0">
              <a:solidFill>
                <a:schemeClr val="accent1"/>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47938465-3D30-4E6F-99EC-1F5416DC4396}" type="slidenum">
              <a:rPr lang="en-IN" smtClean="0"/>
              <a:pPr/>
              <a:t>12</a:t>
            </a:fld>
            <a:endParaRPr lang="en-IN"/>
          </a:p>
        </p:txBody>
      </p:sp>
      <p:sp>
        <p:nvSpPr>
          <p:cNvPr id="7" name="Date Placeholder 6"/>
          <p:cNvSpPr>
            <a:spLocks noGrp="1"/>
          </p:cNvSpPr>
          <p:nvPr>
            <p:ph type="dt" sz="half" idx="10"/>
          </p:nvPr>
        </p:nvSpPr>
        <p:spPr/>
        <p:txBody>
          <a:bodyPr/>
          <a:lstStyle/>
          <a:p>
            <a:fld id="{2AAC574C-34DE-4E84-983A-F2D37835AC12}" type="datetime1">
              <a:rPr lang="en-IN" smtClean="0"/>
              <a:pPr/>
              <a:t>12-06-2020</a:t>
            </a:fld>
            <a:endParaRPr lang="en-IN"/>
          </a:p>
        </p:txBody>
      </p:sp>
    </p:spTree>
    <p:extLst>
      <p:ext uri="{BB962C8B-B14F-4D97-AF65-F5344CB8AC3E}">
        <p14:creationId xmlns:p14="http://schemas.microsoft.com/office/powerpoint/2010/main" xmlns="" val="368971130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49265B-4BBC-4545-A693-F872B646F60D}"/>
              </a:ext>
            </a:extLst>
          </p:cNvPr>
          <p:cNvSpPr txBox="1"/>
          <p:nvPr/>
        </p:nvSpPr>
        <p:spPr>
          <a:xfrm>
            <a:off x="5514680" y="2931736"/>
            <a:ext cx="184731" cy="369332"/>
          </a:xfrm>
          <a:prstGeom prst="rect">
            <a:avLst/>
          </a:prstGeom>
          <a:noFill/>
        </p:spPr>
        <p:txBody>
          <a:bodyPr wrap="none" rtlCol="0">
            <a:spAutoFit/>
          </a:bodyPr>
          <a:lstStyle/>
          <a:p>
            <a:endParaRPr lang="en-IN" dirty="0"/>
          </a:p>
        </p:txBody>
      </p:sp>
      <p:pic>
        <p:nvPicPr>
          <p:cNvPr id="4" name="Picture 3">
            <a:extLst>
              <a:ext uri="{FF2B5EF4-FFF2-40B4-BE49-F238E27FC236}">
                <a16:creationId xmlns:a16="http://schemas.microsoft.com/office/drawing/2014/main" xmlns="" id="{ADC25D34-D7E5-4042-9DFC-0792CB8EF4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801278"/>
            <a:ext cx="12191999" cy="5524108"/>
          </a:xfrm>
          <a:prstGeom prst="rect">
            <a:avLst/>
          </a:prstGeom>
        </p:spPr>
      </p:pic>
      <p:sp>
        <p:nvSpPr>
          <p:cNvPr id="5" name="TextBox 4">
            <a:extLst>
              <a:ext uri="{FF2B5EF4-FFF2-40B4-BE49-F238E27FC236}">
                <a16:creationId xmlns:a16="http://schemas.microsoft.com/office/drawing/2014/main" xmlns="" id="{C8ABF7A0-C70A-423A-8A90-C558FA63E001}"/>
              </a:ext>
            </a:extLst>
          </p:cNvPr>
          <p:cNvSpPr txBox="1"/>
          <p:nvPr/>
        </p:nvSpPr>
        <p:spPr>
          <a:xfrm>
            <a:off x="4194924" y="18972"/>
            <a:ext cx="4001416" cy="646331"/>
          </a:xfrm>
          <a:prstGeom prst="rect">
            <a:avLst/>
          </a:prstGeom>
          <a:noFill/>
        </p:spPr>
        <p:txBody>
          <a:bodyPr wrap="none" rtlCol="0">
            <a:spAutoFit/>
          </a:bodyPr>
          <a:lstStyle/>
          <a:p>
            <a:r>
              <a:rPr lang="en-IN" sz="3600" dirty="0">
                <a:solidFill>
                  <a:schemeClr val="accent1"/>
                </a:solidFill>
                <a:latin typeface="Algerian" panose="04020705040A02060702" pitchFamily="82" charset="0"/>
              </a:rPr>
              <a:t>Thank You Page</a:t>
            </a:r>
          </a:p>
        </p:txBody>
      </p:sp>
      <p:sp>
        <p:nvSpPr>
          <p:cNvPr id="6" name="Slide Number Placeholder 5"/>
          <p:cNvSpPr>
            <a:spLocks noGrp="1"/>
          </p:cNvSpPr>
          <p:nvPr>
            <p:ph type="sldNum" sz="quarter" idx="12"/>
          </p:nvPr>
        </p:nvSpPr>
        <p:spPr/>
        <p:txBody>
          <a:bodyPr/>
          <a:lstStyle/>
          <a:p>
            <a:fld id="{47938465-3D30-4E6F-99EC-1F5416DC4396}" type="slidenum">
              <a:rPr lang="en-IN" smtClean="0"/>
              <a:pPr/>
              <a:t>13</a:t>
            </a:fld>
            <a:endParaRPr lang="en-IN"/>
          </a:p>
        </p:txBody>
      </p:sp>
      <p:sp>
        <p:nvSpPr>
          <p:cNvPr id="7" name="Date Placeholder 6"/>
          <p:cNvSpPr>
            <a:spLocks noGrp="1"/>
          </p:cNvSpPr>
          <p:nvPr>
            <p:ph type="dt" sz="half" idx="10"/>
          </p:nvPr>
        </p:nvSpPr>
        <p:spPr/>
        <p:txBody>
          <a:bodyPr/>
          <a:lstStyle/>
          <a:p>
            <a:fld id="{D9CF93A7-E108-4C0C-A218-C7960913C4EF}" type="datetime1">
              <a:rPr lang="en-IN" smtClean="0"/>
              <a:pPr/>
              <a:t>12-06-2020</a:t>
            </a:fld>
            <a:endParaRPr lang="en-IN"/>
          </a:p>
        </p:txBody>
      </p:sp>
    </p:spTree>
    <p:extLst>
      <p:ext uri="{BB962C8B-B14F-4D97-AF65-F5344CB8AC3E}">
        <p14:creationId xmlns:p14="http://schemas.microsoft.com/office/powerpoint/2010/main" xmlns="" val="166217740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B1111C-4CCB-49D4-8E91-5734A231DE20}"/>
              </a:ext>
            </a:extLst>
          </p:cNvPr>
          <p:cNvSpPr txBox="1"/>
          <p:nvPr/>
        </p:nvSpPr>
        <p:spPr>
          <a:xfrm>
            <a:off x="0" y="2375555"/>
            <a:ext cx="12192000" cy="1446550"/>
          </a:xfrm>
          <a:prstGeom prst="rect">
            <a:avLst/>
          </a:prstGeom>
          <a:noFill/>
        </p:spPr>
        <p:txBody>
          <a:bodyPr wrap="square" rtlCol="0">
            <a:spAutoFit/>
          </a:bodyPr>
          <a:lstStyle/>
          <a:p>
            <a:pPr algn="ctr"/>
            <a:r>
              <a:rPr lang="en-US" sz="88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Algerian" panose="04020705040A02060702" pitchFamily="82" charset="0"/>
              </a:rPr>
              <a:t>…Thank you …</a:t>
            </a:r>
            <a:endParaRPr lang="en-IN" sz="8800" dirty="0">
              <a:solidFill>
                <a:srgbClr val="002060"/>
              </a:solidFill>
              <a:latin typeface="Algerian" panose="04020705040A02060702" pitchFamily="82" charset="0"/>
            </a:endParaRPr>
          </a:p>
        </p:txBody>
      </p:sp>
      <p:sp>
        <p:nvSpPr>
          <p:cNvPr id="3" name="Slide Number Placeholder 2"/>
          <p:cNvSpPr>
            <a:spLocks noGrp="1"/>
          </p:cNvSpPr>
          <p:nvPr>
            <p:ph type="sldNum" sz="quarter" idx="12"/>
          </p:nvPr>
        </p:nvSpPr>
        <p:spPr/>
        <p:txBody>
          <a:bodyPr/>
          <a:lstStyle/>
          <a:p>
            <a:fld id="{47938465-3D30-4E6F-99EC-1F5416DC4396}" type="slidenum">
              <a:rPr lang="en-IN" smtClean="0"/>
              <a:pPr/>
              <a:t>14</a:t>
            </a:fld>
            <a:endParaRPr lang="en-IN"/>
          </a:p>
        </p:txBody>
      </p:sp>
      <p:sp>
        <p:nvSpPr>
          <p:cNvPr id="4" name="Date Placeholder 3"/>
          <p:cNvSpPr>
            <a:spLocks noGrp="1"/>
          </p:cNvSpPr>
          <p:nvPr>
            <p:ph type="dt" sz="half" idx="10"/>
          </p:nvPr>
        </p:nvSpPr>
        <p:spPr/>
        <p:txBody>
          <a:bodyPr/>
          <a:lstStyle/>
          <a:p>
            <a:fld id="{B261684A-EA3A-4020-ACC4-9938D2FFA98E}" type="datetime1">
              <a:rPr lang="en-IN" smtClean="0"/>
              <a:pPr/>
              <a:t>12-06-2020</a:t>
            </a:fld>
            <a:endParaRPr lang="en-IN"/>
          </a:p>
        </p:txBody>
      </p:sp>
    </p:spTree>
    <p:extLst>
      <p:ext uri="{BB962C8B-B14F-4D97-AF65-F5344CB8AC3E}">
        <p14:creationId xmlns:p14="http://schemas.microsoft.com/office/powerpoint/2010/main" xmlns="" val="131412149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E60050-7172-4871-AC1A-172295456A24}"/>
              </a:ext>
            </a:extLst>
          </p:cNvPr>
          <p:cNvSpPr txBox="1"/>
          <p:nvPr/>
        </p:nvSpPr>
        <p:spPr>
          <a:xfrm>
            <a:off x="1885360" y="254522"/>
            <a:ext cx="8210745" cy="769441"/>
          </a:xfrm>
          <a:prstGeom prst="rect">
            <a:avLst/>
          </a:prstGeom>
          <a:noFill/>
        </p:spPr>
        <p:txBody>
          <a:bodyPr wrap="square" rtlCol="0">
            <a:spAutoFit/>
          </a:bodyPr>
          <a:lstStyle/>
          <a:p>
            <a:pPr algn="ctr"/>
            <a:r>
              <a:rPr lang="en-IN" sz="4400" b="1" u="sng" dirty="0">
                <a:solidFill>
                  <a:schemeClr val="accent1"/>
                </a:solidFill>
                <a:latin typeface="Algerian" panose="04020705040A02060702" pitchFamily="82" charset="0"/>
              </a:rPr>
              <a:t>PIZZA ODERING SYSTEM</a:t>
            </a:r>
            <a:endParaRPr lang="en-IN" sz="4400" b="1" u="sng" dirty="0">
              <a:solidFill>
                <a:schemeClr val="accent1"/>
              </a:solidFill>
            </a:endParaRPr>
          </a:p>
        </p:txBody>
      </p:sp>
      <p:sp>
        <p:nvSpPr>
          <p:cNvPr id="3" name="TextBox 2">
            <a:extLst>
              <a:ext uri="{FF2B5EF4-FFF2-40B4-BE49-F238E27FC236}">
                <a16:creationId xmlns:a16="http://schemas.microsoft.com/office/drawing/2014/main" xmlns="" id="{A8D312F0-7101-4D1A-82CA-DD83EF892E6F}"/>
              </a:ext>
            </a:extLst>
          </p:cNvPr>
          <p:cNvSpPr txBox="1"/>
          <p:nvPr/>
        </p:nvSpPr>
        <p:spPr>
          <a:xfrm>
            <a:off x="575032" y="2980097"/>
            <a:ext cx="3486291" cy="523220"/>
          </a:xfrm>
          <a:prstGeom prst="rect">
            <a:avLst/>
          </a:prstGeom>
          <a:noFill/>
        </p:spPr>
        <p:txBody>
          <a:bodyPr wrap="square" rtlCol="0">
            <a:spAutoFit/>
          </a:bodyPr>
          <a:lstStyle/>
          <a:p>
            <a:r>
              <a:rPr lang="en-US" sz="2800" b="1" i="1" dirty="0">
                <a:latin typeface="Algerian" panose="04020705040A02060702" pitchFamily="82" charset="0"/>
                <a:ea typeface="Times New Roman" pitchFamily="18" charset="0"/>
                <a:cs typeface="Arial" pitchFamily="34" charset="0"/>
              </a:rPr>
              <a:t>Submitted By</a:t>
            </a:r>
            <a:endParaRPr lang="en-US" sz="2800" b="1" dirty="0">
              <a:latin typeface="Algerian" panose="04020705040A02060702" pitchFamily="82" charset="0"/>
              <a:cs typeface="Arial" pitchFamily="34" charset="0"/>
            </a:endParaRPr>
          </a:p>
        </p:txBody>
      </p:sp>
      <p:sp>
        <p:nvSpPr>
          <p:cNvPr id="4" name="TextBox 3">
            <a:extLst>
              <a:ext uri="{FF2B5EF4-FFF2-40B4-BE49-F238E27FC236}">
                <a16:creationId xmlns:a16="http://schemas.microsoft.com/office/drawing/2014/main" xmlns="" id="{5254F592-27D7-41BB-8038-40D6A54A2BFB}"/>
              </a:ext>
            </a:extLst>
          </p:cNvPr>
          <p:cNvSpPr txBox="1"/>
          <p:nvPr/>
        </p:nvSpPr>
        <p:spPr>
          <a:xfrm>
            <a:off x="8012783" y="2902692"/>
            <a:ext cx="2585964" cy="523220"/>
          </a:xfrm>
          <a:prstGeom prst="rect">
            <a:avLst/>
          </a:prstGeom>
          <a:noFill/>
        </p:spPr>
        <p:txBody>
          <a:bodyPr wrap="none" rtlCol="0">
            <a:spAutoFit/>
          </a:bodyPr>
          <a:lstStyle/>
          <a:p>
            <a:pPr lvl="0" fontAlgn="base">
              <a:spcBef>
                <a:spcPct val="0"/>
              </a:spcBef>
              <a:spcAft>
                <a:spcPct val="0"/>
              </a:spcAft>
            </a:pPr>
            <a:r>
              <a:rPr lang="en-US" sz="2800" b="1" i="1" dirty="0">
                <a:latin typeface="Algerian" panose="04020705040A02060702" pitchFamily="82" charset="0"/>
                <a:ea typeface="Times New Roman" pitchFamily="18" charset="0"/>
                <a:cs typeface="Arial" pitchFamily="34" charset="0"/>
              </a:rPr>
              <a:t>Submitted To</a:t>
            </a:r>
            <a:endParaRPr lang="en-US" sz="2800" b="1" dirty="0">
              <a:latin typeface="Algerian" panose="04020705040A02060702" pitchFamily="82" charset="0"/>
              <a:cs typeface="Arial" pitchFamily="34" charset="0"/>
            </a:endParaRPr>
          </a:p>
        </p:txBody>
      </p:sp>
      <p:sp>
        <p:nvSpPr>
          <p:cNvPr id="5" name="TextBox 4">
            <a:extLst>
              <a:ext uri="{FF2B5EF4-FFF2-40B4-BE49-F238E27FC236}">
                <a16:creationId xmlns:a16="http://schemas.microsoft.com/office/drawing/2014/main" xmlns="" id="{102FF304-A8E8-4EF1-B81D-0E92A81041D4}"/>
              </a:ext>
            </a:extLst>
          </p:cNvPr>
          <p:cNvSpPr txBox="1"/>
          <p:nvPr/>
        </p:nvSpPr>
        <p:spPr>
          <a:xfrm>
            <a:off x="8012782" y="3506405"/>
            <a:ext cx="3264818" cy="477054"/>
          </a:xfrm>
          <a:prstGeom prst="rect">
            <a:avLst/>
          </a:prstGeom>
          <a:noFill/>
        </p:spPr>
        <p:txBody>
          <a:bodyPr wrap="square" rtlCol="0">
            <a:spAutoFit/>
          </a:bodyPr>
          <a:lstStyle/>
          <a:p>
            <a:r>
              <a:rPr lang="en-US" sz="2500" dirty="0">
                <a:latin typeface="Lucida Handwriting" pitchFamily="66" charset="0"/>
                <a:ea typeface="Times New Roman" pitchFamily="18" charset="0"/>
                <a:cs typeface="Arial" pitchFamily="34" charset="0"/>
              </a:rPr>
              <a:t> Ms. </a:t>
            </a:r>
            <a:r>
              <a:rPr lang="en-US" sz="2500" dirty="0" smtClean="0">
                <a:latin typeface="Lucida Handwriting" pitchFamily="66" charset="0"/>
                <a:ea typeface="Times New Roman" pitchFamily="18" charset="0"/>
                <a:cs typeface="Arial" pitchFamily="34" charset="0"/>
              </a:rPr>
              <a:t>DEEPTHI L</a:t>
            </a:r>
            <a:endParaRPr lang="en-IN" sz="2500" dirty="0">
              <a:latin typeface="Lucida Handwriting" pitchFamily="66" charset="0"/>
            </a:endParaRPr>
          </a:p>
        </p:txBody>
      </p:sp>
      <p:sp>
        <p:nvSpPr>
          <p:cNvPr id="7" name="TextBox 6">
            <a:extLst>
              <a:ext uri="{FF2B5EF4-FFF2-40B4-BE49-F238E27FC236}">
                <a16:creationId xmlns:a16="http://schemas.microsoft.com/office/drawing/2014/main" xmlns="" id="{535F3B1E-F700-40EA-A613-F64202270A61}"/>
              </a:ext>
            </a:extLst>
          </p:cNvPr>
          <p:cNvSpPr txBox="1"/>
          <p:nvPr/>
        </p:nvSpPr>
        <p:spPr>
          <a:xfrm>
            <a:off x="575032" y="3744932"/>
            <a:ext cx="4955203" cy="400110"/>
          </a:xfrm>
          <a:prstGeom prst="rect">
            <a:avLst/>
          </a:prstGeom>
          <a:noFill/>
        </p:spPr>
        <p:txBody>
          <a:bodyPr wrap="none" rtlCol="0">
            <a:spAutoFit/>
          </a:bodyPr>
          <a:lstStyle/>
          <a:p>
            <a:r>
              <a:rPr lang="en-IN" sz="2000" dirty="0">
                <a:latin typeface="Lucida Handwriting" pitchFamily="66" charset="0"/>
              </a:rPr>
              <a:t>DIVAS KUMAR Roll No:-194CA019</a:t>
            </a:r>
          </a:p>
        </p:txBody>
      </p:sp>
      <p:sp>
        <p:nvSpPr>
          <p:cNvPr id="8" name="TextBox 7">
            <a:extLst>
              <a:ext uri="{FF2B5EF4-FFF2-40B4-BE49-F238E27FC236}">
                <a16:creationId xmlns:a16="http://schemas.microsoft.com/office/drawing/2014/main" xmlns="" id="{F7182250-C5E5-491E-AB11-77F18748D05A}"/>
              </a:ext>
            </a:extLst>
          </p:cNvPr>
          <p:cNvSpPr txBox="1"/>
          <p:nvPr/>
        </p:nvSpPr>
        <p:spPr>
          <a:xfrm>
            <a:off x="575032" y="4563504"/>
            <a:ext cx="5142755" cy="400110"/>
          </a:xfrm>
          <a:prstGeom prst="rect">
            <a:avLst/>
          </a:prstGeom>
          <a:noFill/>
        </p:spPr>
        <p:txBody>
          <a:bodyPr wrap="none" rtlCol="0">
            <a:spAutoFit/>
          </a:bodyPr>
          <a:lstStyle/>
          <a:p>
            <a:r>
              <a:rPr lang="en-IN" sz="2000" dirty="0" smtClean="0">
                <a:latin typeface="Lucida Handwriting" pitchFamily="66" charset="0"/>
              </a:rPr>
              <a:t>ANIKET </a:t>
            </a:r>
            <a:r>
              <a:rPr lang="en-IN" sz="2000" dirty="0" smtClean="0">
                <a:latin typeface="Lucida Handwriting" pitchFamily="66" charset="0"/>
              </a:rPr>
              <a:t>KUMAR </a:t>
            </a:r>
            <a:r>
              <a:rPr lang="en-IN" sz="2000" dirty="0">
                <a:latin typeface="Lucida Handwriting" pitchFamily="66" charset="0"/>
              </a:rPr>
              <a:t>Roll No:-194CA022</a:t>
            </a:r>
          </a:p>
        </p:txBody>
      </p:sp>
      <p:sp>
        <p:nvSpPr>
          <p:cNvPr id="9" name="TextBox 8">
            <a:extLst>
              <a:ext uri="{FF2B5EF4-FFF2-40B4-BE49-F238E27FC236}">
                <a16:creationId xmlns:a16="http://schemas.microsoft.com/office/drawing/2014/main" xmlns="" id="{DE170242-1446-406B-93C4-FFDD413CF103}"/>
              </a:ext>
            </a:extLst>
          </p:cNvPr>
          <p:cNvSpPr txBox="1"/>
          <p:nvPr/>
        </p:nvSpPr>
        <p:spPr>
          <a:xfrm>
            <a:off x="575032" y="4154218"/>
            <a:ext cx="5254965" cy="400110"/>
          </a:xfrm>
          <a:prstGeom prst="rect">
            <a:avLst/>
          </a:prstGeom>
          <a:noFill/>
        </p:spPr>
        <p:txBody>
          <a:bodyPr wrap="none" rtlCol="0">
            <a:spAutoFit/>
          </a:bodyPr>
          <a:lstStyle/>
          <a:p>
            <a:r>
              <a:rPr lang="en-IN" sz="2000" dirty="0" smtClean="0">
                <a:latin typeface="Lucida Handwriting" pitchFamily="66" charset="0"/>
              </a:rPr>
              <a:t>SUSHIL KUMAR </a:t>
            </a:r>
            <a:r>
              <a:rPr lang="en-IN" sz="2000" dirty="0">
                <a:latin typeface="Lucida Handwriting" pitchFamily="66" charset="0"/>
              </a:rPr>
              <a:t>Roll No:-194CA024</a:t>
            </a:r>
          </a:p>
        </p:txBody>
      </p:sp>
      <p:sp>
        <p:nvSpPr>
          <p:cNvPr id="12" name="TextBox 11">
            <a:extLst>
              <a:ext uri="{FF2B5EF4-FFF2-40B4-BE49-F238E27FC236}">
                <a16:creationId xmlns:a16="http://schemas.microsoft.com/office/drawing/2014/main" xmlns="" id="{D1EAFB01-AA7D-4AFE-A8BE-443CF4C96816}"/>
              </a:ext>
            </a:extLst>
          </p:cNvPr>
          <p:cNvSpPr txBox="1"/>
          <p:nvPr/>
        </p:nvSpPr>
        <p:spPr>
          <a:xfrm>
            <a:off x="0" y="5842337"/>
            <a:ext cx="12192001" cy="1015663"/>
          </a:xfrm>
          <a:prstGeom prst="rect">
            <a:avLst/>
          </a:prstGeom>
          <a:noFill/>
        </p:spPr>
        <p:txBody>
          <a:bodyPr wrap="square" rtlCol="0">
            <a:spAutoFit/>
          </a:bodyPr>
          <a:lstStyle/>
          <a:p>
            <a:pPr algn="ctr"/>
            <a:r>
              <a:rPr lang="en-US" sz="3000" i="1" dirty="0">
                <a:latin typeface="Algerian" panose="04020705040A02060702" pitchFamily="82" charset="0"/>
                <a:ea typeface="Times New Roman" pitchFamily="18" charset="0"/>
                <a:cs typeface="Arial" pitchFamily="34" charset="0"/>
              </a:rPr>
              <a:t>Submitted in fulfillment of the project in </a:t>
            </a:r>
            <a:r>
              <a:rPr lang="en-US" sz="3000" i="1" dirty="0" smtClean="0">
                <a:latin typeface="Algerian" panose="04020705040A02060702" pitchFamily="82" charset="0"/>
                <a:ea typeface="Times New Roman" pitchFamily="18" charset="0"/>
                <a:cs typeface="Arial" pitchFamily="34" charset="0"/>
              </a:rPr>
              <a:t>C </a:t>
            </a:r>
            <a:r>
              <a:rPr lang="en-US" sz="3000" i="1" dirty="0" smtClean="0">
                <a:latin typeface="Algerian" panose="04020705040A02060702" pitchFamily="82" charset="0"/>
                <a:ea typeface="Times New Roman" pitchFamily="18" charset="0"/>
                <a:cs typeface="Arial" pitchFamily="34" charset="0"/>
              </a:rPr>
              <a:t>language</a:t>
            </a:r>
            <a:endParaRPr lang="en-US" sz="3000" i="1" dirty="0">
              <a:latin typeface="Algerian" panose="04020705040A02060702" pitchFamily="82" charset="0"/>
              <a:ea typeface="Times New Roman" pitchFamily="18" charset="0"/>
              <a:cs typeface="Arial" pitchFamily="34" charset="0"/>
            </a:endParaRPr>
          </a:p>
          <a:p>
            <a:pPr algn="ctr"/>
            <a:endParaRPr lang="en-IN" sz="3000" dirty="0">
              <a:latin typeface="Algerian" panose="04020705040A02060702" pitchFamily="82" charset="0"/>
            </a:endParaRPr>
          </a:p>
        </p:txBody>
      </p:sp>
      <p:sp>
        <p:nvSpPr>
          <p:cNvPr id="11" name="Slide Number Placeholder 10"/>
          <p:cNvSpPr>
            <a:spLocks noGrp="1"/>
          </p:cNvSpPr>
          <p:nvPr>
            <p:ph type="sldNum" sz="quarter" idx="12"/>
          </p:nvPr>
        </p:nvSpPr>
        <p:spPr/>
        <p:txBody>
          <a:bodyPr/>
          <a:lstStyle/>
          <a:p>
            <a:fld id="{47938465-3D30-4E6F-99EC-1F5416DC4396}" type="slidenum">
              <a:rPr lang="en-IN" smtClean="0"/>
              <a:pPr/>
              <a:t>2</a:t>
            </a:fld>
            <a:endParaRPr lang="en-IN"/>
          </a:p>
        </p:txBody>
      </p:sp>
      <p:sp>
        <p:nvSpPr>
          <p:cNvPr id="13" name="Date Placeholder 12"/>
          <p:cNvSpPr>
            <a:spLocks noGrp="1"/>
          </p:cNvSpPr>
          <p:nvPr>
            <p:ph type="dt" sz="half" idx="10"/>
          </p:nvPr>
        </p:nvSpPr>
        <p:spPr/>
        <p:txBody>
          <a:bodyPr/>
          <a:lstStyle/>
          <a:p>
            <a:fld id="{6D2E9D59-537C-4FAC-A923-B0693F3D64DB}" type="datetime1">
              <a:rPr lang="en-IN" smtClean="0"/>
              <a:pPr/>
              <a:t>12-06-2020</a:t>
            </a:fld>
            <a:endParaRPr lang="en-IN"/>
          </a:p>
        </p:txBody>
      </p:sp>
    </p:spTree>
    <p:extLst>
      <p:ext uri="{BB962C8B-B14F-4D97-AF65-F5344CB8AC3E}">
        <p14:creationId xmlns:p14="http://schemas.microsoft.com/office/powerpoint/2010/main" xmlns="" val="291480002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17BA2E-6248-4E23-B56D-3D0A42017094}"/>
              </a:ext>
            </a:extLst>
          </p:cNvPr>
          <p:cNvSpPr txBox="1"/>
          <p:nvPr/>
        </p:nvSpPr>
        <p:spPr>
          <a:xfrm>
            <a:off x="0" y="118847"/>
            <a:ext cx="12192000" cy="677108"/>
          </a:xfrm>
          <a:prstGeom prst="rect">
            <a:avLst/>
          </a:prstGeom>
          <a:noFill/>
        </p:spPr>
        <p:txBody>
          <a:bodyPr wrap="square" rtlCol="0">
            <a:spAutoFit/>
          </a:bodyPr>
          <a:lstStyle/>
          <a:p>
            <a:pPr algn="ctr"/>
            <a:r>
              <a:rPr lang="en-US" sz="3800" dirty="0">
                <a:ln w="1905"/>
                <a:solidFill>
                  <a:schemeClr val="accent1"/>
                </a:solidFill>
                <a:effectLst>
                  <a:innerShdw blurRad="69850" dist="43180" dir="5400000">
                    <a:srgbClr val="000000">
                      <a:alpha val="65000"/>
                    </a:srgbClr>
                  </a:innerShdw>
                </a:effectLst>
                <a:latin typeface="Algerian" panose="04020705040A02060702" pitchFamily="82" charset="0"/>
              </a:rPr>
              <a:t>ABSTRACT</a:t>
            </a:r>
            <a:endParaRPr lang="en-IN" sz="3800" dirty="0">
              <a:solidFill>
                <a:schemeClr val="accent1"/>
              </a:solidFill>
              <a:latin typeface="Algerian" panose="04020705040A02060702" pitchFamily="82" charset="0"/>
            </a:endParaRPr>
          </a:p>
        </p:txBody>
      </p:sp>
      <p:sp>
        <p:nvSpPr>
          <p:cNvPr id="4" name="Rectangle 3">
            <a:extLst>
              <a:ext uri="{FF2B5EF4-FFF2-40B4-BE49-F238E27FC236}">
                <a16:creationId xmlns:a16="http://schemas.microsoft.com/office/drawing/2014/main" xmlns="" id="{377FF145-18BE-47D1-8651-73700D6B45D7}"/>
              </a:ext>
            </a:extLst>
          </p:cNvPr>
          <p:cNvSpPr/>
          <p:nvPr/>
        </p:nvSpPr>
        <p:spPr>
          <a:xfrm>
            <a:off x="0" y="765178"/>
            <a:ext cx="12192000" cy="2308324"/>
          </a:xfrm>
          <a:prstGeom prst="rect">
            <a:avLst/>
          </a:prstGeom>
        </p:spPr>
        <p:txBody>
          <a:bodyPr wrap="square">
            <a:spAutoFit/>
          </a:bodyPr>
          <a:lstStyle/>
          <a:p>
            <a:r>
              <a:rPr lang="en-US" sz="2400" dirty="0" smtClean="0"/>
              <a:t>The main aim of developing the census system is to allow coordination of activities from the beginning of the census process up to the end of the process</a:t>
            </a:r>
            <a:r>
              <a:rPr lang="en-US" sz="2400" dirty="0" smtClean="0"/>
              <a:t>.</a:t>
            </a:r>
          </a:p>
          <a:p>
            <a:r>
              <a:rPr lang="en-US" sz="2400" dirty="0" smtClean="0"/>
              <a:t>It is meant also to facilitate the management of the population in an enhanced management and efficiency manner</a:t>
            </a:r>
            <a:r>
              <a:rPr lang="en-US" sz="2400" dirty="0" smtClean="0"/>
              <a:t>.</a:t>
            </a:r>
          </a:p>
          <a:p>
            <a:r>
              <a:rPr lang="en-US" sz="2400" dirty="0" smtClean="0"/>
              <a:t>It generates a unique id for each newly added citizen so that we can fetch the information by using this unique id quickly and perform necessary action if required.</a:t>
            </a:r>
            <a:endParaRPr lang="en-IN" sz="2200" dirty="0">
              <a:latin typeface="Lucida Console" panose="020B0609040504020204" pitchFamily="49" charset="0"/>
            </a:endParaRPr>
          </a:p>
        </p:txBody>
      </p:sp>
      <p:sp>
        <p:nvSpPr>
          <p:cNvPr id="5" name="Rectangle 4">
            <a:extLst>
              <a:ext uri="{FF2B5EF4-FFF2-40B4-BE49-F238E27FC236}">
                <a16:creationId xmlns:a16="http://schemas.microsoft.com/office/drawing/2014/main" xmlns="" id="{6C887BCB-18D3-479C-8E65-826DA68B76D8}"/>
              </a:ext>
            </a:extLst>
          </p:cNvPr>
          <p:cNvSpPr/>
          <p:nvPr/>
        </p:nvSpPr>
        <p:spPr>
          <a:xfrm>
            <a:off x="0" y="3456743"/>
            <a:ext cx="12192000" cy="646331"/>
          </a:xfrm>
          <a:prstGeom prst="rect">
            <a:avLst/>
          </a:prstGeom>
        </p:spPr>
        <p:txBody>
          <a:bodyPr wrap="square">
            <a:spAutoFit/>
          </a:bodyPr>
          <a:lstStyle/>
          <a:p>
            <a:pPr algn="ctr"/>
            <a:r>
              <a:rPr lang="en-IN" sz="3600" dirty="0">
                <a:solidFill>
                  <a:schemeClr val="accent1"/>
                </a:solidFill>
                <a:latin typeface="Algerian" panose="04020705040A02060702" pitchFamily="82" charset="0"/>
              </a:rPr>
              <a:t>OBJECTIVE</a:t>
            </a:r>
            <a:r>
              <a:rPr lang="en-IN" sz="3000" b="1" dirty="0">
                <a:solidFill>
                  <a:schemeClr val="accent1"/>
                </a:solidFill>
                <a:latin typeface="Algerian" panose="04020705040A02060702" pitchFamily="82" charset="0"/>
              </a:rPr>
              <a:t> </a:t>
            </a:r>
          </a:p>
        </p:txBody>
      </p:sp>
      <p:sp>
        <p:nvSpPr>
          <p:cNvPr id="7" name="Rectangle 6">
            <a:extLst>
              <a:ext uri="{FF2B5EF4-FFF2-40B4-BE49-F238E27FC236}">
                <a16:creationId xmlns:a16="http://schemas.microsoft.com/office/drawing/2014/main" xmlns="" id="{C873C9B8-18A1-442D-8EC8-FB497FAD014C}"/>
              </a:ext>
            </a:extLst>
          </p:cNvPr>
          <p:cNvSpPr/>
          <p:nvPr/>
        </p:nvSpPr>
        <p:spPr>
          <a:xfrm>
            <a:off x="0" y="4170457"/>
            <a:ext cx="12192000" cy="1877437"/>
          </a:xfrm>
          <a:prstGeom prst="rect">
            <a:avLst/>
          </a:prstGeom>
        </p:spPr>
        <p:txBody>
          <a:bodyPr wrap="square">
            <a:spAutoFit/>
          </a:bodyPr>
          <a:lstStyle/>
          <a:p>
            <a:pPr marL="342900" indent="-342900">
              <a:buFont typeface="Wingdings" panose="05000000000000000000" pitchFamily="2" charset="2"/>
              <a:buChar char="Ø"/>
            </a:pPr>
            <a:r>
              <a:rPr lang="en-IN" sz="2200" dirty="0">
                <a:latin typeface="Lucida Console" panose="020B0609040504020204" pitchFamily="49" charset="0"/>
              </a:rPr>
              <a:t>To </a:t>
            </a:r>
            <a:r>
              <a:rPr lang="en-US" sz="2400" dirty="0" smtClean="0"/>
              <a:t>automatically </a:t>
            </a:r>
            <a:r>
              <a:rPr lang="en-US" sz="2400" dirty="0" smtClean="0"/>
              <a:t>stores and retrieves all information on the human population</a:t>
            </a:r>
            <a:r>
              <a:rPr lang="en-US" sz="2400" dirty="0" smtClean="0"/>
              <a:t>.</a:t>
            </a:r>
            <a:endParaRPr lang="en-IN" sz="2200" dirty="0">
              <a:latin typeface="Lucida Console" panose="020B0609040504020204" pitchFamily="49" charset="0"/>
            </a:endParaRPr>
          </a:p>
          <a:p>
            <a:pPr marL="342900" indent="-342900">
              <a:buFont typeface="Wingdings" panose="05000000000000000000" pitchFamily="2" charset="2"/>
              <a:buChar char="Ø"/>
            </a:pPr>
            <a:r>
              <a:rPr lang="en-US" sz="2400" dirty="0" smtClean="0"/>
              <a:t>To </a:t>
            </a:r>
            <a:r>
              <a:rPr lang="en-US" sz="2400" dirty="0" smtClean="0"/>
              <a:t>develop a system that will support direct access to the specific and required information</a:t>
            </a:r>
            <a:r>
              <a:rPr lang="en-US" sz="2400" dirty="0" smtClean="0"/>
              <a:t>.</a:t>
            </a:r>
          </a:p>
          <a:p>
            <a:pPr marL="342900" indent="-342900">
              <a:buFont typeface="Wingdings" panose="05000000000000000000" pitchFamily="2" charset="2"/>
              <a:buChar char="Ø"/>
            </a:pPr>
            <a:r>
              <a:rPr lang="en-IN" sz="2200" dirty="0" smtClean="0">
                <a:latin typeface="Lucida Console" panose="020B0609040504020204" pitchFamily="49" charset="0"/>
              </a:rPr>
              <a:t>Fast process and </a:t>
            </a:r>
            <a:r>
              <a:rPr lang="en-IN" sz="2200" dirty="0" smtClean="0">
                <a:latin typeface="Lucida Console" panose="020B0609040504020204" pitchFamily="49" charset="0"/>
              </a:rPr>
              <a:t>Reduced </a:t>
            </a:r>
            <a:r>
              <a:rPr lang="en-IN" sz="2200" dirty="0" smtClean="0">
                <a:latin typeface="Lucida Console" panose="020B0609040504020204" pitchFamily="49" charset="0"/>
              </a:rPr>
              <a:t>operational time </a:t>
            </a:r>
            <a:endParaRPr lang="en-IN" sz="2200" dirty="0">
              <a:latin typeface="Lucida Console" panose="020B0609040504020204" pitchFamily="49" charset="0"/>
            </a:endParaRPr>
          </a:p>
          <a:p>
            <a:pPr marL="342900" indent="-342900">
              <a:buFont typeface="Wingdings" panose="05000000000000000000" pitchFamily="2" charset="2"/>
              <a:buChar char="Ø"/>
            </a:pPr>
            <a:r>
              <a:rPr lang="en-IN" sz="2200" dirty="0">
                <a:latin typeface="Lucida Console" panose="020B0609040504020204" pitchFamily="49" charset="0"/>
              </a:rPr>
              <a:t>Increased operational efficiency </a:t>
            </a:r>
            <a:endParaRPr lang="en-IN" sz="2200" dirty="0" smtClean="0">
              <a:latin typeface="Lucida Console" panose="020B0609040504020204" pitchFamily="49" charset="0"/>
            </a:endParaRPr>
          </a:p>
          <a:p>
            <a:pPr marL="342900" indent="-342900">
              <a:buFont typeface="Wingdings" panose="05000000000000000000" pitchFamily="2" charset="2"/>
              <a:buChar char="Ø"/>
            </a:pPr>
            <a:r>
              <a:rPr lang="en-US" sz="2400" dirty="0" smtClean="0"/>
              <a:t> </a:t>
            </a:r>
            <a:r>
              <a:rPr lang="en-US" sz="2400" dirty="0" smtClean="0"/>
              <a:t>Reliable </a:t>
            </a:r>
            <a:r>
              <a:rPr lang="en-US" sz="2400" dirty="0" smtClean="0"/>
              <a:t>system that could be used in collecting data/information on the human population.</a:t>
            </a:r>
            <a:endParaRPr lang="en-IN" sz="2200" dirty="0">
              <a:latin typeface="Lucida Console" panose="020B0609040504020204" pitchFamily="49" charset="0"/>
            </a:endParaRPr>
          </a:p>
        </p:txBody>
      </p:sp>
      <p:sp>
        <p:nvSpPr>
          <p:cNvPr id="6" name="Slide Number Placeholder 5"/>
          <p:cNvSpPr>
            <a:spLocks noGrp="1"/>
          </p:cNvSpPr>
          <p:nvPr>
            <p:ph type="sldNum" sz="quarter" idx="12"/>
          </p:nvPr>
        </p:nvSpPr>
        <p:spPr/>
        <p:txBody>
          <a:bodyPr/>
          <a:lstStyle/>
          <a:p>
            <a:fld id="{47938465-3D30-4E6F-99EC-1F5416DC4396}" type="slidenum">
              <a:rPr lang="en-IN" smtClean="0"/>
              <a:pPr/>
              <a:t>3</a:t>
            </a:fld>
            <a:endParaRPr lang="en-IN"/>
          </a:p>
        </p:txBody>
      </p:sp>
      <p:sp>
        <p:nvSpPr>
          <p:cNvPr id="8" name="Date Placeholder 7"/>
          <p:cNvSpPr>
            <a:spLocks noGrp="1"/>
          </p:cNvSpPr>
          <p:nvPr>
            <p:ph type="dt" sz="half" idx="10"/>
          </p:nvPr>
        </p:nvSpPr>
        <p:spPr/>
        <p:txBody>
          <a:bodyPr/>
          <a:lstStyle/>
          <a:p>
            <a:fld id="{5D6ECB0A-AF91-4873-8385-017F02CE779F}" type="datetime1">
              <a:rPr lang="en-IN" smtClean="0"/>
              <a:pPr/>
              <a:t>12-06-2020</a:t>
            </a:fld>
            <a:endParaRPr lang="en-IN"/>
          </a:p>
        </p:txBody>
      </p:sp>
    </p:spTree>
    <p:extLst>
      <p:ext uri="{BB962C8B-B14F-4D97-AF65-F5344CB8AC3E}">
        <p14:creationId xmlns:p14="http://schemas.microsoft.com/office/powerpoint/2010/main" xmlns="" val="1042242459"/>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909E300-0078-4FF2-A928-C73F63E9885C}"/>
              </a:ext>
            </a:extLst>
          </p:cNvPr>
          <p:cNvSpPr/>
          <p:nvPr/>
        </p:nvSpPr>
        <p:spPr>
          <a:xfrm>
            <a:off x="0" y="133488"/>
            <a:ext cx="12192000" cy="707886"/>
          </a:xfrm>
          <a:prstGeom prst="rect">
            <a:avLst/>
          </a:prstGeom>
        </p:spPr>
        <p:txBody>
          <a:bodyPr wrap="square">
            <a:spAutoFit/>
          </a:bodyPr>
          <a:lstStyle/>
          <a:p>
            <a:pPr algn="ctr"/>
            <a:r>
              <a:rPr lang="en-IN" sz="4000" dirty="0">
                <a:solidFill>
                  <a:schemeClr val="accent1"/>
                </a:solidFill>
                <a:latin typeface="Algerian" panose="04020705040A02060702" pitchFamily="82" charset="0"/>
              </a:rPr>
              <a:t>Features </a:t>
            </a:r>
          </a:p>
        </p:txBody>
      </p:sp>
      <p:sp>
        <p:nvSpPr>
          <p:cNvPr id="3" name="Rectangle 2">
            <a:extLst>
              <a:ext uri="{FF2B5EF4-FFF2-40B4-BE49-F238E27FC236}">
                <a16:creationId xmlns:a16="http://schemas.microsoft.com/office/drawing/2014/main" xmlns="" id="{5BE020B6-4138-419D-8BA9-4CFD34DB4A27}"/>
              </a:ext>
            </a:extLst>
          </p:cNvPr>
          <p:cNvSpPr/>
          <p:nvPr/>
        </p:nvSpPr>
        <p:spPr>
          <a:xfrm>
            <a:off x="0" y="1021948"/>
            <a:ext cx="12192000" cy="5170646"/>
          </a:xfrm>
          <a:prstGeom prst="rect">
            <a:avLst/>
          </a:prstGeom>
        </p:spPr>
        <p:txBody>
          <a:bodyPr wrap="square">
            <a:spAutoFit/>
          </a:bodyPr>
          <a:lstStyle/>
          <a:p>
            <a:pPr marL="285750" indent="-285750">
              <a:buFont typeface="Wingdings" panose="05000000000000000000" pitchFamily="2" charset="2"/>
              <a:buChar char="Ø"/>
            </a:pPr>
            <a:r>
              <a:rPr lang="en-US" sz="2200" dirty="0" smtClean="0">
                <a:latin typeface="Lucida Console" pitchFamily="49" charset="0"/>
              </a:rPr>
              <a:t>A user can view all the item’s in the main menu with their respective prices and select among them. </a:t>
            </a:r>
          </a:p>
          <a:p>
            <a:endParaRPr lang="en-US" sz="2200" dirty="0">
              <a:latin typeface="Lucida Console" pitchFamily="49" charset="0"/>
            </a:endParaRPr>
          </a:p>
          <a:p>
            <a:pPr marL="285750" indent="-285750">
              <a:buFont typeface="Wingdings" panose="05000000000000000000" pitchFamily="2" charset="2"/>
              <a:buChar char="Ø"/>
            </a:pPr>
            <a:r>
              <a:rPr lang="en-US" sz="2200" dirty="0">
                <a:latin typeface="Lucida Console" pitchFamily="49" charset="0"/>
              </a:rPr>
              <a:t>The user has to enter Quantity to proceed toward payments.</a:t>
            </a:r>
          </a:p>
          <a:p>
            <a:endParaRPr lang="en-IN" sz="2200" dirty="0">
              <a:latin typeface="Lucida Console" pitchFamily="49" charset="0"/>
            </a:endParaRPr>
          </a:p>
          <a:p>
            <a:pPr marL="285750" indent="-285750">
              <a:buFont typeface="Wingdings" panose="05000000000000000000" pitchFamily="2" charset="2"/>
              <a:buChar char="Ø"/>
            </a:pPr>
            <a:r>
              <a:rPr lang="en-US" sz="2200" dirty="0">
                <a:latin typeface="Lucida Console" pitchFamily="49" charset="0"/>
              </a:rPr>
              <a:t>The system displays a total amount and the user has to enter amount equivalent to his/her total cost or more than that.</a:t>
            </a:r>
          </a:p>
          <a:p>
            <a:endParaRPr lang="en-US" sz="2200" dirty="0">
              <a:latin typeface="Lucida Console" pitchFamily="49" charset="0"/>
            </a:endParaRPr>
          </a:p>
          <a:p>
            <a:pPr marL="285750" indent="-285750">
              <a:buFont typeface="Wingdings" panose="05000000000000000000" pitchFamily="2" charset="2"/>
              <a:buChar char="Ø"/>
            </a:pPr>
            <a:r>
              <a:rPr lang="en-US" sz="2200" dirty="0">
                <a:latin typeface="Lucida Console" pitchFamily="49" charset="0"/>
              </a:rPr>
              <a:t>The system declines whenever a user provides an amount less than the total cost of the user. </a:t>
            </a:r>
          </a:p>
          <a:p>
            <a:endParaRPr lang="en-US" sz="2200" dirty="0">
              <a:latin typeface="Lucida Console" pitchFamily="49" charset="0"/>
            </a:endParaRPr>
          </a:p>
          <a:p>
            <a:pPr marL="285750" indent="-285750">
              <a:buFont typeface="Wingdings" panose="05000000000000000000" pitchFamily="2" charset="2"/>
              <a:buChar char="Ø"/>
            </a:pPr>
            <a:r>
              <a:rPr lang="en-US" sz="2200" dirty="0">
                <a:latin typeface="Lucida Console" pitchFamily="49" charset="0"/>
              </a:rPr>
              <a:t>After all these, the system asks whether to display payment receipt or not. If yes then, the payment receipt is displayed which includes full date, telephone, fax, order number, cashier’s name and description with total quantity, price and amount. </a:t>
            </a:r>
          </a:p>
        </p:txBody>
      </p:sp>
      <p:sp>
        <p:nvSpPr>
          <p:cNvPr id="4" name="Slide Number Placeholder 3"/>
          <p:cNvSpPr>
            <a:spLocks noGrp="1"/>
          </p:cNvSpPr>
          <p:nvPr>
            <p:ph type="sldNum" sz="quarter" idx="12"/>
          </p:nvPr>
        </p:nvSpPr>
        <p:spPr/>
        <p:txBody>
          <a:bodyPr/>
          <a:lstStyle/>
          <a:p>
            <a:fld id="{47938465-3D30-4E6F-99EC-1F5416DC4396}" type="slidenum">
              <a:rPr lang="en-IN" smtClean="0"/>
              <a:pPr/>
              <a:t>4</a:t>
            </a:fld>
            <a:endParaRPr lang="en-IN"/>
          </a:p>
        </p:txBody>
      </p:sp>
      <p:sp>
        <p:nvSpPr>
          <p:cNvPr id="5" name="Date Placeholder 4"/>
          <p:cNvSpPr>
            <a:spLocks noGrp="1"/>
          </p:cNvSpPr>
          <p:nvPr>
            <p:ph type="dt" sz="half" idx="10"/>
          </p:nvPr>
        </p:nvSpPr>
        <p:spPr/>
        <p:txBody>
          <a:bodyPr/>
          <a:lstStyle/>
          <a:p>
            <a:fld id="{72B1CD26-ECC3-49F8-B5DE-D1010ED84BCB}" type="datetime1">
              <a:rPr lang="en-IN" smtClean="0"/>
              <a:pPr/>
              <a:t>12-06-2020</a:t>
            </a:fld>
            <a:endParaRPr lang="en-IN"/>
          </a:p>
        </p:txBody>
      </p:sp>
    </p:spTree>
    <p:extLst>
      <p:ext uri="{BB962C8B-B14F-4D97-AF65-F5344CB8AC3E}">
        <p14:creationId xmlns:p14="http://schemas.microsoft.com/office/powerpoint/2010/main" xmlns="" val="413414950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4"/>
          <p:cNvSpPr>
            <a:spLocks noChangeArrowheads="1"/>
          </p:cNvSpPr>
          <p:nvPr/>
        </p:nvSpPr>
        <p:spPr bwMode="auto">
          <a:xfrm>
            <a:off x="5105398" y="495619"/>
            <a:ext cx="1981200" cy="350837"/>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START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4145415" y="1166071"/>
            <a:ext cx="4010025" cy="3714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1">
                    <a:lumMod val="50000"/>
                  </a:schemeClr>
                </a:solidFill>
                <a:effectLst/>
                <a:latin typeface="Calibri" panose="020F0502020204030204" pitchFamily="34" charset="0"/>
                <a:ea typeface="Calibri" panose="020F0502020204030204" pitchFamily="34" charset="0"/>
                <a:cs typeface="Mangal"/>
              </a:rPr>
              <a:t>PRINT ”WELCOME TO PIZZA MANIA</a:t>
            </a:r>
            <a:r>
              <a:rPr lang="en-US" altLang="en-US" dirty="0">
                <a:latin typeface="Calibri" panose="020F0502020204030204" pitchFamily="34" charset="0"/>
                <a:ea typeface="Calibri" panose="020F0502020204030204" pitchFamily="34" charset="0"/>
                <a:cs typeface="Mangal"/>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Parallelogram 6"/>
          <p:cNvSpPr>
            <a:spLocks noChangeArrowheads="1"/>
          </p:cNvSpPr>
          <p:nvPr/>
        </p:nvSpPr>
        <p:spPr bwMode="auto">
          <a:xfrm>
            <a:off x="4089774" y="1747028"/>
            <a:ext cx="4041457" cy="732696"/>
          </a:xfrm>
          <a:prstGeom prst="parallelogram">
            <a:avLst>
              <a:gd name="adj" fmla="val 24988"/>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Calibri" panose="020F0502020204030204" pitchFamily="34" charset="0"/>
                <a:cs typeface="Mangal"/>
              </a:rPr>
              <a:t>INPUT PIZZA_CHOICE</a:t>
            </a:r>
            <a:r>
              <a:rPr kumimoji="0" lang="en-US" altLang="en-US" sz="1600" b="0" i="0" u="none" strike="noStrike" cap="none" normalizeH="0" dirty="0">
                <a:ln>
                  <a:noFill/>
                </a:ln>
                <a:solidFill>
                  <a:schemeClr val="tx1"/>
                </a:solidFill>
                <a:effectLst/>
                <a:ea typeface="Calibri" panose="020F0502020204030204" pitchFamily="34" charset="0"/>
                <a:cs typeface="Mangal"/>
              </a:rPr>
              <a:t> &amp;</a:t>
            </a:r>
            <a:r>
              <a:rPr kumimoji="0" lang="en-US" altLang="en-US" sz="1600" b="0" i="0" u="none" strike="noStrike" cap="none" normalizeH="0" baseline="0" dirty="0">
                <a:ln>
                  <a:noFill/>
                </a:ln>
                <a:solidFill>
                  <a:schemeClr val="tx1"/>
                </a:solidFill>
                <a:effectLst/>
                <a:ea typeface="Calibri" panose="020F0502020204030204" pitchFamily="34" charset="0"/>
                <a:cs typeface="Mangal"/>
              </a:rPr>
              <a:t> QUANTITY, N_C</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Diamond 7"/>
          <p:cNvSpPr>
            <a:spLocks noChangeArrowheads="1"/>
          </p:cNvSpPr>
          <p:nvPr/>
        </p:nvSpPr>
        <p:spPr bwMode="auto">
          <a:xfrm>
            <a:off x="5167373" y="2651174"/>
            <a:ext cx="1966112" cy="485775"/>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N_C==Y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6" name="Parallelogram 8"/>
          <p:cNvSpPr>
            <a:spLocks noChangeArrowheads="1"/>
          </p:cNvSpPr>
          <p:nvPr/>
        </p:nvSpPr>
        <p:spPr bwMode="auto">
          <a:xfrm>
            <a:off x="4141878" y="3397149"/>
            <a:ext cx="4076700" cy="578314"/>
          </a:xfrm>
          <a:prstGeom prst="parallelogram">
            <a:avLst>
              <a:gd name="adj" fmla="val 2501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INPUT N_C1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Diamond 9"/>
          <p:cNvSpPr>
            <a:spLocks noChangeArrowheads="1"/>
          </p:cNvSpPr>
          <p:nvPr/>
        </p:nvSpPr>
        <p:spPr bwMode="auto">
          <a:xfrm>
            <a:off x="5454967" y="5099713"/>
            <a:ext cx="1433376" cy="496975"/>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N_C1==2</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8" name="Diamond 10"/>
          <p:cNvSpPr>
            <a:spLocks noChangeArrowheads="1"/>
          </p:cNvSpPr>
          <p:nvPr/>
        </p:nvSpPr>
        <p:spPr bwMode="auto">
          <a:xfrm>
            <a:off x="5357675" y="4297984"/>
            <a:ext cx="1627415" cy="466725"/>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N_C1==1</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Diamond 12"/>
          <p:cNvSpPr>
            <a:spLocks noChangeArrowheads="1"/>
          </p:cNvSpPr>
          <p:nvPr/>
        </p:nvSpPr>
        <p:spPr bwMode="auto">
          <a:xfrm>
            <a:off x="5357675" y="5954712"/>
            <a:ext cx="1630954" cy="394563"/>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N_C==3</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Parallelogram 13"/>
          <p:cNvSpPr>
            <a:spLocks noChangeArrowheads="1"/>
          </p:cNvSpPr>
          <p:nvPr/>
        </p:nvSpPr>
        <p:spPr bwMode="auto">
          <a:xfrm>
            <a:off x="1489166" y="5895306"/>
            <a:ext cx="3295445" cy="513374"/>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a:rPr>
              <a:t>PRINT”ENTER VALID NO”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Parallelogram 14"/>
          <p:cNvSpPr>
            <a:spLocks noChangeArrowheads="1"/>
          </p:cNvSpPr>
          <p:nvPr/>
        </p:nvSpPr>
        <p:spPr bwMode="auto">
          <a:xfrm>
            <a:off x="10134600" y="4242727"/>
            <a:ext cx="1687286"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PRINT TOTAL</a:t>
            </a:r>
          </a:p>
        </p:txBody>
      </p:sp>
      <p:cxnSp>
        <p:nvCxnSpPr>
          <p:cNvPr id="33" name="Straight Arrow Connector 32"/>
          <p:cNvCxnSpPr>
            <a:stCxn id="17" idx="2"/>
            <a:endCxn id="19" idx="0"/>
          </p:cNvCxnSpPr>
          <p:nvPr/>
        </p:nvCxnSpPr>
        <p:spPr>
          <a:xfrm>
            <a:off x="6171655" y="5596688"/>
            <a:ext cx="1497" cy="358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2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Rectangle 36"/>
          <p:cNvSpPr>
            <a:spLocks noChangeArrowheads="1"/>
          </p:cNvSpPr>
          <p:nvPr/>
        </p:nvSpPr>
        <p:spPr bwMode="auto">
          <a:xfrm>
            <a:off x="851807" y="39188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8" name="Straight Arrow Connector 37"/>
          <p:cNvCxnSpPr>
            <a:stCxn id="12" idx="4"/>
          </p:cNvCxnSpPr>
          <p:nvPr/>
        </p:nvCxnSpPr>
        <p:spPr>
          <a:xfrm>
            <a:off x="6095998" y="846456"/>
            <a:ext cx="1" cy="311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3" idx="2"/>
            <a:endCxn id="14" idx="0"/>
          </p:cNvCxnSpPr>
          <p:nvPr/>
        </p:nvCxnSpPr>
        <p:spPr>
          <a:xfrm flipH="1">
            <a:off x="6110503" y="1537546"/>
            <a:ext cx="39925" cy="209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4" idx="4"/>
            <a:endCxn id="15" idx="0"/>
          </p:cNvCxnSpPr>
          <p:nvPr/>
        </p:nvCxnSpPr>
        <p:spPr>
          <a:xfrm>
            <a:off x="6110503" y="2479724"/>
            <a:ext cx="39926" cy="171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15" idx="2"/>
            <a:endCxn id="16" idx="0"/>
          </p:cNvCxnSpPr>
          <p:nvPr/>
        </p:nvCxnSpPr>
        <p:spPr>
          <a:xfrm>
            <a:off x="6150429" y="3136949"/>
            <a:ext cx="29799" cy="26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16" idx="4"/>
            <a:endCxn id="18" idx="0"/>
          </p:cNvCxnSpPr>
          <p:nvPr/>
        </p:nvCxnSpPr>
        <p:spPr>
          <a:xfrm flipH="1">
            <a:off x="6171383" y="3975463"/>
            <a:ext cx="8845" cy="322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18" idx="2"/>
            <a:endCxn id="17" idx="0"/>
          </p:cNvCxnSpPr>
          <p:nvPr/>
        </p:nvCxnSpPr>
        <p:spPr>
          <a:xfrm>
            <a:off x="6171383" y="4764709"/>
            <a:ext cx="272" cy="33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7309845" y="4242728"/>
            <a:ext cx="2634707" cy="577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TOTAL=QUANTIY*CHOICE</a:t>
            </a:r>
          </a:p>
        </p:txBody>
      </p:sp>
      <p:cxnSp>
        <p:nvCxnSpPr>
          <p:cNvPr id="101" name="Straight Arrow Connector 100"/>
          <p:cNvCxnSpPr>
            <a:stCxn id="18" idx="3"/>
            <a:endCxn id="94" idx="1"/>
          </p:cNvCxnSpPr>
          <p:nvPr/>
        </p:nvCxnSpPr>
        <p:spPr>
          <a:xfrm flipV="1">
            <a:off x="6985090" y="4531346"/>
            <a:ext cx="324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94" idx="3"/>
            <a:endCxn id="21" idx="5"/>
          </p:cNvCxnSpPr>
          <p:nvPr/>
        </p:nvCxnSpPr>
        <p:spPr>
          <a:xfrm flipV="1">
            <a:off x="9944552" y="4531345"/>
            <a:ext cx="2622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Elbow Connector 111"/>
          <p:cNvCxnSpPr>
            <a:stCxn id="17" idx="3"/>
            <a:endCxn id="14" idx="2"/>
          </p:cNvCxnSpPr>
          <p:nvPr/>
        </p:nvCxnSpPr>
        <p:spPr>
          <a:xfrm flipV="1">
            <a:off x="6888343" y="2113376"/>
            <a:ext cx="1151345" cy="3234825"/>
          </a:xfrm>
          <a:prstGeom prst="bentConnector3">
            <a:avLst>
              <a:gd name="adj1" fmla="val 445487"/>
            </a:avLst>
          </a:prstGeom>
          <a:ln>
            <a:tailEnd type="triangle"/>
          </a:ln>
        </p:spPr>
        <p:style>
          <a:lnRef idx="1">
            <a:schemeClr val="dk1"/>
          </a:lnRef>
          <a:fillRef idx="0">
            <a:schemeClr val="dk1"/>
          </a:fillRef>
          <a:effectRef idx="0">
            <a:schemeClr val="dk1"/>
          </a:effectRef>
          <a:fontRef idx="minor">
            <a:schemeClr val="tx1"/>
          </a:fontRef>
        </p:style>
      </p:cxnSp>
      <p:cxnSp>
        <p:nvCxnSpPr>
          <p:cNvPr id="115" name="Elbow Connector 114"/>
          <p:cNvCxnSpPr>
            <a:stCxn id="21" idx="1"/>
            <a:endCxn id="16" idx="2"/>
          </p:cNvCxnSpPr>
          <p:nvPr/>
        </p:nvCxnSpPr>
        <p:spPr>
          <a:xfrm rot="16200000" flipV="1">
            <a:off x="9320119" y="2512448"/>
            <a:ext cx="556421" cy="290413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p:cNvCxnSpPr>
            <a:stCxn id="19" idx="1"/>
            <a:endCxn id="20" idx="2"/>
          </p:cNvCxnSpPr>
          <p:nvPr/>
        </p:nvCxnSpPr>
        <p:spPr>
          <a:xfrm flipH="1" flipV="1">
            <a:off x="4720439" y="6151993"/>
            <a:ext cx="6372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Elbow Connector 136"/>
          <p:cNvCxnSpPr>
            <a:stCxn id="20" idx="5"/>
            <a:endCxn id="16" idx="5"/>
          </p:cNvCxnSpPr>
          <p:nvPr/>
        </p:nvCxnSpPr>
        <p:spPr>
          <a:xfrm rot="10800000" flipH="1">
            <a:off x="1553338" y="3686307"/>
            <a:ext cx="2660858" cy="2465687"/>
          </a:xfrm>
          <a:prstGeom prst="bentConnector3">
            <a:avLst>
              <a:gd name="adj1" fmla="val -11003"/>
            </a:avLst>
          </a:prstGeom>
          <a:ln>
            <a:tailEnd type="triangle"/>
          </a:ln>
        </p:spPr>
        <p:style>
          <a:lnRef idx="1">
            <a:schemeClr val="dk1"/>
          </a:lnRef>
          <a:fillRef idx="0">
            <a:schemeClr val="dk1"/>
          </a:fillRef>
          <a:effectRef idx="0">
            <a:schemeClr val="dk1"/>
          </a:effectRef>
          <a:fontRef idx="minor">
            <a:schemeClr val="tx1"/>
          </a:fontRef>
        </p:style>
      </p:cxnSp>
      <p:sp>
        <p:nvSpPr>
          <p:cNvPr id="146" name="Oval 145"/>
          <p:cNvSpPr/>
          <p:nvPr/>
        </p:nvSpPr>
        <p:spPr>
          <a:xfrm>
            <a:off x="5979930" y="6538792"/>
            <a:ext cx="383450" cy="2929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cxnSp>
        <p:nvCxnSpPr>
          <p:cNvPr id="148" name="Straight Arrow Connector 147"/>
          <p:cNvCxnSpPr>
            <a:stCxn id="146" idx="0"/>
            <a:endCxn id="146" idx="0"/>
          </p:cNvCxnSpPr>
          <p:nvPr/>
        </p:nvCxnSpPr>
        <p:spPr>
          <a:xfrm>
            <a:off x="6171655" y="653879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9" idx="2"/>
            <a:endCxn id="146" idx="0"/>
          </p:cNvCxnSpPr>
          <p:nvPr/>
        </p:nvCxnSpPr>
        <p:spPr>
          <a:xfrm flipH="1">
            <a:off x="6171655" y="6349275"/>
            <a:ext cx="1497" cy="189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Oval 158"/>
          <p:cNvSpPr/>
          <p:nvPr/>
        </p:nvSpPr>
        <p:spPr>
          <a:xfrm>
            <a:off x="5979929" y="6565021"/>
            <a:ext cx="373245" cy="28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sp>
        <p:nvSpPr>
          <p:cNvPr id="11" name="TextBox 10">
            <a:extLst>
              <a:ext uri="{FF2B5EF4-FFF2-40B4-BE49-F238E27FC236}">
                <a16:creationId xmlns:a16="http://schemas.microsoft.com/office/drawing/2014/main" xmlns="" id="{EE32747C-A2A0-4D7E-BB78-D6A21D7BE85C}"/>
              </a:ext>
            </a:extLst>
          </p:cNvPr>
          <p:cNvSpPr txBox="1"/>
          <p:nvPr/>
        </p:nvSpPr>
        <p:spPr>
          <a:xfrm>
            <a:off x="-2" y="315051"/>
            <a:ext cx="12192000" cy="584775"/>
          </a:xfrm>
          <a:prstGeom prst="rect">
            <a:avLst/>
          </a:prstGeom>
          <a:noFill/>
        </p:spPr>
        <p:txBody>
          <a:bodyPr wrap="square" rtlCol="0">
            <a:spAutoFit/>
          </a:bodyPr>
          <a:lstStyle/>
          <a:p>
            <a:r>
              <a:rPr lang="en-IN" sz="3200" dirty="0">
                <a:solidFill>
                  <a:schemeClr val="accent1"/>
                </a:solidFill>
                <a:latin typeface="Algerian" panose="04020705040A02060702" pitchFamily="82" charset="0"/>
              </a:rPr>
              <a:t>FLOWCHART</a:t>
            </a:r>
          </a:p>
        </p:txBody>
      </p:sp>
      <p:sp>
        <p:nvSpPr>
          <p:cNvPr id="34" name="Slide Number Placeholder 33"/>
          <p:cNvSpPr>
            <a:spLocks noGrp="1"/>
          </p:cNvSpPr>
          <p:nvPr>
            <p:ph type="sldNum" sz="quarter" idx="12"/>
          </p:nvPr>
        </p:nvSpPr>
        <p:spPr/>
        <p:txBody>
          <a:bodyPr/>
          <a:lstStyle/>
          <a:p>
            <a:fld id="{47938465-3D30-4E6F-99EC-1F5416DC4396}" type="slidenum">
              <a:rPr lang="en-IN" smtClean="0"/>
              <a:pPr/>
              <a:t>5</a:t>
            </a:fld>
            <a:endParaRPr lang="en-IN"/>
          </a:p>
        </p:txBody>
      </p:sp>
      <p:sp>
        <p:nvSpPr>
          <p:cNvPr id="37" name="Date Placeholder 36"/>
          <p:cNvSpPr>
            <a:spLocks noGrp="1"/>
          </p:cNvSpPr>
          <p:nvPr>
            <p:ph type="dt" sz="half" idx="10"/>
          </p:nvPr>
        </p:nvSpPr>
        <p:spPr/>
        <p:txBody>
          <a:bodyPr/>
          <a:lstStyle/>
          <a:p>
            <a:fld id="{A8E13724-51F8-4879-9BD8-592884B48576}" type="datetime1">
              <a:rPr lang="en-IN" smtClean="0"/>
              <a:pPr/>
              <a:t>12-06-2020</a:t>
            </a:fld>
            <a:endParaRPr lang="en-IN"/>
          </a:p>
        </p:txBody>
      </p:sp>
      <p:cxnSp>
        <p:nvCxnSpPr>
          <p:cNvPr id="42" name="Elbow Connector 41"/>
          <p:cNvCxnSpPr>
            <a:stCxn id="15" idx="3"/>
            <a:endCxn id="14" idx="2"/>
          </p:cNvCxnSpPr>
          <p:nvPr/>
        </p:nvCxnSpPr>
        <p:spPr>
          <a:xfrm flipV="1">
            <a:off x="7133485" y="2113376"/>
            <a:ext cx="906203" cy="780686"/>
          </a:xfrm>
          <a:prstGeom prst="bentConnector3">
            <a:avLst>
              <a:gd name="adj1" fmla="val 135328"/>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9573490" y="3325091"/>
            <a:ext cx="491225" cy="369332"/>
          </a:xfrm>
          <a:prstGeom prst="rect">
            <a:avLst/>
          </a:prstGeom>
          <a:noFill/>
        </p:spPr>
        <p:txBody>
          <a:bodyPr wrap="none" rtlCol="0">
            <a:spAutoFit/>
          </a:bodyPr>
          <a:lstStyle/>
          <a:p>
            <a:r>
              <a:rPr lang="en-US" dirty="0" smtClean="0"/>
              <a:t>yes</a:t>
            </a:r>
            <a:endParaRPr lang="en-US" dirty="0"/>
          </a:p>
        </p:txBody>
      </p:sp>
      <p:sp>
        <p:nvSpPr>
          <p:cNvPr id="50" name="TextBox 49"/>
          <p:cNvSpPr txBox="1"/>
          <p:nvPr/>
        </p:nvSpPr>
        <p:spPr>
          <a:xfrm>
            <a:off x="9531927" y="1731818"/>
            <a:ext cx="491225" cy="369332"/>
          </a:xfrm>
          <a:prstGeom prst="rect">
            <a:avLst/>
          </a:prstGeom>
          <a:noFill/>
        </p:spPr>
        <p:txBody>
          <a:bodyPr wrap="none" rtlCol="0">
            <a:spAutoFit/>
          </a:bodyPr>
          <a:lstStyle/>
          <a:p>
            <a:r>
              <a:rPr lang="en-US" dirty="0" smtClean="0"/>
              <a:t>yes</a:t>
            </a:r>
            <a:endParaRPr lang="en-US" dirty="0"/>
          </a:p>
        </p:txBody>
      </p:sp>
      <p:sp>
        <p:nvSpPr>
          <p:cNvPr id="51" name="TextBox 50"/>
          <p:cNvSpPr txBox="1"/>
          <p:nvPr/>
        </p:nvSpPr>
        <p:spPr>
          <a:xfrm>
            <a:off x="9628909" y="4946073"/>
            <a:ext cx="491225" cy="369332"/>
          </a:xfrm>
          <a:prstGeom prst="rect">
            <a:avLst/>
          </a:prstGeom>
          <a:noFill/>
        </p:spPr>
        <p:txBody>
          <a:bodyPr wrap="none" rtlCol="0">
            <a:spAutoFit/>
          </a:bodyPr>
          <a:lstStyle/>
          <a:p>
            <a:r>
              <a:rPr lang="en-US" dirty="0" smtClean="0"/>
              <a:t>yes</a:t>
            </a:r>
            <a:endParaRPr lang="en-US" dirty="0"/>
          </a:p>
        </p:txBody>
      </p:sp>
      <p:sp>
        <p:nvSpPr>
          <p:cNvPr id="52" name="TextBox 51"/>
          <p:cNvSpPr txBox="1"/>
          <p:nvPr/>
        </p:nvSpPr>
        <p:spPr>
          <a:xfrm>
            <a:off x="7523018" y="2507673"/>
            <a:ext cx="491225" cy="369332"/>
          </a:xfrm>
          <a:prstGeom prst="rect">
            <a:avLst/>
          </a:prstGeom>
          <a:noFill/>
        </p:spPr>
        <p:txBody>
          <a:bodyPr wrap="none" rtlCol="0">
            <a:spAutoFit/>
          </a:bodyPr>
          <a:lstStyle/>
          <a:p>
            <a:r>
              <a:rPr lang="en-US" dirty="0" smtClean="0"/>
              <a:t>yes</a:t>
            </a:r>
            <a:endParaRPr lang="en-US" dirty="0"/>
          </a:p>
        </p:txBody>
      </p:sp>
      <p:sp>
        <p:nvSpPr>
          <p:cNvPr id="53" name="TextBox 52"/>
          <p:cNvSpPr txBox="1"/>
          <p:nvPr/>
        </p:nvSpPr>
        <p:spPr>
          <a:xfrm>
            <a:off x="4890654" y="5791200"/>
            <a:ext cx="526473"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xmlns="" val="151042693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045443" y="164300"/>
            <a:ext cx="373245" cy="4626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sp>
        <p:nvSpPr>
          <p:cNvPr id="7" name="Parallelogram 14"/>
          <p:cNvSpPr>
            <a:spLocks noChangeArrowheads="1"/>
          </p:cNvSpPr>
          <p:nvPr/>
        </p:nvSpPr>
        <p:spPr bwMode="auto">
          <a:xfrm>
            <a:off x="4357545" y="1139771"/>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ENTER M_NO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Diamond 12"/>
          <p:cNvSpPr>
            <a:spLocks noChangeArrowheads="1"/>
          </p:cNvSpPr>
          <p:nvPr/>
        </p:nvSpPr>
        <p:spPr bwMode="auto">
          <a:xfrm>
            <a:off x="3828566" y="1954480"/>
            <a:ext cx="4738960" cy="394563"/>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M_NO==RECORD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Parallelogram 14"/>
          <p:cNvSpPr>
            <a:spLocks noChangeArrowheads="1"/>
          </p:cNvSpPr>
          <p:nvPr/>
        </p:nvSpPr>
        <p:spPr bwMode="auto">
          <a:xfrm>
            <a:off x="6634075" y="2897150"/>
            <a:ext cx="3749039" cy="613777"/>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PRINT NAME,</a:t>
            </a:r>
            <a:r>
              <a:rPr kumimoji="0" lang="en-US" altLang="en-US" sz="1800" b="0" i="0" u="none" strike="noStrike" cap="none" normalizeH="0" dirty="0">
                <a:ln>
                  <a:noFill/>
                </a:ln>
                <a:solidFill>
                  <a:schemeClr val="tx1"/>
                </a:solidFill>
                <a:effectLst/>
                <a:latin typeface="Arial" panose="020B0604020202020204" pitchFamily="34" charset="0"/>
              </a:rPr>
              <a:t>EMAIL</a:t>
            </a:r>
          </a:p>
        </p:txBody>
      </p:sp>
      <p:sp>
        <p:nvSpPr>
          <p:cNvPr id="10" name="Parallelogram 14"/>
          <p:cNvSpPr>
            <a:spLocks noChangeArrowheads="1"/>
          </p:cNvSpPr>
          <p:nvPr/>
        </p:nvSpPr>
        <p:spPr bwMode="auto">
          <a:xfrm>
            <a:off x="4170923" y="3773146"/>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a:latin typeface="Arial" panose="020B0604020202020204" pitchFamily="34" charset="0"/>
              </a:rPr>
              <a:t>INPUT AMOUNT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Parallelogram 14"/>
          <p:cNvSpPr>
            <a:spLocks noChangeArrowheads="1"/>
          </p:cNvSpPr>
          <p:nvPr/>
        </p:nvSpPr>
        <p:spPr bwMode="auto">
          <a:xfrm>
            <a:off x="6540403" y="5605019"/>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PRINT SUCESSFULL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Diamond 12"/>
          <p:cNvSpPr>
            <a:spLocks noChangeArrowheads="1"/>
          </p:cNvSpPr>
          <p:nvPr/>
        </p:nvSpPr>
        <p:spPr bwMode="auto">
          <a:xfrm>
            <a:off x="3675963" y="4756918"/>
            <a:ext cx="4738960" cy="336360"/>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AMOUNT&gt;=TOTAL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Parallelogram 14"/>
          <p:cNvSpPr>
            <a:spLocks noChangeArrowheads="1"/>
          </p:cNvSpPr>
          <p:nvPr/>
        </p:nvSpPr>
        <p:spPr bwMode="auto">
          <a:xfrm>
            <a:off x="1381191" y="5502333"/>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PRINT INSUFFICIENT AMOUNT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Parallelogram 14"/>
          <p:cNvSpPr>
            <a:spLocks noChangeArrowheads="1"/>
          </p:cNvSpPr>
          <p:nvPr/>
        </p:nvSpPr>
        <p:spPr bwMode="auto">
          <a:xfrm>
            <a:off x="1381191" y="2799553"/>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INPUT NAME,EMAIL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p:cNvCxnSpPr>
            <a:stCxn id="6" idx="4"/>
            <a:endCxn id="7" idx="0"/>
          </p:cNvCxnSpPr>
          <p:nvPr/>
        </p:nvCxnSpPr>
        <p:spPr>
          <a:xfrm flipH="1">
            <a:off x="6232065" y="626924"/>
            <a:ext cx="1" cy="512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7" idx="4"/>
          </p:cNvCxnSpPr>
          <p:nvPr/>
        </p:nvCxnSpPr>
        <p:spPr>
          <a:xfrm>
            <a:off x="6232065" y="1717006"/>
            <a:ext cx="0" cy="253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8" idx="1"/>
            <a:endCxn id="17" idx="1"/>
          </p:cNvCxnSpPr>
          <p:nvPr/>
        </p:nvCxnSpPr>
        <p:spPr>
          <a:xfrm rot="10800000" flipV="1">
            <a:off x="3327866" y="2151761"/>
            <a:ext cx="500701" cy="6477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8" idx="3"/>
          </p:cNvCxnSpPr>
          <p:nvPr/>
        </p:nvCxnSpPr>
        <p:spPr>
          <a:xfrm>
            <a:off x="8567526" y="2151762"/>
            <a:ext cx="124821" cy="7831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0800000" flipV="1">
            <a:off x="7879871" y="3510927"/>
            <a:ext cx="1185753" cy="64699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p:nvPr/>
        </p:nvCxnSpPr>
        <p:spPr>
          <a:xfrm rot="16200000" flipH="1">
            <a:off x="3449747" y="3221772"/>
            <a:ext cx="684976" cy="9873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0" idx="4"/>
            <a:endCxn id="13" idx="0"/>
          </p:cNvCxnSpPr>
          <p:nvPr/>
        </p:nvCxnSpPr>
        <p:spPr>
          <a:xfrm>
            <a:off x="6045443" y="4350381"/>
            <a:ext cx="0" cy="406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Elbow Connector 40"/>
          <p:cNvCxnSpPr>
            <a:stCxn id="13" idx="1"/>
            <a:endCxn id="16" idx="1"/>
          </p:cNvCxnSpPr>
          <p:nvPr/>
        </p:nvCxnSpPr>
        <p:spPr>
          <a:xfrm rot="10800000" flipV="1">
            <a:off x="3327865" y="4925097"/>
            <a:ext cx="348098" cy="5772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4" name="Elbow Connector 43"/>
          <p:cNvCxnSpPr>
            <a:stCxn id="13" idx="3"/>
            <a:endCxn id="11" idx="1"/>
          </p:cNvCxnSpPr>
          <p:nvPr/>
        </p:nvCxnSpPr>
        <p:spPr>
          <a:xfrm>
            <a:off x="8414923" y="4925098"/>
            <a:ext cx="72154" cy="6799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Elbow Connector 47"/>
          <p:cNvCxnSpPr>
            <a:stCxn id="16" idx="5"/>
          </p:cNvCxnSpPr>
          <p:nvPr/>
        </p:nvCxnSpPr>
        <p:spPr>
          <a:xfrm rot="10800000" flipH="1">
            <a:off x="1453345" y="4057943"/>
            <a:ext cx="1903824" cy="1733008"/>
          </a:xfrm>
          <a:prstGeom prst="bentConnector3">
            <a:avLst>
              <a:gd name="adj1" fmla="val -15797"/>
            </a:avLst>
          </a:prstGeom>
          <a:ln>
            <a:tailEnd type="triangle"/>
          </a:ln>
        </p:spPr>
        <p:style>
          <a:lnRef idx="1">
            <a:schemeClr val="dk1"/>
          </a:lnRef>
          <a:fillRef idx="0">
            <a:schemeClr val="dk1"/>
          </a:fillRef>
          <a:effectRef idx="0">
            <a:schemeClr val="dk1"/>
          </a:effectRef>
          <a:fontRef idx="minor">
            <a:schemeClr val="tx1"/>
          </a:fontRef>
        </p:style>
      </p:cxnSp>
      <p:sp>
        <p:nvSpPr>
          <p:cNvPr id="53" name="Oval 52"/>
          <p:cNvSpPr/>
          <p:nvPr/>
        </p:nvSpPr>
        <p:spPr>
          <a:xfrm>
            <a:off x="5508907" y="6286425"/>
            <a:ext cx="373245" cy="4626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cxnSp>
        <p:nvCxnSpPr>
          <p:cNvPr id="58" name="Elbow Connector 57"/>
          <p:cNvCxnSpPr>
            <a:stCxn id="11" idx="3"/>
            <a:endCxn id="53" idx="6"/>
          </p:cNvCxnSpPr>
          <p:nvPr/>
        </p:nvCxnSpPr>
        <p:spPr>
          <a:xfrm rot="5400000">
            <a:off x="6944719" y="5119687"/>
            <a:ext cx="335483" cy="24606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 name="Slide Number Placeholder 23"/>
          <p:cNvSpPr>
            <a:spLocks noGrp="1"/>
          </p:cNvSpPr>
          <p:nvPr>
            <p:ph type="sldNum" sz="quarter" idx="12"/>
          </p:nvPr>
        </p:nvSpPr>
        <p:spPr/>
        <p:txBody>
          <a:bodyPr/>
          <a:lstStyle/>
          <a:p>
            <a:fld id="{47938465-3D30-4E6F-99EC-1F5416DC4396}" type="slidenum">
              <a:rPr lang="en-IN" smtClean="0"/>
              <a:pPr/>
              <a:t>6</a:t>
            </a:fld>
            <a:endParaRPr lang="en-IN"/>
          </a:p>
        </p:txBody>
      </p:sp>
      <p:sp>
        <p:nvSpPr>
          <p:cNvPr id="25" name="Date Placeholder 24"/>
          <p:cNvSpPr>
            <a:spLocks noGrp="1"/>
          </p:cNvSpPr>
          <p:nvPr>
            <p:ph type="dt" sz="half" idx="10"/>
          </p:nvPr>
        </p:nvSpPr>
        <p:spPr/>
        <p:txBody>
          <a:bodyPr/>
          <a:lstStyle/>
          <a:p>
            <a:fld id="{8D4A2E50-6A5B-46B5-B164-D0CB4FB5FA77}" type="datetime1">
              <a:rPr lang="en-IN" smtClean="0"/>
              <a:pPr/>
              <a:t>12-06-2020</a:t>
            </a:fld>
            <a:endParaRPr lang="en-IN"/>
          </a:p>
        </p:txBody>
      </p:sp>
      <p:sp>
        <p:nvSpPr>
          <p:cNvPr id="27" name="TextBox 26"/>
          <p:cNvSpPr txBox="1"/>
          <p:nvPr/>
        </p:nvSpPr>
        <p:spPr>
          <a:xfrm>
            <a:off x="8672945" y="2258290"/>
            <a:ext cx="491225" cy="369332"/>
          </a:xfrm>
          <a:prstGeom prst="rect">
            <a:avLst/>
          </a:prstGeom>
          <a:noFill/>
        </p:spPr>
        <p:txBody>
          <a:bodyPr wrap="none" rtlCol="0">
            <a:spAutoFit/>
          </a:bodyPr>
          <a:lstStyle/>
          <a:p>
            <a:r>
              <a:rPr lang="en-US" dirty="0" smtClean="0"/>
              <a:t>yes</a:t>
            </a:r>
            <a:endParaRPr lang="en-US" dirty="0"/>
          </a:p>
        </p:txBody>
      </p:sp>
      <p:sp>
        <p:nvSpPr>
          <p:cNvPr id="28" name="TextBox 27"/>
          <p:cNvSpPr txBox="1"/>
          <p:nvPr/>
        </p:nvSpPr>
        <p:spPr>
          <a:xfrm>
            <a:off x="8492836" y="5015346"/>
            <a:ext cx="491225" cy="369332"/>
          </a:xfrm>
          <a:prstGeom prst="rect">
            <a:avLst/>
          </a:prstGeom>
          <a:noFill/>
        </p:spPr>
        <p:txBody>
          <a:bodyPr wrap="none" rtlCol="0">
            <a:spAutoFit/>
          </a:bodyPr>
          <a:lstStyle/>
          <a:p>
            <a:r>
              <a:rPr lang="en-US" dirty="0" smtClean="0"/>
              <a:t>yes</a:t>
            </a:r>
            <a:endParaRPr lang="en-US" dirty="0"/>
          </a:p>
        </p:txBody>
      </p:sp>
      <p:sp>
        <p:nvSpPr>
          <p:cNvPr id="30" name="TextBox 29"/>
          <p:cNvSpPr txBox="1"/>
          <p:nvPr/>
        </p:nvSpPr>
        <p:spPr>
          <a:xfrm>
            <a:off x="2867891" y="2230582"/>
            <a:ext cx="455574" cy="369332"/>
          </a:xfrm>
          <a:prstGeom prst="rect">
            <a:avLst/>
          </a:prstGeom>
          <a:noFill/>
        </p:spPr>
        <p:txBody>
          <a:bodyPr wrap="none" rtlCol="0">
            <a:spAutoFit/>
          </a:bodyPr>
          <a:lstStyle/>
          <a:p>
            <a:r>
              <a:rPr lang="en-US" dirty="0" smtClean="0"/>
              <a:t>No</a:t>
            </a:r>
            <a:endParaRPr lang="en-US" dirty="0"/>
          </a:p>
        </p:txBody>
      </p:sp>
      <p:sp>
        <p:nvSpPr>
          <p:cNvPr id="31" name="TextBox 30"/>
          <p:cNvSpPr txBox="1"/>
          <p:nvPr/>
        </p:nvSpPr>
        <p:spPr>
          <a:xfrm>
            <a:off x="2840182" y="4959927"/>
            <a:ext cx="491225"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xmlns="" val="2478523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45443" y="164300"/>
            <a:ext cx="373245" cy="4626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sp>
        <p:nvSpPr>
          <p:cNvPr id="6" name="Parallelogram 14"/>
          <p:cNvSpPr>
            <a:spLocks noChangeArrowheads="1"/>
          </p:cNvSpPr>
          <p:nvPr/>
        </p:nvSpPr>
        <p:spPr bwMode="auto">
          <a:xfrm>
            <a:off x="6652821" y="2561567"/>
            <a:ext cx="3638693"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PRINT RECEIPT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Diamond 12"/>
          <p:cNvSpPr>
            <a:spLocks noChangeArrowheads="1"/>
          </p:cNvSpPr>
          <p:nvPr/>
        </p:nvSpPr>
        <p:spPr bwMode="auto">
          <a:xfrm>
            <a:off x="3828566" y="1954480"/>
            <a:ext cx="4738960" cy="394563"/>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C_N2==YES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p:cNvCxnSpPr/>
          <p:nvPr/>
        </p:nvCxnSpPr>
        <p:spPr>
          <a:xfrm flipH="1">
            <a:off x="6232065" y="626924"/>
            <a:ext cx="1" cy="512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13" idx="3"/>
            <a:endCxn id="7" idx="0"/>
          </p:cNvCxnSpPr>
          <p:nvPr/>
        </p:nvCxnSpPr>
        <p:spPr>
          <a:xfrm>
            <a:off x="6198045" y="1688950"/>
            <a:ext cx="1" cy="265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8585886" y="2151762"/>
            <a:ext cx="23204" cy="409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14" idx="2"/>
          </p:cNvCxnSpPr>
          <p:nvPr/>
        </p:nvCxnSpPr>
        <p:spPr>
          <a:xfrm rot="10800000" flipV="1">
            <a:off x="8000411" y="3144178"/>
            <a:ext cx="1147746" cy="6251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3" name="Parallelogram 14"/>
          <p:cNvSpPr>
            <a:spLocks noChangeArrowheads="1"/>
          </p:cNvSpPr>
          <p:nvPr/>
        </p:nvSpPr>
        <p:spPr bwMode="auto">
          <a:xfrm>
            <a:off x="4395680" y="1111715"/>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ENTER  C_N2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Parallelogram 14"/>
          <p:cNvSpPr>
            <a:spLocks noChangeArrowheads="1"/>
          </p:cNvSpPr>
          <p:nvPr/>
        </p:nvSpPr>
        <p:spPr bwMode="auto">
          <a:xfrm>
            <a:off x="4323526" y="3480708"/>
            <a:ext cx="3749039" cy="577235"/>
          </a:xfrm>
          <a:prstGeom prst="parallelogram">
            <a:avLst>
              <a:gd name="adj" fmla="val 25000"/>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PRINT “THANK FOR UR ORDER”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Elbow Connector 24"/>
          <p:cNvCxnSpPr>
            <a:stCxn id="7" idx="1"/>
            <a:endCxn id="14" idx="5"/>
          </p:cNvCxnSpPr>
          <p:nvPr/>
        </p:nvCxnSpPr>
        <p:spPr>
          <a:xfrm rot="10800000" flipH="1" flipV="1">
            <a:off x="3828566" y="2151762"/>
            <a:ext cx="567114" cy="1617564"/>
          </a:xfrm>
          <a:prstGeom prst="bentConnector3">
            <a:avLst>
              <a:gd name="adj1" fmla="val -40309"/>
            </a:avLst>
          </a:prstGeom>
          <a:ln>
            <a:tailEnd type="triangle"/>
          </a:ln>
        </p:spPr>
        <p:style>
          <a:lnRef idx="1">
            <a:schemeClr val="dk1"/>
          </a:lnRef>
          <a:fillRef idx="0">
            <a:schemeClr val="dk1"/>
          </a:fillRef>
          <a:effectRef idx="0">
            <a:schemeClr val="dk1"/>
          </a:effectRef>
          <a:fontRef idx="minor">
            <a:schemeClr val="tx1"/>
          </a:fontRef>
        </p:style>
      </p:cxnSp>
      <p:sp>
        <p:nvSpPr>
          <p:cNvPr id="39" name="Oval 4"/>
          <p:cNvSpPr>
            <a:spLocks noChangeArrowheads="1"/>
          </p:cNvSpPr>
          <p:nvPr/>
        </p:nvSpPr>
        <p:spPr bwMode="auto">
          <a:xfrm>
            <a:off x="5241465" y="4597357"/>
            <a:ext cx="1981200" cy="350837"/>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STOP</a:t>
            </a:r>
          </a:p>
        </p:txBody>
      </p:sp>
      <p:cxnSp>
        <p:nvCxnSpPr>
          <p:cNvPr id="40" name="Straight Arrow Connector 39"/>
          <p:cNvCxnSpPr>
            <a:stCxn id="14" idx="4"/>
            <a:endCxn id="39" idx="0"/>
          </p:cNvCxnSpPr>
          <p:nvPr/>
        </p:nvCxnSpPr>
        <p:spPr>
          <a:xfrm>
            <a:off x="6198046" y="4057943"/>
            <a:ext cx="34019" cy="539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14"/>
          <p:cNvSpPr>
            <a:spLocks noGrp="1"/>
          </p:cNvSpPr>
          <p:nvPr>
            <p:ph type="sldNum" sz="quarter" idx="12"/>
          </p:nvPr>
        </p:nvSpPr>
        <p:spPr/>
        <p:txBody>
          <a:bodyPr/>
          <a:lstStyle/>
          <a:p>
            <a:fld id="{47938465-3D30-4E6F-99EC-1F5416DC4396}" type="slidenum">
              <a:rPr lang="en-IN" smtClean="0"/>
              <a:pPr/>
              <a:t>7</a:t>
            </a:fld>
            <a:endParaRPr lang="en-IN"/>
          </a:p>
        </p:txBody>
      </p:sp>
      <p:sp>
        <p:nvSpPr>
          <p:cNvPr id="16" name="Date Placeholder 15"/>
          <p:cNvSpPr>
            <a:spLocks noGrp="1"/>
          </p:cNvSpPr>
          <p:nvPr>
            <p:ph type="dt" sz="half" idx="10"/>
          </p:nvPr>
        </p:nvSpPr>
        <p:spPr/>
        <p:txBody>
          <a:bodyPr/>
          <a:lstStyle/>
          <a:p>
            <a:fld id="{49D07A17-0C20-4C91-932A-514B57822FA8}" type="datetime1">
              <a:rPr lang="en-IN" smtClean="0"/>
              <a:pPr/>
              <a:t>12-06-2020</a:t>
            </a:fld>
            <a:endParaRPr lang="en-IN"/>
          </a:p>
        </p:txBody>
      </p:sp>
      <p:sp>
        <p:nvSpPr>
          <p:cNvPr id="17" name="TextBox 16"/>
          <p:cNvSpPr txBox="1"/>
          <p:nvPr/>
        </p:nvSpPr>
        <p:spPr>
          <a:xfrm>
            <a:off x="8631382" y="2133600"/>
            <a:ext cx="491225" cy="369332"/>
          </a:xfrm>
          <a:prstGeom prst="rect">
            <a:avLst/>
          </a:prstGeom>
          <a:noFill/>
        </p:spPr>
        <p:txBody>
          <a:bodyPr wrap="none" rtlCol="0">
            <a:spAutoFit/>
          </a:bodyPr>
          <a:lstStyle/>
          <a:p>
            <a:r>
              <a:rPr lang="en-US" dirty="0" smtClean="0"/>
              <a:t>yes</a:t>
            </a:r>
            <a:endParaRPr lang="en-US" dirty="0"/>
          </a:p>
        </p:txBody>
      </p:sp>
      <p:sp>
        <p:nvSpPr>
          <p:cNvPr id="18" name="TextBox 17"/>
          <p:cNvSpPr txBox="1"/>
          <p:nvPr/>
        </p:nvSpPr>
        <p:spPr>
          <a:xfrm>
            <a:off x="3117273" y="2715491"/>
            <a:ext cx="455574"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xmlns="" val="53994455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2588297-2621-4B96-8FFD-5AB8368A2DA2}"/>
              </a:ext>
            </a:extLst>
          </p:cNvPr>
          <p:cNvSpPr/>
          <p:nvPr/>
        </p:nvSpPr>
        <p:spPr>
          <a:xfrm>
            <a:off x="0" y="1515046"/>
            <a:ext cx="12192000" cy="430887"/>
          </a:xfrm>
          <a:prstGeom prst="rect">
            <a:avLst/>
          </a:prstGeom>
        </p:spPr>
        <p:txBody>
          <a:bodyPr wrap="square">
            <a:spAutoFit/>
          </a:bodyPr>
          <a:lstStyle/>
          <a:p>
            <a:r>
              <a:rPr lang="en-US" sz="2200" dirty="0">
                <a:solidFill>
                  <a:srgbClr val="000000"/>
                </a:solidFill>
                <a:latin typeface="Lucida Console" panose="020B0609040504020204" pitchFamily="49" charset="0"/>
              </a:rPr>
              <a:t>Pizza Ordering System is developed using C and C++ Programming Language</a:t>
            </a:r>
            <a:endParaRPr lang="en-IN" sz="2200" dirty="0">
              <a:latin typeface="Lucida Console" panose="020B0609040504020204" pitchFamily="49" charset="0"/>
            </a:endParaRPr>
          </a:p>
        </p:txBody>
      </p:sp>
      <p:sp>
        <p:nvSpPr>
          <p:cNvPr id="5" name="Rectangle 4">
            <a:extLst>
              <a:ext uri="{FF2B5EF4-FFF2-40B4-BE49-F238E27FC236}">
                <a16:creationId xmlns:a16="http://schemas.microsoft.com/office/drawing/2014/main" xmlns="" id="{1A19E65D-6B32-405F-94CF-B52A80F0B771}"/>
              </a:ext>
            </a:extLst>
          </p:cNvPr>
          <p:cNvSpPr/>
          <p:nvPr/>
        </p:nvSpPr>
        <p:spPr>
          <a:xfrm>
            <a:off x="0" y="567122"/>
            <a:ext cx="12192000" cy="646331"/>
          </a:xfrm>
          <a:prstGeom prst="rect">
            <a:avLst/>
          </a:prstGeom>
        </p:spPr>
        <p:txBody>
          <a:bodyPr wrap="square">
            <a:spAutoFit/>
          </a:bodyPr>
          <a:lstStyle/>
          <a:p>
            <a:pPr algn="ctr"/>
            <a:r>
              <a:rPr lang="en-IN" sz="3600" dirty="0">
                <a:solidFill>
                  <a:schemeClr val="accent1"/>
                </a:solidFill>
                <a:latin typeface="Algerian" panose="04020705040A02060702" pitchFamily="82" charset="0"/>
              </a:rPr>
              <a:t>Programming Language </a:t>
            </a:r>
          </a:p>
        </p:txBody>
      </p:sp>
      <p:sp>
        <p:nvSpPr>
          <p:cNvPr id="6" name="TextBox 5">
            <a:extLst>
              <a:ext uri="{FF2B5EF4-FFF2-40B4-BE49-F238E27FC236}">
                <a16:creationId xmlns:a16="http://schemas.microsoft.com/office/drawing/2014/main" xmlns="" id="{736CAE06-D2B8-4346-942D-D6D4BF2E9F37}"/>
              </a:ext>
            </a:extLst>
          </p:cNvPr>
          <p:cNvSpPr txBox="1"/>
          <p:nvPr/>
        </p:nvSpPr>
        <p:spPr>
          <a:xfrm>
            <a:off x="0" y="2507531"/>
            <a:ext cx="12192000" cy="2585323"/>
          </a:xfrm>
          <a:prstGeom prst="rect">
            <a:avLst/>
          </a:prstGeom>
          <a:noFill/>
        </p:spPr>
        <p:txBody>
          <a:bodyPr wrap="square" rtlCol="0">
            <a:spAutoFit/>
          </a:bodyPr>
          <a:lstStyle/>
          <a:p>
            <a:pPr algn="ctr"/>
            <a:r>
              <a:rPr lang="en-IN" sz="2800" dirty="0">
                <a:solidFill>
                  <a:schemeClr val="accent1"/>
                </a:solidFill>
                <a:latin typeface="Algerian" panose="04020705040A02060702" pitchFamily="82" charset="0"/>
              </a:rPr>
              <a:t>IN THIS PROJECT WE USE Basically #3 MODULES</a:t>
            </a:r>
          </a:p>
          <a:p>
            <a:pPr algn="ctr"/>
            <a:endParaRPr lang="en-IN" sz="2400" dirty="0"/>
          </a:p>
          <a:p>
            <a:pPr marL="285750" indent="-285750">
              <a:buFont typeface="Wingdings" panose="05000000000000000000" pitchFamily="2" charset="2"/>
              <a:buChar char="Ø"/>
            </a:pPr>
            <a:r>
              <a:rPr lang="en-IN" sz="2200" dirty="0">
                <a:latin typeface="Lucida Console" pitchFamily="49" charset="0"/>
              </a:rPr>
              <a:t>Welcome() - In this module Welcoming the user</a:t>
            </a:r>
            <a:r>
              <a:rPr lang="en-IN" sz="2200" dirty="0" smtClean="0">
                <a:latin typeface="Lucida Console" pitchFamily="49" charset="0"/>
              </a:rPr>
              <a:t>.</a:t>
            </a:r>
            <a:br>
              <a:rPr lang="en-IN" sz="2200" dirty="0" smtClean="0">
                <a:latin typeface="Lucida Console" pitchFamily="49" charset="0"/>
              </a:rPr>
            </a:br>
            <a:endParaRPr lang="en-IN" sz="2200" dirty="0">
              <a:latin typeface="Lucida Console" pitchFamily="49" charset="0"/>
            </a:endParaRPr>
          </a:p>
          <a:p>
            <a:pPr marL="285750" indent="-285750">
              <a:buFont typeface="Wingdings" panose="05000000000000000000" pitchFamily="2" charset="2"/>
              <a:buChar char="Ø"/>
            </a:pPr>
            <a:r>
              <a:rPr lang="en-IN" sz="2200" dirty="0">
                <a:latin typeface="Lucida Console" pitchFamily="49" charset="0"/>
              </a:rPr>
              <a:t>Main Menu() - In this module all details of items are present</a:t>
            </a:r>
            <a:r>
              <a:rPr lang="en-IN" sz="2200" dirty="0" smtClean="0">
                <a:latin typeface="Lucida Console" pitchFamily="49" charset="0"/>
              </a:rPr>
              <a:t>.</a:t>
            </a:r>
            <a:br>
              <a:rPr lang="en-IN" sz="2200" dirty="0" smtClean="0">
                <a:latin typeface="Lucida Console" pitchFamily="49" charset="0"/>
              </a:rPr>
            </a:br>
            <a:endParaRPr lang="en-IN" sz="2200" dirty="0">
              <a:latin typeface="Lucida Console" pitchFamily="49" charset="0"/>
            </a:endParaRPr>
          </a:p>
          <a:p>
            <a:pPr marL="285750" indent="-285750">
              <a:buFont typeface="Wingdings" panose="05000000000000000000" pitchFamily="2" charset="2"/>
              <a:buChar char="Ø"/>
            </a:pPr>
            <a:r>
              <a:rPr lang="en-IN" sz="2200" dirty="0">
                <a:latin typeface="Lucida Console" pitchFamily="49" charset="0"/>
              </a:rPr>
              <a:t>Termination() - In this module say Thanks to user who uses this.</a:t>
            </a:r>
          </a:p>
        </p:txBody>
      </p:sp>
      <p:sp>
        <p:nvSpPr>
          <p:cNvPr id="7" name="Slide Number Placeholder 6"/>
          <p:cNvSpPr>
            <a:spLocks noGrp="1"/>
          </p:cNvSpPr>
          <p:nvPr>
            <p:ph type="sldNum" sz="quarter" idx="12"/>
          </p:nvPr>
        </p:nvSpPr>
        <p:spPr/>
        <p:txBody>
          <a:bodyPr/>
          <a:lstStyle/>
          <a:p>
            <a:fld id="{47938465-3D30-4E6F-99EC-1F5416DC4396}" type="slidenum">
              <a:rPr lang="en-IN" smtClean="0"/>
              <a:pPr/>
              <a:t>8</a:t>
            </a:fld>
            <a:endParaRPr lang="en-IN"/>
          </a:p>
        </p:txBody>
      </p:sp>
      <p:sp>
        <p:nvSpPr>
          <p:cNvPr id="8" name="Date Placeholder 7"/>
          <p:cNvSpPr>
            <a:spLocks noGrp="1"/>
          </p:cNvSpPr>
          <p:nvPr>
            <p:ph type="dt" sz="half" idx="10"/>
          </p:nvPr>
        </p:nvSpPr>
        <p:spPr/>
        <p:txBody>
          <a:bodyPr/>
          <a:lstStyle/>
          <a:p>
            <a:fld id="{4C0EF2FB-4619-4D59-820D-F972CD4F3183}" type="datetime1">
              <a:rPr lang="en-IN" smtClean="0"/>
              <a:pPr/>
              <a:t>12-06-2020</a:t>
            </a:fld>
            <a:endParaRPr lang="en-IN"/>
          </a:p>
        </p:txBody>
      </p:sp>
    </p:spTree>
    <p:extLst>
      <p:ext uri="{BB962C8B-B14F-4D97-AF65-F5344CB8AC3E}">
        <p14:creationId xmlns:p14="http://schemas.microsoft.com/office/powerpoint/2010/main" xmlns="" val="288309831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658F22C-D62F-4DEB-9B8C-AB473253CB9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627478"/>
            <a:ext cx="12085164" cy="5745042"/>
          </a:xfrm>
          <a:prstGeom prst="rect">
            <a:avLst/>
          </a:prstGeom>
        </p:spPr>
      </p:pic>
      <p:sp>
        <p:nvSpPr>
          <p:cNvPr id="5" name="TextBox 4">
            <a:extLst>
              <a:ext uri="{FF2B5EF4-FFF2-40B4-BE49-F238E27FC236}">
                <a16:creationId xmlns:a16="http://schemas.microsoft.com/office/drawing/2014/main" xmlns="" id="{D1D72137-AC07-435A-B6C5-002A8CC95929}"/>
              </a:ext>
            </a:extLst>
          </p:cNvPr>
          <p:cNvSpPr txBox="1"/>
          <p:nvPr/>
        </p:nvSpPr>
        <p:spPr>
          <a:xfrm>
            <a:off x="0" y="-18854"/>
            <a:ext cx="12192000" cy="646331"/>
          </a:xfrm>
          <a:prstGeom prst="rect">
            <a:avLst/>
          </a:prstGeom>
          <a:noFill/>
        </p:spPr>
        <p:txBody>
          <a:bodyPr wrap="square" rtlCol="0">
            <a:spAutoFit/>
          </a:bodyPr>
          <a:lstStyle/>
          <a:p>
            <a:pPr algn="ctr"/>
            <a:r>
              <a:rPr lang="en-IN" sz="3600" dirty="0">
                <a:solidFill>
                  <a:schemeClr val="accent1"/>
                </a:solidFill>
                <a:latin typeface="Algerian" panose="04020705040A02060702" pitchFamily="82" charset="0"/>
              </a:rPr>
              <a:t>Welcome Page</a:t>
            </a:r>
          </a:p>
        </p:txBody>
      </p:sp>
      <p:sp>
        <p:nvSpPr>
          <p:cNvPr id="6" name="Slide Number Placeholder 5"/>
          <p:cNvSpPr>
            <a:spLocks noGrp="1"/>
          </p:cNvSpPr>
          <p:nvPr>
            <p:ph type="sldNum" sz="quarter" idx="12"/>
          </p:nvPr>
        </p:nvSpPr>
        <p:spPr/>
        <p:txBody>
          <a:bodyPr/>
          <a:lstStyle/>
          <a:p>
            <a:fld id="{47938465-3D30-4E6F-99EC-1F5416DC4396}" type="slidenum">
              <a:rPr lang="en-IN" smtClean="0"/>
              <a:pPr/>
              <a:t>9</a:t>
            </a:fld>
            <a:endParaRPr lang="en-IN"/>
          </a:p>
        </p:txBody>
      </p:sp>
      <p:sp>
        <p:nvSpPr>
          <p:cNvPr id="7" name="Date Placeholder 6"/>
          <p:cNvSpPr>
            <a:spLocks noGrp="1"/>
          </p:cNvSpPr>
          <p:nvPr>
            <p:ph type="dt" sz="half" idx="10"/>
          </p:nvPr>
        </p:nvSpPr>
        <p:spPr/>
        <p:txBody>
          <a:bodyPr/>
          <a:lstStyle/>
          <a:p>
            <a:fld id="{754AC14E-F2AF-4F7C-BFC9-C84E72D5C390}" type="datetime1">
              <a:rPr lang="en-IN" smtClean="0"/>
              <a:pPr/>
              <a:t>12-06-2020</a:t>
            </a:fld>
            <a:endParaRPr lang="en-IN"/>
          </a:p>
        </p:txBody>
      </p:sp>
    </p:spTree>
    <p:extLst>
      <p:ext uri="{BB962C8B-B14F-4D97-AF65-F5344CB8AC3E}">
        <p14:creationId xmlns:p14="http://schemas.microsoft.com/office/powerpoint/2010/main" xmlns="" val="138572145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450</TotalTime>
  <Words>463</Words>
  <Application>Microsoft Office PowerPoint</Application>
  <PresentationFormat>Custom</PresentationFormat>
  <Paragraphs>119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LAVKUSH KUMAR</dc:creator>
  <cp:lastModifiedBy>Divas Bhadani</cp:lastModifiedBy>
  <cp:revision>55</cp:revision>
  <dcterms:created xsi:type="dcterms:W3CDTF">2019-12-09T16:36:12Z</dcterms:created>
  <dcterms:modified xsi:type="dcterms:W3CDTF">2020-06-12T18:24:11Z</dcterms:modified>
</cp:coreProperties>
</file>