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6F572A-91E1-4EF1-AA44-8CD44D92A0E1}">
  <a:tblStyle styleId="{D96F572A-91E1-4EF1-AA44-8CD44D92A0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abc83f5b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abc83f5b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9ce0c66d79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9ce0c66d79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ce0c66d79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ce0c66d79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ce0c66d79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ce0c66d79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ce0c66d79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ce0c66d79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ce0c66d79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9ce0c66d79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9ce0c66d79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9ce0c66d79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a7b1a10d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a7b1a10d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ce0c66d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ce0c66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ceee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9ceee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ceee35e8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ceee35e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9ceee35e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9ceee35e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9ce0c66d79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9ce0c66d79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abc83f5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abc83f5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bc83f5b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bc83f5b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22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Sentiment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project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69700" y="3544975"/>
            <a:ext cx="7098300" cy="1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latin typeface="Times New Roman"/>
                <a:ea typeface="Times New Roman"/>
                <a:cs typeface="Times New Roman"/>
                <a:sym typeface="Times New Roman"/>
              </a:rPr>
              <a:t>CS777 Big Data Analytics </a:t>
            </a:r>
            <a:endParaRPr b="1"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latin typeface="Times New Roman"/>
                <a:ea typeface="Times New Roman"/>
                <a:cs typeface="Times New Roman"/>
                <a:sym typeface="Times New Roman"/>
              </a:rPr>
              <a:t>Assiya Karatay karatay@bu.edu</a:t>
            </a:r>
            <a:endParaRPr b="1"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latin typeface="Times New Roman"/>
                <a:ea typeface="Times New Roman"/>
                <a:cs typeface="Times New Roman"/>
                <a:sym typeface="Times New Roman"/>
              </a:rPr>
              <a:t>Euiyoung Lee euiylee@bu.edu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9" y="0"/>
            <a:ext cx="69478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397575" y="1416325"/>
            <a:ext cx="82743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vs SVM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can handle non-linear solutions whereas logistic regression can only handle linear solutions. Linear SVM handles outliers better, as it derives maximum margin solution. Hinge loss in SVM outperforms log loss in LR.</a:t>
            </a:r>
            <a:b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vs Decision Tree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handles colinearity better than LR. Decision trees cannot derive the significance of features, but LR can. Decision trees are better for categorical values than LR.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vs SVM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uses kernel trick to solve non-linear problems whereas decision trees derive hyper-rectangles in input space to solve the problem. Decision trees are better for categorical data and it deals colinearity better than SVM.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53" name="Google Shape;353;p24"/>
          <p:cNvGraphicFramePr/>
          <p:nvPr/>
        </p:nvGraphicFramePr>
        <p:xfrm>
          <a:off x="335400" y="127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{D96F572A-91E1-4EF1-AA44-8CD44D92A0E1}</a:tableStyleId>
              </a:tblPr>
              <a:tblGrid>
                <a:gridCol w="276200"/>
                <a:gridCol w="2188450"/>
                <a:gridCol w="1170225"/>
                <a:gridCol w="1211625"/>
                <a:gridCol w="1327575"/>
                <a:gridCol w="1203350"/>
                <a:gridCol w="1103950"/>
              </a:tblGrid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train_accuracy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test_accuracy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train_ROC_AUC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test_ROC_AUC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Execution Time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LogReg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0.9999643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0.8167862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0.9999995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0.8584581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2min 3s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LinearSVC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0.9407043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93C47D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0.90164995</a:t>
                      </a:r>
                      <a:endParaRPr sz="1200">
                        <a:highlight>
                          <a:srgbClr val="93C47D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0.97813654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93C47D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0.94934887</a:t>
                      </a:r>
                      <a:endParaRPr sz="1200">
                        <a:highlight>
                          <a:srgbClr val="93C47D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93C47D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1min 7s</a:t>
                      </a:r>
                      <a:endParaRPr sz="1200">
                        <a:highlight>
                          <a:srgbClr val="93C47D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0.76986337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0.77245337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0.6773023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0.6837623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6min 39s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CVIDF_LogReg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0.9999643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0.8235294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0.9999992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0.8653524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1min 14s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Ngrams_ChiSqSelector_LogReg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0.9999465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0.8776901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0.99999934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0.92885864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6min 15s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Ngrams_WithOut_ChiSq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_LogReg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0.9999822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0.87439024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0.99999946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0.9283303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1min 39s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p24"/>
          <p:cNvSpPr txBox="1"/>
          <p:nvPr/>
        </p:nvSpPr>
        <p:spPr>
          <a:xfrm>
            <a:off x="202100" y="3937550"/>
            <a:ext cx="884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LinearSVC demonstrated the highest test accuracy and area under the ROC curve.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Logistic regression with all feature selection combinations illustrated overtraining with high training accuracy and ROC AUC values.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Decision Tree showed the worst results among all models.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850" y="1352125"/>
            <a:ext cx="4874552" cy="331554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 txBox="1"/>
          <p:nvPr/>
        </p:nvSpPr>
        <p:spPr>
          <a:xfrm>
            <a:off x="794075" y="2245875"/>
            <a:ext cx="338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Linear SVC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Train accuracy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0.94425613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Test accuracy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0.91141141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Train ROC AUC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0.98025741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Test ROC AUC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0.95481465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Execution Time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1 hour 32 min 1s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Notes</a:t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creation of a cluster, we need to add shell command in initialization tab to install Python Spacy and Contractions libraries that are used for preprocessing.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large data is saved in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multi-region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Storage.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339575" y="1275525"/>
            <a:ext cx="85725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processed and performed Exploratory Data Analysis for Yelp Reviews. This data has all business areas including restaurants, health care systems, and others.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compared Logistic Regression, Linear Support Vector Machines for Classification, and Decision Tree.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analyzed three different feature extraction and selection model combinations such as hashing TF and IDF, count vectorizer and IDF, n-gram,count vectorizer and IDF.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achieved 91% testing accuracy on our chosen model Linear Support Vector Machines for Classification and 0.95 Area under ROC curve, which shows the trade-off between sensitivity and specificity.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learned Spark ML models training, testing, evaluation and data management on a cluster.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handled library initialization and some cluster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errors, which improved our model deployment technical skills.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Description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Goal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Extraction and Selection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Comparison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Cloud Notes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Dataset &amp; Objectives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623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from Yelp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7M rows, 9 columns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goal: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models to predict customers’ underlying sentiment in text reviews.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750" y="1483451"/>
            <a:ext cx="3393224" cy="32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856925" y="1756875"/>
            <a:ext cx="357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Assumption: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Stars less than 4:  negative sentiment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Stars more than or equal to 4: positive sentiment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Converted every letter to lowercase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Expanded contractions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(eg. didn’t -&gt; did not, she’s -&gt; she has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non-alphabetic characters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Punctuations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25" y="1686375"/>
            <a:ext cx="4033466" cy="30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000" y="1650675"/>
            <a:ext cx="4033498" cy="30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362100" y="1318375"/>
            <a:ext cx="3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Negative Sentiment (Star ratings 1-3)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4735025" y="1318375"/>
            <a:ext cx="35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Positive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Sentiment (Star ratings 4-5)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00" y="1650276"/>
            <a:ext cx="4091225" cy="29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850" y="1674075"/>
            <a:ext cx="4091225" cy="305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974850" y="1318375"/>
            <a:ext cx="3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Negative Sentiment (Star ratings 1-3)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5149775" y="1318375"/>
            <a:ext cx="35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Positive Sentiment (Star ratings 4-5)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and Selection 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447250" y="1424600"/>
            <a:ext cx="83904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into training and testing sets. ​​We used 0.8/0.2 proportion for small data and 0.99, 0.01 for large dataset.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= Pipeline(stages=[tokenizer, hashtf or CountVectorizer, idf, label_stringIdx,model])</a:t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 maps a sequence of terms to their term frequencies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IDF weights features which appear frequently in a corpus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CountVectorizer will select the top vocabSize words ordered by term frequency across the corpus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will consist of a sequence of n-grams where each n-gram is represented by a space-delimited string of consecutive words.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16,000 features from unigram, bigram, trigram gives 48,000 features in total. Compared Chi-Squared feature selection and manual selection to reduce the number of features to 16,000 in total.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242550" y="1487725"/>
            <a:ext cx="2269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lr </a:t>
            </a: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LogisticRegression(maxIter</a:t>
            </a: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100)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lsvc </a:t>
            </a: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LinearSVC(maxIter</a:t>
            </a: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10, regParam</a:t>
            </a: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 </a:t>
            </a: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DecisionTreeClassifier()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950" y="1194950"/>
            <a:ext cx="5636375" cy="31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90500" marR="1905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N-gram Implementation with Chi Squared Selector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Spark does not automatically combine features from different n-grams, so I had to use VectorAssembler in the pipeline, to combine the features I get from each n-grams.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first tried to extract around 16,000 features from unigram, bigram, trigram. This means I will get around 48,000 features in total. Then I implemented Chi Squared feature selection to reduce the features back to 16,000 in total.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500" y="2076925"/>
            <a:ext cx="7030498" cy="3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