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65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>
      <p:cViewPr varScale="1">
        <p:scale>
          <a:sx n="69" d="100"/>
          <a:sy n="69" d="100"/>
        </p:scale>
        <p:origin x="14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8CCB2-32F3-4EE2-B5A9-F1E77B18D7DB}" type="doc">
      <dgm:prSet loTypeId="urn:microsoft.com/office/officeart/2005/8/layout/process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B980E60-EA38-414E-9FCB-2C9A0DF1A625}">
      <dgm:prSet phldrT="[Текст]"/>
      <dgm:spPr/>
      <dgm:t>
        <a:bodyPr/>
        <a:lstStyle/>
        <a:p>
          <a:r>
            <a:rPr lang="kk-KZ" dirty="0" smtClean="0"/>
            <a:t>Период</a:t>
          </a:r>
          <a:endParaRPr lang="ru-RU" dirty="0"/>
        </a:p>
      </dgm:t>
    </dgm:pt>
    <dgm:pt modelId="{4F38F562-01D2-4DA5-BC3A-A1CCB1685A19}" type="parTrans" cxnId="{1FF4EB85-8E10-4F50-88A6-B7E1F894A13F}">
      <dgm:prSet/>
      <dgm:spPr/>
      <dgm:t>
        <a:bodyPr/>
        <a:lstStyle/>
        <a:p>
          <a:endParaRPr lang="ru-RU"/>
        </a:p>
      </dgm:t>
    </dgm:pt>
    <dgm:pt modelId="{B49DB5EE-5492-41F6-A69E-5A77A2440447}" type="sibTrans" cxnId="{1FF4EB85-8E10-4F50-88A6-B7E1F894A13F}">
      <dgm:prSet/>
      <dgm:spPr/>
      <dgm:t>
        <a:bodyPr/>
        <a:lstStyle/>
        <a:p>
          <a:endParaRPr lang="ru-RU"/>
        </a:p>
      </dgm:t>
    </dgm:pt>
    <dgm:pt modelId="{78B1B958-015B-4F17-B07E-8C1F782B11DB}">
      <dgm:prSet/>
      <dgm:spPr/>
      <dgm:t>
        <a:bodyPr/>
        <a:lstStyle/>
        <a:p>
          <a:r>
            <a:rPr lang="kk-KZ" dirty="0" smtClean="0"/>
            <a:t>Длительность</a:t>
          </a:r>
          <a:endParaRPr lang="kk-KZ" dirty="0" smtClean="0"/>
        </a:p>
      </dgm:t>
    </dgm:pt>
    <dgm:pt modelId="{1B9CB71B-ED88-4102-9FF2-1560788FAB2D}" type="parTrans" cxnId="{3D2AF346-0CE6-4688-BE0E-ECD147AB0091}">
      <dgm:prSet/>
      <dgm:spPr/>
      <dgm:t>
        <a:bodyPr/>
        <a:lstStyle/>
        <a:p>
          <a:endParaRPr lang="ru-RU"/>
        </a:p>
      </dgm:t>
    </dgm:pt>
    <dgm:pt modelId="{F0D8D99D-AA53-44B5-8C8F-807724080D0F}" type="sibTrans" cxnId="{3D2AF346-0CE6-4688-BE0E-ECD147AB0091}">
      <dgm:prSet/>
      <dgm:spPr/>
      <dgm:t>
        <a:bodyPr/>
        <a:lstStyle/>
        <a:p>
          <a:endParaRPr lang="ru-RU"/>
        </a:p>
      </dgm:t>
    </dgm:pt>
    <dgm:pt modelId="{F10FFD8D-E8C6-4D76-AAD4-E63C145173BD}">
      <dgm:prSet/>
      <dgm:spPr/>
      <dgm:t>
        <a:bodyPr/>
        <a:lstStyle/>
        <a:p>
          <a:r>
            <a:rPr lang="kk-KZ" dirty="0" smtClean="0"/>
            <a:t>Компания стажировки</a:t>
          </a:r>
          <a:endParaRPr lang="kk-KZ" dirty="0" smtClean="0"/>
        </a:p>
      </dgm:t>
    </dgm:pt>
    <dgm:pt modelId="{93BC350B-B446-43AC-8CE7-FD413CCED68C}" type="parTrans" cxnId="{44442BE7-45A8-4942-9FA0-F6080E60228C}">
      <dgm:prSet/>
      <dgm:spPr/>
      <dgm:t>
        <a:bodyPr/>
        <a:lstStyle/>
        <a:p>
          <a:endParaRPr lang="ru-RU"/>
        </a:p>
      </dgm:t>
    </dgm:pt>
    <dgm:pt modelId="{A3152836-13EC-4D27-8D62-B2081EE9B5A2}" type="sibTrans" cxnId="{44442BE7-45A8-4942-9FA0-F6080E60228C}">
      <dgm:prSet/>
      <dgm:spPr/>
      <dgm:t>
        <a:bodyPr/>
        <a:lstStyle/>
        <a:p>
          <a:endParaRPr lang="ru-RU"/>
        </a:p>
      </dgm:t>
    </dgm:pt>
    <dgm:pt modelId="{92210D78-1A70-4FEE-870F-1BBD5B08CA99}">
      <dgm:prSet/>
      <dgm:spPr/>
      <dgm:t>
        <a:bodyPr/>
        <a:lstStyle/>
        <a:p>
          <a:r>
            <a:rPr lang="kk-KZ" dirty="0" smtClean="0"/>
            <a:t>Наставники</a:t>
          </a:r>
          <a:endParaRPr lang="kk-KZ" dirty="0" smtClean="0"/>
        </a:p>
      </dgm:t>
    </dgm:pt>
    <dgm:pt modelId="{8235775A-3810-40D0-B913-C57977E7D703}" type="parTrans" cxnId="{A1414A9E-2607-4F93-A464-59B431041D46}">
      <dgm:prSet/>
      <dgm:spPr/>
      <dgm:t>
        <a:bodyPr/>
        <a:lstStyle/>
        <a:p>
          <a:endParaRPr lang="ru-RU"/>
        </a:p>
      </dgm:t>
    </dgm:pt>
    <dgm:pt modelId="{8F317263-F676-4F13-A48F-B94799D47EED}" type="sibTrans" cxnId="{A1414A9E-2607-4F93-A464-59B431041D46}">
      <dgm:prSet/>
      <dgm:spPr/>
      <dgm:t>
        <a:bodyPr/>
        <a:lstStyle/>
        <a:p>
          <a:endParaRPr lang="ru-RU"/>
        </a:p>
      </dgm:t>
    </dgm:pt>
    <dgm:pt modelId="{BB1207C9-4B1B-4CF3-B18A-F504A686FA72}">
      <dgm:prSet/>
      <dgm:spPr/>
      <dgm:t>
        <a:bodyPr/>
        <a:lstStyle/>
        <a:p>
          <a:r>
            <a:rPr lang="kk-KZ" dirty="0" smtClean="0"/>
            <a:t>Бойков Виталий</a:t>
          </a:r>
          <a:endParaRPr lang="en-US" dirty="0" smtClean="0"/>
        </a:p>
      </dgm:t>
    </dgm:pt>
    <dgm:pt modelId="{8342EB0C-F28C-4DC8-B1F1-9B1E7DC9B87E}" type="parTrans" cxnId="{37BF6495-3D24-4D4A-B636-00FEB66A7EBD}">
      <dgm:prSet/>
      <dgm:spPr/>
      <dgm:t>
        <a:bodyPr/>
        <a:lstStyle/>
        <a:p>
          <a:endParaRPr lang="ru-RU"/>
        </a:p>
      </dgm:t>
    </dgm:pt>
    <dgm:pt modelId="{9DE0B5CA-1004-4E24-A54B-43CA2C1BDC16}" type="sibTrans" cxnId="{37BF6495-3D24-4D4A-B636-00FEB66A7EBD}">
      <dgm:prSet/>
      <dgm:spPr/>
      <dgm:t>
        <a:bodyPr/>
        <a:lstStyle/>
        <a:p>
          <a:endParaRPr lang="ru-RU"/>
        </a:p>
      </dgm:t>
    </dgm:pt>
    <dgm:pt modelId="{45023F48-97E9-48E0-9ED8-1B2FFC004234}">
      <dgm:prSet phldrT="[Текст]"/>
      <dgm:spPr/>
      <dgm:t>
        <a:bodyPr/>
        <a:lstStyle/>
        <a:p>
          <a:r>
            <a:rPr lang="kk-KZ" dirty="0" smtClean="0"/>
            <a:t>17 июня-6 сентября</a:t>
          </a:r>
          <a:endParaRPr lang="ru-RU" dirty="0"/>
        </a:p>
      </dgm:t>
    </dgm:pt>
    <dgm:pt modelId="{44D4A321-1E3F-429D-95A4-EDEAE466A427}" type="parTrans" cxnId="{EF9D2E88-7A10-4EEB-B67A-C90277AA2194}">
      <dgm:prSet/>
      <dgm:spPr/>
      <dgm:t>
        <a:bodyPr/>
        <a:lstStyle/>
        <a:p>
          <a:endParaRPr lang="ru-RU"/>
        </a:p>
      </dgm:t>
    </dgm:pt>
    <dgm:pt modelId="{EB701D46-8ACA-4435-B58C-3AAD41E59E40}" type="sibTrans" cxnId="{EF9D2E88-7A10-4EEB-B67A-C90277AA2194}">
      <dgm:prSet/>
      <dgm:spPr/>
      <dgm:t>
        <a:bodyPr/>
        <a:lstStyle/>
        <a:p>
          <a:endParaRPr lang="ru-RU"/>
        </a:p>
      </dgm:t>
    </dgm:pt>
    <dgm:pt modelId="{37D2647B-3ABA-4D00-8B80-B4BE1820D683}">
      <dgm:prSet/>
      <dgm:spPr/>
      <dgm:t>
        <a:bodyPr/>
        <a:lstStyle/>
        <a:p>
          <a:r>
            <a:rPr lang="kk-KZ" smtClean="0"/>
            <a:t>82 </a:t>
          </a:r>
          <a:r>
            <a:rPr lang="kk-KZ" dirty="0" smtClean="0"/>
            <a:t>дней</a:t>
          </a:r>
          <a:endParaRPr lang="kk-KZ" dirty="0" smtClean="0"/>
        </a:p>
      </dgm:t>
    </dgm:pt>
    <dgm:pt modelId="{86D348DC-15D0-4CA7-8BE6-7B7869D7367A}" type="parTrans" cxnId="{48711A42-B5A6-41BF-8925-DCD92076D5D1}">
      <dgm:prSet/>
      <dgm:spPr/>
      <dgm:t>
        <a:bodyPr/>
        <a:lstStyle/>
        <a:p>
          <a:endParaRPr lang="ru-RU"/>
        </a:p>
      </dgm:t>
    </dgm:pt>
    <dgm:pt modelId="{E241AB6A-B36A-4304-B9AA-394B51BB7656}" type="sibTrans" cxnId="{48711A42-B5A6-41BF-8925-DCD92076D5D1}">
      <dgm:prSet/>
      <dgm:spPr/>
      <dgm:t>
        <a:bodyPr/>
        <a:lstStyle/>
        <a:p>
          <a:endParaRPr lang="ru-RU"/>
        </a:p>
      </dgm:t>
    </dgm:pt>
    <dgm:pt modelId="{01CB80B4-7BED-489D-A297-61523AEBDE4D}">
      <dgm:prSet/>
      <dgm:spPr/>
      <dgm:t>
        <a:bodyPr/>
        <a:lstStyle/>
        <a:p>
          <a:r>
            <a:rPr lang="kk-KZ" dirty="0" smtClean="0"/>
            <a:t>АО </a:t>
          </a:r>
          <a:r>
            <a:rPr lang="en-US" dirty="0" smtClean="0"/>
            <a:t>“</a:t>
          </a:r>
          <a:r>
            <a:rPr lang="en-US" dirty="0" err="1" smtClean="0"/>
            <a:t>Kcell</a:t>
          </a:r>
          <a:r>
            <a:rPr lang="en-US" dirty="0" smtClean="0"/>
            <a:t>”</a:t>
          </a:r>
          <a:endParaRPr lang="kk-KZ" dirty="0" smtClean="0"/>
        </a:p>
      </dgm:t>
    </dgm:pt>
    <dgm:pt modelId="{DF8FE819-BACD-4855-9C88-8723573596CC}" type="parTrans" cxnId="{D209F141-8B1F-4EA2-B3DB-DFA595DEE150}">
      <dgm:prSet/>
      <dgm:spPr/>
      <dgm:t>
        <a:bodyPr/>
        <a:lstStyle/>
        <a:p>
          <a:endParaRPr lang="ru-RU"/>
        </a:p>
      </dgm:t>
    </dgm:pt>
    <dgm:pt modelId="{FC629DC6-6F3C-43BC-99E3-84ED2D316438}" type="sibTrans" cxnId="{D209F141-8B1F-4EA2-B3DB-DFA595DEE150}">
      <dgm:prSet/>
      <dgm:spPr/>
      <dgm:t>
        <a:bodyPr/>
        <a:lstStyle/>
        <a:p>
          <a:endParaRPr lang="ru-RU"/>
        </a:p>
      </dgm:t>
    </dgm:pt>
    <dgm:pt modelId="{02898908-7D4F-472E-8568-F19AEE3C973C}">
      <dgm:prSet/>
      <dgm:spPr/>
      <dgm:t>
        <a:bodyPr/>
        <a:lstStyle/>
        <a:p>
          <a:r>
            <a:rPr lang="kk-KZ" dirty="0" smtClean="0"/>
            <a:t>Отдел бизнес аналитики</a:t>
          </a:r>
          <a:endParaRPr lang="kk-KZ" dirty="0" smtClean="0"/>
        </a:p>
      </dgm:t>
    </dgm:pt>
    <dgm:pt modelId="{D5E1729A-7928-4195-8472-8FF1BD83B75E}" type="parTrans" cxnId="{A6DA1E53-847A-46D7-B46A-BFE41D0BA3C2}">
      <dgm:prSet/>
      <dgm:spPr/>
      <dgm:t>
        <a:bodyPr/>
        <a:lstStyle/>
        <a:p>
          <a:endParaRPr lang="ru-RU"/>
        </a:p>
      </dgm:t>
    </dgm:pt>
    <dgm:pt modelId="{58DB777B-A5D5-41A6-83CF-A2F25B94799C}" type="sibTrans" cxnId="{A6DA1E53-847A-46D7-B46A-BFE41D0BA3C2}">
      <dgm:prSet/>
      <dgm:spPr/>
      <dgm:t>
        <a:bodyPr/>
        <a:lstStyle/>
        <a:p>
          <a:endParaRPr lang="ru-RU"/>
        </a:p>
      </dgm:t>
    </dgm:pt>
    <dgm:pt modelId="{B51E17B1-5E73-479A-99B6-BC97326D9DB6}">
      <dgm:prSet/>
      <dgm:spPr/>
      <dgm:t>
        <a:bodyPr/>
        <a:lstStyle/>
        <a:p>
          <a:r>
            <a:rPr lang="kk-KZ" dirty="0" smtClean="0"/>
            <a:t>Альмагамбетова Эльмира</a:t>
          </a:r>
          <a:endParaRPr lang="kk-KZ" dirty="0" smtClean="0"/>
        </a:p>
      </dgm:t>
    </dgm:pt>
    <dgm:pt modelId="{82B84945-0FC8-454D-903A-A6FA1CAB1448}" type="parTrans" cxnId="{835BC49E-E0D7-401C-9D9B-AA0F30257F2E}">
      <dgm:prSet/>
      <dgm:spPr/>
      <dgm:t>
        <a:bodyPr/>
        <a:lstStyle/>
        <a:p>
          <a:endParaRPr lang="ru-RU"/>
        </a:p>
      </dgm:t>
    </dgm:pt>
    <dgm:pt modelId="{217886B6-7E48-4CC4-9DE0-103FDD2E06A6}" type="sibTrans" cxnId="{835BC49E-E0D7-401C-9D9B-AA0F30257F2E}">
      <dgm:prSet/>
      <dgm:spPr/>
      <dgm:t>
        <a:bodyPr/>
        <a:lstStyle/>
        <a:p>
          <a:endParaRPr lang="ru-RU"/>
        </a:p>
      </dgm:t>
    </dgm:pt>
    <dgm:pt modelId="{4D9F72A3-7202-4327-A271-19DA6ACBFD7D}" type="pres">
      <dgm:prSet presAssocID="{6858CCB2-32F3-4EE2-B5A9-F1E77B18D7DB}" presName="Name0" presStyleCnt="0">
        <dgm:presLayoutVars>
          <dgm:dir/>
          <dgm:animLvl val="lvl"/>
          <dgm:resizeHandles val="exact"/>
        </dgm:presLayoutVars>
      </dgm:prSet>
      <dgm:spPr/>
    </dgm:pt>
    <dgm:pt modelId="{ACE2FCB9-D92D-4C00-879F-D9592D64AF8C}" type="pres">
      <dgm:prSet presAssocID="{92210D78-1A70-4FEE-870F-1BBD5B08CA99}" presName="boxAndChildren" presStyleCnt="0"/>
      <dgm:spPr/>
    </dgm:pt>
    <dgm:pt modelId="{4D767C4C-B7F3-466B-B35C-EEF7AE2C1A71}" type="pres">
      <dgm:prSet presAssocID="{92210D78-1A70-4FEE-870F-1BBD5B08CA99}" presName="parentTextBox" presStyleLbl="node1" presStyleIdx="0" presStyleCnt="4"/>
      <dgm:spPr/>
    </dgm:pt>
    <dgm:pt modelId="{039A6231-DC05-4E3A-B91D-4D36A0F9F348}" type="pres">
      <dgm:prSet presAssocID="{92210D78-1A70-4FEE-870F-1BBD5B08CA99}" presName="entireBox" presStyleLbl="node1" presStyleIdx="0" presStyleCnt="4"/>
      <dgm:spPr/>
    </dgm:pt>
    <dgm:pt modelId="{8B0F3F4D-D308-44FF-A1D4-EC42A0DF58D0}" type="pres">
      <dgm:prSet presAssocID="{92210D78-1A70-4FEE-870F-1BBD5B08CA99}" presName="descendantBox" presStyleCnt="0"/>
      <dgm:spPr/>
    </dgm:pt>
    <dgm:pt modelId="{0A0D18E2-3F98-4F44-A159-3EBFEED57AE9}" type="pres">
      <dgm:prSet presAssocID="{B51E17B1-5E73-479A-99B6-BC97326D9DB6}" presName="childTextBox" presStyleLbl="fgAccFollowNode1" presStyleIdx="0" presStyleCnt="6">
        <dgm:presLayoutVars>
          <dgm:bulletEnabled val="1"/>
        </dgm:presLayoutVars>
      </dgm:prSet>
      <dgm:spPr/>
    </dgm:pt>
    <dgm:pt modelId="{132792CC-FB4D-4E64-A612-E951CA0F5CE2}" type="pres">
      <dgm:prSet presAssocID="{BB1207C9-4B1B-4CF3-B18A-F504A686FA72}" presName="childTextBox" presStyleLbl="fgAccFollowNode1" presStyleIdx="1" presStyleCnt="6">
        <dgm:presLayoutVars>
          <dgm:bulletEnabled val="1"/>
        </dgm:presLayoutVars>
      </dgm:prSet>
      <dgm:spPr/>
    </dgm:pt>
    <dgm:pt modelId="{731AEC3A-8015-465B-A9A7-3D88341A798E}" type="pres">
      <dgm:prSet presAssocID="{A3152836-13EC-4D27-8D62-B2081EE9B5A2}" presName="sp" presStyleCnt="0"/>
      <dgm:spPr/>
    </dgm:pt>
    <dgm:pt modelId="{0899328D-BE56-4242-A3FF-642A63E21533}" type="pres">
      <dgm:prSet presAssocID="{F10FFD8D-E8C6-4D76-AAD4-E63C145173BD}" presName="arrowAndChildren" presStyleCnt="0"/>
      <dgm:spPr/>
    </dgm:pt>
    <dgm:pt modelId="{D796CA33-4576-417E-BD11-AD844327D844}" type="pres">
      <dgm:prSet presAssocID="{F10FFD8D-E8C6-4D76-AAD4-E63C145173BD}" presName="parentTextArrow" presStyleLbl="node1" presStyleIdx="0" presStyleCnt="4"/>
      <dgm:spPr/>
      <dgm:t>
        <a:bodyPr/>
        <a:lstStyle/>
        <a:p>
          <a:endParaRPr lang="ru-RU"/>
        </a:p>
      </dgm:t>
    </dgm:pt>
    <dgm:pt modelId="{BD5C6703-0418-4B28-80AE-D8CBDAB03352}" type="pres">
      <dgm:prSet presAssocID="{F10FFD8D-E8C6-4D76-AAD4-E63C145173BD}" presName="arrow" presStyleLbl="node1" presStyleIdx="1" presStyleCnt="4"/>
      <dgm:spPr/>
      <dgm:t>
        <a:bodyPr/>
        <a:lstStyle/>
        <a:p>
          <a:endParaRPr lang="ru-RU"/>
        </a:p>
      </dgm:t>
    </dgm:pt>
    <dgm:pt modelId="{29771DFB-F20F-40DB-9FDB-1F16B74EB552}" type="pres">
      <dgm:prSet presAssocID="{F10FFD8D-E8C6-4D76-AAD4-E63C145173BD}" presName="descendantArrow" presStyleCnt="0"/>
      <dgm:spPr/>
    </dgm:pt>
    <dgm:pt modelId="{0A354812-29B5-4CAC-A187-86251DC295F2}" type="pres">
      <dgm:prSet presAssocID="{01CB80B4-7BED-489D-A297-61523AEBDE4D}" presName="childTextArrow" presStyleLbl="fgAccFollowNode1" presStyleIdx="2" presStyleCnt="6">
        <dgm:presLayoutVars>
          <dgm:bulletEnabled val="1"/>
        </dgm:presLayoutVars>
      </dgm:prSet>
      <dgm:spPr/>
    </dgm:pt>
    <dgm:pt modelId="{A26BE443-31E9-4319-9252-479B8DB45110}" type="pres">
      <dgm:prSet presAssocID="{02898908-7D4F-472E-8568-F19AEE3C973C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3E48FD-C842-44E5-A231-E7B940206A90}" type="pres">
      <dgm:prSet presAssocID="{F0D8D99D-AA53-44B5-8C8F-807724080D0F}" presName="sp" presStyleCnt="0"/>
      <dgm:spPr/>
    </dgm:pt>
    <dgm:pt modelId="{3FED78D8-EF80-4BA6-8DC1-F43D5CE4C04D}" type="pres">
      <dgm:prSet presAssocID="{78B1B958-015B-4F17-B07E-8C1F782B11DB}" presName="arrowAndChildren" presStyleCnt="0"/>
      <dgm:spPr/>
    </dgm:pt>
    <dgm:pt modelId="{88263ECC-958D-4065-A4A9-594D10BEDC74}" type="pres">
      <dgm:prSet presAssocID="{78B1B958-015B-4F17-B07E-8C1F782B11DB}" presName="parentTextArrow" presStyleLbl="node1" presStyleIdx="1" presStyleCnt="4"/>
      <dgm:spPr/>
      <dgm:t>
        <a:bodyPr/>
        <a:lstStyle/>
        <a:p>
          <a:endParaRPr lang="ru-RU"/>
        </a:p>
      </dgm:t>
    </dgm:pt>
    <dgm:pt modelId="{5A4A8E7A-D86A-4729-9A96-F717466AA81C}" type="pres">
      <dgm:prSet presAssocID="{78B1B958-015B-4F17-B07E-8C1F782B11DB}" presName="arrow" presStyleLbl="node1" presStyleIdx="2" presStyleCnt="4"/>
      <dgm:spPr/>
      <dgm:t>
        <a:bodyPr/>
        <a:lstStyle/>
        <a:p>
          <a:endParaRPr lang="ru-RU"/>
        </a:p>
      </dgm:t>
    </dgm:pt>
    <dgm:pt modelId="{345FBAB9-DAFD-4D70-B16E-1AAE581E52FE}" type="pres">
      <dgm:prSet presAssocID="{78B1B958-015B-4F17-B07E-8C1F782B11DB}" presName="descendantArrow" presStyleCnt="0"/>
      <dgm:spPr/>
    </dgm:pt>
    <dgm:pt modelId="{F4F3606C-B156-439F-9E92-E4590E4FE319}" type="pres">
      <dgm:prSet presAssocID="{37D2647B-3ABA-4D00-8B80-B4BE1820D683}" presName="childTextArrow" presStyleLbl="fgAccFollowNode1" presStyleIdx="4" presStyleCnt="6">
        <dgm:presLayoutVars>
          <dgm:bulletEnabled val="1"/>
        </dgm:presLayoutVars>
      </dgm:prSet>
      <dgm:spPr/>
    </dgm:pt>
    <dgm:pt modelId="{F9477770-53DA-40D9-9E23-C18D6C6CA1D9}" type="pres">
      <dgm:prSet presAssocID="{B49DB5EE-5492-41F6-A69E-5A77A2440447}" presName="sp" presStyleCnt="0"/>
      <dgm:spPr/>
    </dgm:pt>
    <dgm:pt modelId="{F017A8C8-3A0E-44BB-B40F-697417360BCF}" type="pres">
      <dgm:prSet presAssocID="{2B980E60-EA38-414E-9FCB-2C9A0DF1A625}" presName="arrowAndChildren" presStyleCnt="0"/>
      <dgm:spPr/>
    </dgm:pt>
    <dgm:pt modelId="{52BAAAB4-11CA-490A-9ABC-650DD71B647D}" type="pres">
      <dgm:prSet presAssocID="{2B980E60-EA38-414E-9FCB-2C9A0DF1A625}" presName="parentTextArrow" presStyleLbl="node1" presStyleIdx="2" presStyleCnt="4"/>
      <dgm:spPr/>
      <dgm:t>
        <a:bodyPr/>
        <a:lstStyle/>
        <a:p>
          <a:endParaRPr lang="ru-RU"/>
        </a:p>
      </dgm:t>
    </dgm:pt>
    <dgm:pt modelId="{B8611129-CB7C-41D8-8E45-B6D58A9E77E7}" type="pres">
      <dgm:prSet presAssocID="{2B980E60-EA38-414E-9FCB-2C9A0DF1A625}" presName="arrow" presStyleLbl="node1" presStyleIdx="3" presStyleCnt="4"/>
      <dgm:spPr/>
      <dgm:t>
        <a:bodyPr/>
        <a:lstStyle/>
        <a:p>
          <a:endParaRPr lang="ru-RU"/>
        </a:p>
      </dgm:t>
    </dgm:pt>
    <dgm:pt modelId="{F137F5FE-6D49-4B8E-AF72-927B43433D4D}" type="pres">
      <dgm:prSet presAssocID="{2B980E60-EA38-414E-9FCB-2C9A0DF1A625}" presName="descendantArrow" presStyleCnt="0"/>
      <dgm:spPr/>
    </dgm:pt>
    <dgm:pt modelId="{7FA258B9-8DE5-473A-A8EF-1D6949379240}" type="pres">
      <dgm:prSet presAssocID="{45023F48-97E9-48E0-9ED8-1B2FFC004234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A6DA1E53-847A-46D7-B46A-BFE41D0BA3C2}" srcId="{F10FFD8D-E8C6-4D76-AAD4-E63C145173BD}" destId="{02898908-7D4F-472E-8568-F19AEE3C973C}" srcOrd="1" destOrd="0" parTransId="{D5E1729A-7928-4195-8472-8FF1BD83B75E}" sibTransId="{58DB777B-A5D5-41A6-83CF-A2F25B94799C}"/>
    <dgm:cxn modelId="{130C904A-28F8-4DF3-9153-ED67B08CEBB9}" type="presOf" srcId="{2B980E60-EA38-414E-9FCB-2C9A0DF1A625}" destId="{52BAAAB4-11CA-490A-9ABC-650DD71B647D}" srcOrd="0" destOrd="0" presId="urn:microsoft.com/office/officeart/2005/8/layout/process4"/>
    <dgm:cxn modelId="{8F65AC2B-DAE8-4ACA-A6AB-0E982E9BED27}" type="presOf" srcId="{01CB80B4-7BED-489D-A297-61523AEBDE4D}" destId="{0A354812-29B5-4CAC-A187-86251DC295F2}" srcOrd="0" destOrd="0" presId="urn:microsoft.com/office/officeart/2005/8/layout/process4"/>
    <dgm:cxn modelId="{92A765CB-C894-465F-96C1-85E8A8CA8B39}" type="presOf" srcId="{F10FFD8D-E8C6-4D76-AAD4-E63C145173BD}" destId="{D796CA33-4576-417E-BD11-AD844327D844}" srcOrd="0" destOrd="0" presId="urn:microsoft.com/office/officeart/2005/8/layout/process4"/>
    <dgm:cxn modelId="{E5E95754-540E-4980-B971-A31EF3F83465}" type="presOf" srcId="{45023F48-97E9-48E0-9ED8-1B2FFC004234}" destId="{7FA258B9-8DE5-473A-A8EF-1D6949379240}" srcOrd="0" destOrd="0" presId="urn:microsoft.com/office/officeart/2005/8/layout/process4"/>
    <dgm:cxn modelId="{3837BA02-408E-4FB3-B1D8-5544747BA0BE}" type="presOf" srcId="{B51E17B1-5E73-479A-99B6-BC97326D9DB6}" destId="{0A0D18E2-3F98-4F44-A159-3EBFEED57AE9}" srcOrd="0" destOrd="0" presId="urn:microsoft.com/office/officeart/2005/8/layout/process4"/>
    <dgm:cxn modelId="{EAFB665D-0612-4AAF-ABC0-497DA2B48D9A}" type="presOf" srcId="{37D2647B-3ABA-4D00-8B80-B4BE1820D683}" destId="{F4F3606C-B156-439F-9E92-E4590E4FE319}" srcOrd="0" destOrd="0" presId="urn:microsoft.com/office/officeart/2005/8/layout/process4"/>
    <dgm:cxn modelId="{A1414A9E-2607-4F93-A464-59B431041D46}" srcId="{6858CCB2-32F3-4EE2-B5A9-F1E77B18D7DB}" destId="{92210D78-1A70-4FEE-870F-1BBD5B08CA99}" srcOrd="3" destOrd="0" parTransId="{8235775A-3810-40D0-B913-C57977E7D703}" sibTransId="{8F317263-F676-4F13-A48F-B94799D47EED}"/>
    <dgm:cxn modelId="{C8ADD54D-F792-4020-BAA7-C4FD11F8A7D9}" type="presOf" srcId="{BB1207C9-4B1B-4CF3-B18A-F504A686FA72}" destId="{132792CC-FB4D-4E64-A612-E951CA0F5CE2}" srcOrd="0" destOrd="0" presId="urn:microsoft.com/office/officeart/2005/8/layout/process4"/>
    <dgm:cxn modelId="{67BB915D-2280-4B5F-9086-5526CCFA587E}" type="presOf" srcId="{2B980E60-EA38-414E-9FCB-2C9A0DF1A625}" destId="{B8611129-CB7C-41D8-8E45-B6D58A9E77E7}" srcOrd="1" destOrd="0" presId="urn:microsoft.com/office/officeart/2005/8/layout/process4"/>
    <dgm:cxn modelId="{37CDE64E-225A-4D9E-823F-0F2777C53821}" type="presOf" srcId="{78B1B958-015B-4F17-B07E-8C1F782B11DB}" destId="{5A4A8E7A-D86A-4729-9A96-F717466AA81C}" srcOrd="1" destOrd="0" presId="urn:microsoft.com/office/officeart/2005/8/layout/process4"/>
    <dgm:cxn modelId="{3D2AF346-0CE6-4688-BE0E-ECD147AB0091}" srcId="{6858CCB2-32F3-4EE2-B5A9-F1E77B18D7DB}" destId="{78B1B958-015B-4F17-B07E-8C1F782B11DB}" srcOrd="1" destOrd="0" parTransId="{1B9CB71B-ED88-4102-9FF2-1560788FAB2D}" sibTransId="{F0D8D99D-AA53-44B5-8C8F-807724080D0F}"/>
    <dgm:cxn modelId="{AD392996-9A8B-4155-8B78-47B6092E51DE}" type="presOf" srcId="{78B1B958-015B-4F17-B07E-8C1F782B11DB}" destId="{88263ECC-958D-4065-A4A9-594D10BEDC74}" srcOrd="0" destOrd="0" presId="urn:microsoft.com/office/officeart/2005/8/layout/process4"/>
    <dgm:cxn modelId="{48711A42-B5A6-41BF-8925-DCD92076D5D1}" srcId="{78B1B958-015B-4F17-B07E-8C1F782B11DB}" destId="{37D2647B-3ABA-4D00-8B80-B4BE1820D683}" srcOrd="0" destOrd="0" parTransId="{86D348DC-15D0-4CA7-8BE6-7B7869D7367A}" sibTransId="{E241AB6A-B36A-4304-B9AA-394B51BB7656}"/>
    <dgm:cxn modelId="{1FF4EB85-8E10-4F50-88A6-B7E1F894A13F}" srcId="{6858CCB2-32F3-4EE2-B5A9-F1E77B18D7DB}" destId="{2B980E60-EA38-414E-9FCB-2C9A0DF1A625}" srcOrd="0" destOrd="0" parTransId="{4F38F562-01D2-4DA5-BC3A-A1CCB1685A19}" sibTransId="{B49DB5EE-5492-41F6-A69E-5A77A2440447}"/>
    <dgm:cxn modelId="{D209F141-8B1F-4EA2-B3DB-DFA595DEE150}" srcId="{F10FFD8D-E8C6-4D76-AAD4-E63C145173BD}" destId="{01CB80B4-7BED-489D-A297-61523AEBDE4D}" srcOrd="0" destOrd="0" parTransId="{DF8FE819-BACD-4855-9C88-8723573596CC}" sibTransId="{FC629DC6-6F3C-43BC-99E3-84ED2D316438}"/>
    <dgm:cxn modelId="{835BC49E-E0D7-401C-9D9B-AA0F30257F2E}" srcId="{92210D78-1A70-4FEE-870F-1BBD5B08CA99}" destId="{B51E17B1-5E73-479A-99B6-BC97326D9DB6}" srcOrd="0" destOrd="0" parTransId="{82B84945-0FC8-454D-903A-A6FA1CAB1448}" sibTransId="{217886B6-7E48-4CC4-9DE0-103FDD2E06A6}"/>
    <dgm:cxn modelId="{C4FCE1E3-8E4D-4BDE-B1C0-B053C425A1C5}" type="presOf" srcId="{6858CCB2-32F3-4EE2-B5A9-F1E77B18D7DB}" destId="{4D9F72A3-7202-4327-A271-19DA6ACBFD7D}" srcOrd="0" destOrd="0" presId="urn:microsoft.com/office/officeart/2005/8/layout/process4"/>
    <dgm:cxn modelId="{981C730D-50EA-404E-BD5A-B6AE5F89188D}" type="presOf" srcId="{F10FFD8D-E8C6-4D76-AAD4-E63C145173BD}" destId="{BD5C6703-0418-4B28-80AE-D8CBDAB03352}" srcOrd="1" destOrd="0" presId="urn:microsoft.com/office/officeart/2005/8/layout/process4"/>
    <dgm:cxn modelId="{EF9D2E88-7A10-4EEB-B67A-C90277AA2194}" srcId="{2B980E60-EA38-414E-9FCB-2C9A0DF1A625}" destId="{45023F48-97E9-48E0-9ED8-1B2FFC004234}" srcOrd="0" destOrd="0" parTransId="{44D4A321-1E3F-429D-95A4-EDEAE466A427}" sibTransId="{EB701D46-8ACA-4435-B58C-3AAD41E59E40}"/>
    <dgm:cxn modelId="{F6837F67-1121-478E-A60A-EDDF90F26E06}" type="presOf" srcId="{92210D78-1A70-4FEE-870F-1BBD5B08CA99}" destId="{4D767C4C-B7F3-466B-B35C-EEF7AE2C1A71}" srcOrd="0" destOrd="0" presId="urn:microsoft.com/office/officeart/2005/8/layout/process4"/>
    <dgm:cxn modelId="{9592B7A9-7EED-4845-B4DF-30652255680B}" type="presOf" srcId="{92210D78-1A70-4FEE-870F-1BBD5B08CA99}" destId="{039A6231-DC05-4E3A-B91D-4D36A0F9F348}" srcOrd="1" destOrd="0" presId="urn:microsoft.com/office/officeart/2005/8/layout/process4"/>
    <dgm:cxn modelId="{44442BE7-45A8-4942-9FA0-F6080E60228C}" srcId="{6858CCB2-32F3-4EE2-B5A9-F1E77B18D7DB}" destId="{F10FFD8D-E8C6-4D76-AAD4-E63C145173BD}" srcOrd="2" destOrd="0" parTransId="{93BC350B-B446-43AC-8CE7-FD413CCED68C}" sibTransId="{A3152836-13EC-4D27-8D62-B2081EE9B5A2}"/>
    <dgm:cxn modelId="{E47FCB60-6FA6-4D64-ABE1-26F8A2D09212}" type="presOf" srcId="{02898908-7D4F-472E-8568-F19AEE3C973C}" destId="{A26BE443-31E9-4319-9252-479B8DB45110}" srcOrd="0" destOrd="0" presId="urn:microsoft.com/office/officeart/2005/8/layout/process4"/>
    <dgm:cxn modelId="{37BF6495-3D24-4D4A-B636-00FEB66A7EBD}" srcId="{92210D78-1A70-4FEE-870F-1BBD5B08CA99}" destId="{BB1207C9-4B1B-4CF3-B18A-F504A686FA72}" srcOrd="1" destOrd="0" parTransId="{8342EB0C-F28C-4DC8-B1F1-9B1E7DC9B87E}" sibTransId="{9DE0B5CA-1004-4E24-A54B-43CA2C1BDC16}"/>
    <dgm:cxn modelId="{E8E2FC7E-3A6D-445C-95BE-285A87B5E5CC}" type="presParOf" srcId="{4D9F72A3-7202-4327-A271-19DA6ACBFD7D}" destId="{ACE2FCB9-D92D-4C00-879F-D9592D64AF8C}" srcOrd="0" destOrd="0" presId="urn:microsoft.com/office/officeart/2005/8/layout/process4"/>
    <dgm:cxn modelId="{8BE70AFC-9BF2-4CFB-A4B5-C38C39218CB4}" type="presParOf" srcId="{ACE2FCB9-D92D-4C00-879F-D9592D64AF8C}" destId="{4D767C4C-B7F3-466B-B35C-EEF7AE2C1A71}" srcOrd="0" destOrd="0" presId="urn:microsoft.com/office/officeart/2005/8/layout/process4"/>
    <dgm:cxn modelId="{98E8203E-DBB7-4D33-B365-B2076F8B0D83}" type="presParOf" srcId="{ACE2FCB9-D92D-4C00-879F-D9592D64AF8C}" destId="{039A6231-DC05-4E3A-B91D-4D36A0F9F348}" srcOrd="1" destOrd="0" presId="urn:microsoft.com/office/officeart/2005/8/layout/process4"/>
    <dgm:cxn modelId="{1BB45519-7403-46B0-ACF6-ED2C91FB0678}" type="presParOf" srcId="{ACE2FCB9-D92D-4C00-879F-D9592D64AF8C}" destId="{8B0F3F4D-D308-44FF-A1D4-EC42A0DF58D0}" srcOrd="2" destOrd="0" presId="urn:microsoft.com/office/officeart/2005/8/layout/process4"/>
    <dgm:cxn modelId="{7235A8B9-E16F-4FDE-8894-BE73858B39BD}" type="presParOf" srcId="{8B0F3F4D-D308-44FF-A1D4-EC42A0DF58D0}" destId="{0A0D18E2-3F98-4F44-A159-3EBFEED57AE9}" srcOrd="0" destOrd="0" presId="urn:microsoft.com/office/officeart/2005/8/layout/process4"/>
    <dgm:cxn modelId="{981F0F41-A437-442C-9BD1-42122B6160F6}" type="presParOf" srcId="{8B0F3F4D-D308-44FF-A1D4-EC42A0DF58D0}" destId="{132792CC-FB4D-4E64-A612-E951CA0F5CE2}" srcOrd="1" destOrd="0" presId="urn:microsoft.com/office/officeart/2005/8/layout/process4"/>
    <dgm:cxn modelId="{0C75865B-7F99-41DD-933E-76CCC394CA45}" type="presParOf" srcId="{4D9F72A3-7202-4327-A271-19DA6ACBFD7D}" destId="{731AEC3A-8015-465B-A9A7-3D88341A798E}" srcOrd="1" destOrd="0" presId="urn:microsoft.com/office/officeart/2005/8/layout/process4"/>
    <dgm:cxn modelId="{40D15E32-2B3D-4D69-955D-A1F6AAF288F3}" type="presParOf" srcId="{4D9F72A3-7202-4327-A271-19DA6ACBFD7D}" destId="{0899328D-BE56-4242-A3FF-642A63E21533}" srcOrd="2" destOrd="0" presId="urn:microsoft.com/office/officeart/2005/8/layout/process4"/>
    <dgm:cxn modelId="{4FB52556-9F27-42D3-AFEF-9938709924A6}" type="presParOf" srcId="{0899328D-BE56-4242-A3FF-642A63E21533}" destId="{D796CA33-4576-417E-BD11-AD844327D844}" srcOrd="0" destOrd="0" presId="urn:microsoft.com/office/officeart/2005/8/layout/process4"/>
    <dgm:cxn modelId="{39B0169D-2ED7-4513-80C1-0AF5BEEE3E78}" type="presParOf" srcId="{0899328D-BE56-4242-A3FF-642A63E21533}" destId="{BD5C6703-0418-4B28-80AE-D8CBDAB03352}" srcOrd="1" destOrd="0" presId="urn:microsoft.com/office/officeart/2005/8/layout/process4"/>
    <dgm:cxn modelId="{D9E6D0D5-6F0A-4934-8537-AA0E24C2389F}" type="presParOf" srcId="{0899328D-BE56-4242-A3FF-642A63E21533}" destId="{29771DFB-F20F-40DB-9FDB-1F16B74EB552}" srcOrd="2" destOrd="0" presId="urn:microsoft.com/office/officeart/2005/8/layout/process4"/>
    <dgm:cxn modelId="{7212D2E4-6A6C-453B-A4ED-8769BABCAACB}" type="presParOf" srcId="{29771DFB-F20F-40DB-9FDB-1F16B74EB552}" destId="{0A354812-29B5-4CAC-A187-86251DC295F2}" srcOrd="0" destOrd="0" presId="urn:microsoft.com/office/officeart/2005/8/layout/process4"/>
    <dgm:cxn modelId="{25F8C71F-9FD2-4291-A73E-3C7B8AC884D5}" type="presParOf" srcId="{29771DFB-F20F-40DB-9FDB-1F16B74EB552}" destId="{A26BE443-31E9-4319-9252-479B8DB45110}" srcOrd="1" destOrd="0" presId="urn:microsoft.com/office/officeart/2005/8/layout/process4"/>
    <dgm:cxn modelId="{DB173D16-D804-494B-85D1-838174DC61E5}" type="presParOf" srcId="{4D9F72A3-7202-4327-A271-19DA6ACBFD7D}" destId="{683E48FD-C842-44E5-A231-E7B940206A90}" srcOrd="3" destOrd="0" presId="urn:microsoft.com/office/officeart/2005/8/layout/process4"/>
    <dgm:cxn modelId="{BA2B5B3D-74B5-454C-8174-94E7C791FED0}" type="presParOf" srcId="{4D9F72A3-7202-4327-A271-19DA6ACBFD7D}" destId="{3FED78D8-EF80-4BA6-8DC1-F43D5CE4C04D}" srcOrd="4" destOrd="0" presId="urn:microsoft.com/office/officeart/2005/8/layout/process4"/>
    <dgm:cxn modelId="{C501C272-923E-482D-91D9-290FD4DCB749}" type="presParOf" srcId="{3FED78D8-EF80-4BA6-8DC1-F43D5CE4C04D}" destId="{88263ECC-958D-4065-A4A9-594D10BEDC74}" srcOrd="0" destOrd="0" presId="urn:microsoft.com/office/officeart/2005/8/layout/process4"/>
    <dgm:cxn modelId="{D2DB7646-7F1D-45B3-AB7E-BA37BD84EFED}" type="presParOf" srcId="{3FED78D8-EF80-4BA6-8DC1-F43D5CE4C04D}" destId="{5A4A8E7A-D86A-4729-9A96-F717466AA81C}" srcOrd="1" destOrd="0" presId="urn:microsoft.com/office/officeart/2005/8/layout/process4"/>
    <dgm:cxn modelId="{A6D64F01-6622-4D40-A68F-19640C0568CB}" type="presParOf" srcId="{3FED78D8-EF80-4BA6-8DC1-F43D5CE4C04D}" destId="{345FBAB9-DAFD-4D70-B16E-1AAE581E52FE}" srcOrd="2" destOrd="0" presId="urn:microsoft.com/office/officeart/2005/8/layout/process4"/>
    <dgm:cxn modelId="{10CFC4D3-4E68-451B-9449-67A49686716E}" type="presParOf" srcId="{345FBAB9-DAFD-4D70-B16E-1AAE581E52FE}" destId="{F4F3606C-B156-439F-9E92-E4590E4FE319}" srcOrd="0" destOrd="0" presId="urn:microsoft.com/office/officeart/2005/8/layout/process4"/>
    <dgm:cxn modelId="{523EA054-5CE0-4109-ADCB-1808252476DE}" type="presParOf" srcId="{4D9F72A3-7202-4327-A271-19DA6ACBFD7D}" destId="{F9477770-53DA-40D9-9E23-C18D6C6CA1D9}" srcOrd="5" destOrd="0" presId="urn:microsoft.com/office/officeart/2005/8/layout/process4"/>
    <dgm:cxn modelId="{0FECD6F4-D1BD-40E6-8637-EF2C7063B168}" type="presParOf" srcId="{4D9F72A3-7202-4327-A271-19DA6ACBFD7D}" destId="{F017A8C8-3A0E-44BB-B40F-697417360BCF}" srcOrd="6" destOrd="0" presId="urn:microsoft.com/office/officeart/2005/8/layout/process4"/>
    <dgm:cxn modelId="{64746831-183D-4490-8B9F-CC34ABB8384F}" type="presParOf" srcId="{F017A8C8-3A0E-44BB-B40F-697417360BCF}" destId="{52BAAAB4-11CA-490A-9ABC-650DD71B647D}" srcOrd="0" destOrd="0" presId="urn:microsoft.com/office/officeart/2005/8/layout/process4"/>
    <dgm:cxn modelId="{A32711D7-37C9-4BE9-8A55-03962682E63A}" type="presParOf" srcId="{F017A8C8-3A0E-44BB-B40F-697417360BCF}" destId="{B8611129-CB7C-41D8-8E45-B6D58A9E77E7}" srcOrd="1" destOrd="0" presId="urn:microsoft.com/office/officeart/2005/8/layout/process4"/>
    <dgm:cxn modelId="{2E99C1FF-1F46-49DB-89E6-33EDA166CF31}" type="presParOf" srcId="{F017A8C8-3A0E-44BB-B40F-697417360BCF}" destId="{F137F5FE-6D49-4B8E-AF72-927B43433D4D}" srcOrd="2" destOrd="0" presId="urn:microsoft.com/office/officeart/2005/8/layout/process4"/>
    <dgm:cxn modelId="{4ABA9D7C-8525-4A18-86B5-C64C3329FFAC}" type="presParOf" srcId="{F137F5FE-6D49-4B8E-AF72-927B43433D4D}" destId="{7FA258B9-8DE5-473A-A8EF-1D694937924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A2421A-6DF0-442B-BC8A-229FC4F67DB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66AC0BA-6CF8-4060-95D7-F1C4E89D1ACB}">
      <dgm:prSet phldrT="[Текст]" custT="1"/>
      <dgm:spPr/>
      <dgm:t>
        <a:bodyPr/>
        <a:lstStyle/>
        <a:p>
          <a:r>
            <a:rPr lang="kk-KZ" sz="1800" dirty="0" smtClean="0">
              <a:solidFill>
                <a:schemeClr val="bg1"/>
              </a:solidFill>
            </a:rPr>
            <a:t>Изучение </a:t>
          </a:r>
          <a:r>
            <a:rPr lang="en-US" sz="1800" dirty="0" smtClean="0">
              <a:solidFill>
                <a:schemeClr val="bg1"/>
              </a:solidFill>
            </a:rPr>
            <a:t>Visual Basic, </a:t>
          </a:r>
          <a:r>
            <a:rPr lang="kk-KZ" sz="1800" dirty="0" smtClean="0">
              <a:solidFill>
                <a:schemeClr val="bg1"/>
              </a:solidFill>
            </a:rPr>
            <a:t>аннотация переменных</a:t>
          </a:r>
          <a:endParaRPr lang="ru-RU" sz="1800" dirty="0">
            <a:solidFill>
              <a:schemeClr val="bg1"/>
            </a:solidFill>
          </a:endParaRPr>
        </a:p>
      </dgm:t>
    </dgm:pt>
    <dgm:pt modelId="{25439D2C-F5CA-4B47-B9E8-A1CEA7392AC7}" type="parTrans" cxnId="{CDB073BE-A580-407C-ADAB-3329C480804B}">
      <dgm:prSet/>
      <dgm:spPr/>
      <dgm:t>
        <a:bodyPr/>
        <a:lstStyle/>
        <a:p>
          <a:endParaRPr lang="ru-RU"/>
        </a:p>
      </dgm:t>
    </dgm:pt>
    <dgm:pt modelId="{CEDA312B-39A3-49CA-AB05-7BE9F3CA7021}" type="sibTrans" cxnId="{CDB073BE-A580-407C-ADAB-3329C480804B}">
      <dgm:prSet/>
      <dgm:spPr/>
      <dgm:t>
        <a:bodyPr/>
        <a:lstStyle/>
        <a:p>
          <a:endParaRPr lang="ru-RU"/>
        </a:p>
      </dgm:t>
    </dgm:pt>
    <dgm:pt modelId="{82155220-EF88-43E1-BCC6-1E919CFADD41}">
      <dgm:prSet phldrT="[Текст]" custT="1"/>
      <dgm:spPr/>
      <dgm:t>
        <a:bodyPr/>
        <a:lstStyle/>
        <a:p>
          <a:r>
            <a:rPr lang="kk-KZ" sz="1800" dirty="0" smtClean="0">
              <a:solidFill>
                <a:schemeClr val="bg1"/>
              </a:solidFill>
            </a:rPr>
            <a:t>Работа с файлами,выбор системы декодировки русского языка</a:t>
          </a:r>
          <a:endParaRPr lang="ru-RU" sz="1800" dirty="0">
            <a:solidFill>
              <a:schemeClr val="bg1"/>
            </a:solidFill>
          </a:endParaRPr>
        </a:p>
      </dgm:t>
    </dgm:pt>
    <dgm:pt modelId="{C21CABA0-FA6B-4FC7-A4BB-A196209262C5}" type="parTrans" cxnId="{B65BB422-2926-43B4-8D14-ADCD9327D3BE}">
      <dgm:prSet/>
      <dgm:spPr/>
      <dgm:t>
        <a:bodyPr/>
        <a:lstStyle/>
        <a:p>
          <a:endParaRPr lang="ru-RU"/>
        </a:p>
      </dgm:t>
    </dgm:pt>
    <dgm:pt modelId="{FE836B0A-6F57-43BE-A0E3-82CFDC6A9CDE}" type="sibTrans" cxnId="{B65BB422-2926-43B4-8D14-ADCD9327D3BE}">
      <dgm:prSet/>
      <dgm:spPr/>
      <dgm:t>
        <a:bodyPr/>
        <a:lstStyle/>
        <a:p>
          <a:endParaRPr lang="ru-RU"/>
        </a:p>
      </dgm:t>
    </dgm:pt>
    <dgm:pt modelId="{09260ABF-A9B0-4A14-904D-8C4C4098F319}">
      <dgm:prSet phldrT="[Текст]" custT="1"/>
      <dgm:spPr/>
      <dgm:t>
        <a:bodyPr/>
        <a:lstStyle/>
        <a:p>
          <a:r>
            <a:rPr lang="kk-KZ" sz="1800" dirty="0" smtClean="0">
              <a:solidFill>
                <a:schemeClr val="bg1"/>
              </a:solidFill>
            </a:rPr>
            <a:t>ООП, строение классов, логических функций, циклов</a:t>
          </a:r>
          <a:endParaRPr lang="ru-RU" sz="1800" dirty="0">
            <a:solidFill>
              <a:schemeClr val="bg1"/>
            </a:solidFill>
          </a:endParaRPr>
        </a:p>
      </dgm:t>
    </dgm:pt>
    <dgm:pt modelId="{EB44DC04-B33D-4AFF-B3CF-E3FA9C8658B9}" type="parTrans" cxnId="{8CE180F3-7FA9-47D5-8F5D-BC0E66BF0CC1}">
      <dgm:prSet/>
      <dgm:spPr/>
      <dgm:t>
        <a:bodyPr/>
        <a:lstStyle/>
        <a:p>
          <a:endParaRPr lang="ru-RU"/>
        </a:p>
      </dgm:t>
    </dgm:pt>
    <dgm:pt modelId="{0E767847-7D30-484D-B556-8887BE6B560C}" type="sibTrans" cxnId="{8CE180F3-7FA9-47D5-8F5D-BC0E66BF0CC1}">
      <dgm:prSet/>
      <dgm:spPr/>
      <dgm:t>
        <a:bodyPr/>
        <a:lstStyle/>
        <a:p>
          <a:endParaRPr lang="ru-RU"/>
        </a:p>
      </dgm:t>
    </dgm:pt>
    <dgm:pt modelId="{70945385-5529-490D-A892-C74A435EC133}">
      <dgm:prSet phldrT="[Текст]" custT="1"/>
      <dgm:spPr/>
      <dgm:t>
        <a:bodyPr/>
        <a:lstStyle/>
        <a:p>
          <a:r>
            <a:rPr lang="kk-KZ" sz="1100" dirty="0" smtClean="0">
              <a:solidFill>
                <a:schemeClr val="bg1"/>
              </a:solidFill>
            </a:rPr>
            <a:t>27.06-12.07</a:t>
          </a:r>
          <a:endParaRPr lang="ru-RU" sz="1100" dirty="0">
            <a:solidFill>
              <a:schemeClr val="bg1"/>
            </a:solidFill>
          </a:endParaRPr>
        </a:p>
      </dgm:t>
    </dgm:pt>
    <dgm:pt modelId="{6E7373E8-F41A-4CAB-941D-08E10C01E55B}" type="parTrans" cxnId="{82DD7CC2-F2CE-42D6-8381-72E2FEE1A40B}">
      <dgm:prSet/>
      <dgm:spPr/>
      <dgm:t>
        <a:bodyPr/>
        <a:lstStyle/>
        <a:p>
          <a:endParaRPr lang="ru-RU"/>
        </a:p>
      </dgm:t>
    </dgm:pt>
    <dgm:pt modelId="{83B23D71-1896-4BB5-AF2A-192A08EC2388}" type="sibTrans" cxnId="{82DD7CC2-F2CE-42D6-8381-72E2FEE1A40B}">
      <dgm:prSet/>
      <dgm:spPr/>
      <dgm:t>
        <a:bodyPr/>
        <a:lstStyle/>
        <a:p>
          <a:endParaRPr lang="ru-RU"/>
        </a:p>
      </dgm:t>
    </dgm:pt>
    <dgm:pt modelId="{BA4ED7FF-CBE5-4D22-8197-2CC330703AB0}">
      <dgm:prSet phldrT="[Текст]" custT="1"/>
      <dgm:spPr/>
      <dgm:t>
        <a:bodyPr/>
        <a:lstStyle/>
        <a:p>
          <a:r>
            <a:rPr lang="kk-KZ" sz="1800" dirty="0" smtClean="0">
              <a:solidFill>
                <a:schemeClr val="bg1"/>
              </a:solidFill>
            </a:rPr>
            <a:t>Сравнение отладчиков и выбор, тестирование, исправление ошибок </a:t>
          </a:r>
          <a:endParaRPr lang="ru-RU" sz="1800" dirty="0">
            <a:solidFill>
              <a:schemeClr val="bg1"/>
            </a:solidFill>
          </a:endParaRPr>
        </a:p>
      </dgm:t>
    </dgm:pt>
    <dgm:pt modelId="{A89CF8B4-3C5D-41F0-BE22-92B8C8E565D1}" type="parTrans" cxnId="{4D8A8AA0-B5FD-4348-BAF6-830FC6E67089}">
      <dgm:prSet/>
      <dgm:spPr/>
      <dgm:t>
        <a:bodyPr/>
        <a:lstStyle/>
        <a:p>
          <a:endParaRPr lang="ru-RU"/>
        </a:p>
      </dgm:t>
    </dgm:pt>
    <dgm:pt modelId="{66A413D7-B678-407E-81D6-4A5B39E92C8D}" type="sibTrans" cxnId="{4D8A8AA0-B5FD-4348-BAF6-830FC6E67089}">
      <dgm:prSet/>
      <dgm:spPr/>
      <dgm:t>
        <a:bodyPr/>
        <a:lstStyle/>
        <a:p>
          <a:endParaRPr lang="ru-RU"/>
        </a:p>
      </dgm:t>
    </dgm:pt>
    <dgm:pt modelId="{B2B7667C-1A51-452B-9320-37D97661EF0D}">
      <dgm:prSet phldrT="[Текст]" custT="1"/>
      <dgm:spPr/>
      <dgm:t>
        <a:bodyPr/>
        <a:lstStyle/>
        <a:p>
          <a:r>
            <a:rPr lang="kk-KZ" sz="1800" dirty="0" smtClean="0">
              <a:solidFill>
                <a:schemeClr val="bg1"/>
              </a:solidFill>
            </a:rPr>
            <a:t>Описание работы, компоновка кода, сдача работы</a:t>
          </a:r>
          <a:endParaRPr lang="ru-RU" sz="1800" dirty="0">
            <a:solidFill>
              <a:schemeClr val="bg1"/>
            </a:solidFill>
          </a:endParaRPr>
        </a:p>
      </dgm:t>
    </dgm:pt>
    <dgm:pt modelId="{03FEB32D-D181-44D8-9349-1D54F756C3B8}" type="parTrans" cxnId="{CC4978D2-8923-4985-BD7F-1DDCC037CEA4}">
      <dgm:prSet/>
      <dgm:spPr/>
      <dgm:t>
        <a:bodyPr/>
        <a:lstStyle/>
        <a:p>
          <a:endParaRPr lang="ru-RU"/>
        </a:p>
      </dgm:t>
    </dgm:pt>
    <dgm:pt modelId="{FBC3C94E-07AB-415F-91D8-3C23EC9D7C84}" type="sibTrans" cxnId="{CC4978D2-8923-4985-BD7F-1DDCC037CEA4}">
      <dgm:prSet/>
      <dgm:spPr/>
      <dgm:t>
        <a:bodyPr/>
        <a:lstStyle/>
        <a:p>
          <a:endParaRPr lang="ru-RU"/>
        </a:p>
      </dgm:t>
    </dgm:pt>
    <dgm:pt modelId="{57CDCCD7-7376-4150-8B88-288B998F93B5}" type="pres">
      <dgm:prSet presAssocID="{1EA2421A-6DF0-442B-BC8A-229FC4F67DB0}" presName="Name0" presStyleCnt="0">
        <dgm:presLayoutVars>
          <dgm:dir/>
          <dgm:resizeHandles val="exact"/>
        </dgm:presLayoutVars>
      </dgm:prSet>
      <dgm:spPr/>
    </dgm:pt>
    <dgm:pt modelId="{0A3C1F6E-F7C7-49A2-8BAC-07804F622017}" type="pres">
      <dgm:prSet presAssocID="{1EA2421A-6DF0-442B-BC8A-229FC4F67DB0}" presName="arrow" presStyleLbl="bgShp" presStyleIdx="0" presStyleCnt="1"/>
      <dgm:spPr/>
    </dgm:pt>
    <dgm:pt modelId="{0620AA55-C6D6-4586-AAC6-0FD7767F3B1B}" type="pres">
      <dgm:prSet presAssocID="{1EA2421A-6DF0-442B-BC8A-229FC4F67DB0}" presName="points" presStyleCnt="0"/>
      <dgm:spPr/>
    </dgm:pt>
    <dgm:pt modelId="{0CB6A678-9B11-44BE-883C-3987874C0466}" type="pres">
      <dgm:prSet presAssocID="{266AC0BA-6CF8-4060-95D7-F1C4E89D1ACB}" presName="compositeA" presStyleCnt="0"/>
      <dgm:spPr/>
    </dgm:pt>
    <dgm:pt modelId="{5278B07F-780D-4766-AF21-DA9F3B2869AC}" type="pres">
      <dgm:prSet presAssocID="{266AC0BA-6CF8-4060-95D7-F1C4E89D1ACB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8B7FD7-53D3-4745-A852-B58D6BCAE197}" type="pres">
      <dgm:prSet presAssocID="{266AC0BA-6CF8-4060-95D7-F1C4E89D1ACB}" presName="circleA" presStyleLbl="node1" presStyleIdx="0" presStyleCnt="5" custScaleX="283783" custScaleY="108787"/>
      <dgm:spPr/>
    </dgm:pt>
    <dgm:pt modelId="{37B2C8EE-A163-4BAF-AD1E-DA230947F396}" type="pres">
      <dgm:prSet presAssocID="{266AC0BA-6CF8-4060-95D7-F1C4E89D1ACB}" presName="spaceA" presStyleCnt="0"/>
      <dgm:spPr/>
    </dgm:pt>
    <dgm:pt modelId="{AA5E8064-9364-4EBD-8A93-B4C512EF4CEE}" type="pres">
      <dgm:prSet presAssocID="{CEDA312B-39A3-49CA-AB05-7BE9F3CA7021}" presName="space" presStyleCnt="0"/>
      <dgm:spPr/>
    </dgm:pt>
    <dgm:pt modelId="{E63D422A-F012-424C-81FF-27F0D8E77233}" type="pres">
      <dgm:prSet presAssocID="{82155220-EF88-43E1-BCC6-1E919CFADD41}" presName="compositeB" presStyleCnt="0"/>
      <dgm:spPr/>
    </dgm:pt>
    <dgm:pt modelId="{8242130A-6BD9-47AA-9E98-E235ED273476}" type="pres">
      <dgm:prSet presAssocID="{82155220-EF88-43E1-BCC6-1E919CFADD41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D99987-9605-4F08-9BF0-63DBBA40C4FE}" type="pres">
      <dgm:prSet presAssocID="{82155220-EF88-43E1-BCC6-1E919CFADD41}" presName="circleB" presStyleLbl="node1" presStyleIdx="1" presStyleCnt="5" custScaleX="262908" custScaleY="108787"/>
      <dgm:spPr/>
    </dgm:pt>
    <dgm:pt modelId="{E2406ADE-1D91-4131-BF07-D14036F059AA}" type="pres">
      <dgm:prSet presAssocID="{82155220-EF88-43E1-BCC6-1E919CFADD41}" presName="spaceB" presStyleCnt="0"/>
      <dgm:spPr/>
    </dgm:pt>
    <dgm:pt modelId="{4BDFAB2F-2860-43EA-BCE3-37869B9286E3}" type="pres">
      <dgm:prSet presAssocID="{FE836B0A-6F57-43BE-A0E3-82CFDC6A9CDE}" presName="space" presStyleCnt="0"/>
      <dgm:spPr/>
    </dgm:pt>
    <dgm:pt modelId="{DDC15007-C310-4E6A-B448-91F4DC1EFEB5}" type="pres">
      <dgm:prSet presAssocID="{09260ABF-A9B0-4A14-904D-8C4C4098F319}" presName="compositeA" presStyleCnt="0"/>
      <dgm:spPr/>
    </dgm:pt>
    <dgm:pt modelId="{713862F4-B949-4B94-B9B2-9C09287E18D9}" type="pres">
      <dgm:prSet presAssocID="{09260ABF-A9B0-4A14-904D-8C4C4098F319}" presName="textA" presStyleLbl="revTx" presStyleIdx="2" presStyleCnt="5">
        <dgm:presLayoutVars>
          <dgm:bulletEnabled val="1"/>
        </dgm:presLayoutVars>
      </dgm:prSet>
      <dgm:spPr/>
    </dgm:pt>
    <dgm:pt modelId="{0C33DCCB-2496-4BDD-9D1E-83E715A45DF4}" type="pres">
      <dgm:prSet presAssocID="{09260ABF-A9B0-4A14-904D-8C4C4098F319}" presName="circleA" presStyleLbl="node1" presStyleIdx="2" presStyleCnt="5" custScaleX="265957" custScaleY="108787"/>
      <dgm:spPr/>
    </dgm:pt>
    <dgm:pt modelId="{0CD34320-F828-4648-AD07-31A230401C09}" type="pres">
      <dgm:prSet presAssocID="{09260ABF-A9B0-4A14-904D-8C4C4098F319}" presName="spaceA" presStyleCnt="0"/>
      <dgm:spPr/>
    </dgm:pt>
    <dgm:pt modelId="{D0BCA9D8-E158-4BAB-91B6-31CC6B5ACF57}" type="pres">
      <dgm:prSet presAssocID="{0E767847-7D30-484D-B556-8887BE6B560C}" presName="space" presStyleCnt="0"/>
      <dgm:spPr/>
    </dgm:pt>
    <dgm:pt modelId="{2283D90A-FACC-45DB-B981-CEA28AE56AD3}" type="pres">
      <dgm:prSet presAssocID="{BA4ED7FF-CBE5-4D22-8197-2CC330703AB0}" presName="compositeB" presStyleCnt="0"/>
      <dgm:spPr/>
    </dgm:pt>
    <dgm:pt modelId="{C228CF63-873B-4271-8A86-4298CC60C09E}" type="pres">
      <dgm:prSet presAssocID="{BA4ED7FF-CBE5-4D22-8197-2CC330703AB0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DE030D-F87E-4C14-AFC7-911D20797785}" type="pres">
      <dgm:prSet presAssocID="{BA4ED7FF-CBE5-4D22-8197-2CC330703AB0}" presName="circleB" presStyleLbl="node1" presStyleIdx="3" presStyleCnt="5" custScaleX="269007" custScaleY="108787"/>
      <dgm:spPr/>
    </dgm:pt>
    <dgm:pt modelId="{25ED2FB6-E2C0-439F-AE74-7DB1AE2BB133}" type="pres">
      <dgm:prSet presAssocID="{BA4ED7FF-CBE5-4D22-8197-2CC330703AB0}" presName="spaceB" presStyleCnt="0"/>
      <dgm:spPr/>
    </dgm:pt>
    <dgm:pt modelId="{7A22F0C7-D79E-4DC9-8092-20E40F482223}" type="pres">
      <dgm:prSet presAssocID="{66A413D7-B678-407E-81D6-4A5B39E92C8D}" presName="space" presStyleCnt="0"/>
      <dgm:spPr/>
    </dgm:pt>
    <dgm:pt modelId="{C26A711D-3EA5-4BA9-9250-53FA1587FDD5}" type="pres">
      <dgm:prSet presAssocID="{B2B7667C-1A51-452B-9320-37D97661EF0D}" presName="compositeA" presStyleCnt="0"/>
      <dgm:spPr/>
    </dgm:pt>
    <dgm:pt modelId="{1D9E5EFB-C3EC-42A4-92E9-D5AC1F4B48A8}" type="pres">
      <dgm:prSet presAssocID="{B2B7667C-1A51-452B-9320-37D97661EF0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3851AE-1DD6-454A-BB2D-8616E41B86E3}" type="pres">
      <dgm:prSet presAssocID="{B2B7667C-1A51-452B-9320-37D97661EF0D}" presName="circleA" presStyleLbl="node1" presStyleIdx="4" presStyleCnt="5" custScaleX="272056" custScaleY="108787"/>
      <dgm:spPr/>
    </dgm:pt>
    <dgm:pt modelId="{24231FDD-67F9-4365-83F4-8FFB1BDB217E}" type="pres">
      <dgm:prSet presAssocID="{B2B7667C-1A51-452B-9320-37D97661EF0D}" presName="spaceA" presStyleCnt="0"/>
      <dgm:spPr/>
    </dgm:pt>
  </dgm:ptLst>
  <dgm:cxnLst>
    <dgm:cxn modelId="{B65BB422-2926-43B4-8D14-ADCD9327D3BE}" srcId="{1EA2421A-6DF0-442B-BC8A-229FC4F67DB0}" destId="{82155220-EF88-43E1-BCC6-1E919CFADD41}" srcOrd="1" destOrd="0" parTransId="{C21CABA0-FA6B-4FC7-A4BB-A196209262C5}" sibTransId="{FE836B0A-6F57-43BE-A0E3-82CFDC6A9CDE}"/>
    <dgm:cxn modelId="{024E1521-99A0-4015-AD8D-8D24A4DF589E}" type="presOf" srcId="{BA4ED7FF-CBE5-4D22-8197-2CC330703AB0}" destId="{C228CF63-873B-4271-8A86-4298CC60C09E}" srcOrd="0" destOrd="0" presId="urn:microsoft.com/office/officeart/2005/8/layout/hProcess11"/>
    <dgm:cxn modelId="{CDB073BE-A580-407C-ADAB-3329C480804B}" srcId="{1EA2421A-6DF0-442B-BC8A-229FC4F67DB0}" destId="{266AC0BA-6CF8-4060-95D7-F1C4E89D1ACB}" srcOrd="0" destOrd="0" parTransId="{25439D2C-F5CA-4B47-B9E8-A1CEA7392AC7}" sibTransId="{CEDA312B-39A3-49CA-AB05-7BE9F3CA7021}"/>
    <dgm:cxn modelId="{C61F4F61-31F5-4470-A256-56CA5361E534}" type="presOf" srcId="{B2B7667C-1A51-452B-9320-37D97661EF0D}" destId="{1D9E5EFB-C3EC-42A4-92E9-D5AC1F4B48A8}" srcOrd="0" destOrd="0" presId="urn:microsoft.com/office/officeart/2005/8/layout/hProcess11"/>
    <dgm:cxn modelId="{82DD7CC2-F2CE-42D6-8381-72E2FEE1A40B}" srcId="{09260ABF-A9B0-4A14-904D-8C4C4098F319}" destId="{70945385-5529-490D-A892-C74A435EC133}" srcOrd="0" destOrd="0" parTransId="{6E7373E8-F41A-4CAB-941D-08E10C01E55B}" sibTransId="{83B23D71-1896-4BB5-AF2A-192A08EC2388}"/>
    <dgm:cxn modelId="{CC4978D2-8923-4985-BD7F-1DDCC037CEA4}" srcId="{1EA2421A-6DF0-442B-BC8A-229FC4F67DB0}" destId="{B2B7667C-1A51-452B-9320-37D97661EF0D}" srcOrd="4" destOrd="0" parTransId="{03FEB32D-D181-44D8-9349-1D54F756C3B8}" sibTransId="{FBC3C94E-07AB-415F-91D8-3C23EC9D7C84}"/>
    <dgm:cxn modelId="{79F09A0B-E092-4922-B030-968C2CA87157}" type="presOf" srcId="{09260ABF-A9B0-4A14-904D-8C4C4098F319}" destId="{713862F4-B949-4B94-B9B2-9C09287E18D9}" srcOrd="0" destOrd="0" presId="urn:microsoft.com/office/officeart/2005/8/layout/hProcess11"/>
    <dgm:cxn modelId="{1FFF0A1A-F5BA-442B-80CC-1C8C00AFC478}" type="presOf" srcId="{1EA2421A-6DF0-442B-BC8A-229FC4F67DB0}" destId="{57CDCCD7-7376-4150-8B88-288B998F93B5}" srcOrd="0" destOrd="0" presId="urn:microsoft.com/office/officeart/2005/8/layout/hProcess11"/>
    <dgm:cxn modelId="{0F5236DC-0E99-4C22-84FB-CFE5FC4924B7}" type="presOf" srcId="{70945385-5529-490D-A892-C74A435EC133}" destId="{713862F4-B949-4B94-B9B2-9C09287E18D9}" srcOrd="0" destOrd="1" presId="urn:microsoft.com/office/officeart/2005/8/layout/hProcess11"/>
    <dgm:cxn modelId="{4D8A8AA0-B5FD-4348-BAF6-830FC6E67089}" srcId="{1EA2421A-6DF0-442B-BC8A-229FC4F67DB0}" destId="{BA4ED7FF-CBE5-4D22-8197-2CC330703AB0}" srcOrd="3" destOrd="0" parTransId="{A89CF8B4-3C5D-41F0-BE22-92B8C8E565D1}" sibTransId="{66A413D7-B678-407E-81D6-4A5B39E92C8D}"/>
    <dgm:cxn modelId="{C468417D-6D2F-4001-A3D9-023B8351C117}" type="presOf" srcId="{82155220-EF88-43E1-BCC6-1E919CFADD41}" destId="{8242130A-6BD9-47AA-9E98-E235ED273476}" srcOrd="0" destOrd="0" presId="urn:microsoft.com/office/officeart/2005/8/layout/hProcess11"/>
    <dgm:cxn modelId="{8CE180F3-7FA9-47D5-8F5D-BC0E66BF0CC1}" srcId="{1EA2421A-6DF0-442B-BC8A-229FC4F67DB0}" destId="{09260ABF-A9B0-4A14-904D-8C4C4098F319}" srcOrd="2" destOrd="0" parTransId="{EB44DC04-B33D-4AFF-B3CF-E3FA9C8658B9}" sibTransId="{0E767847-7D30-484D-B556-8887BE6B560C}"/>
    <dgm:cxn modelId="{5EE5667A-8AF5-4824-8E7B-232EE38E5617}" type="presOf" srcId="{266AC0BA-6CF8-4060-95D7-F1C4E89D1ACB}" destId="{5278B07F-780D-4766-AF21-DA9F3B2869AC}" srcOrd="0" destOrd="0" presId="urn:microsoft.com/office/officeart/2005/8/layout/hProcess11"/>
    <dgm:cxn modelId="{42032C06-BF0C-4691-BAE2-C57C73151334}" type="presParOf" srcId="{57CDCCD7-7376-4150-8B88-288B998F93B5}" destId="{0A3C1F6E-F7C7-49A2-8BAC-07804F622017}" srcOrd="0" destOrd="0" presId="urn:microsoft.com/office/officeart/2005/8/layout/hProcess11"/>
    <dgm:cxn modelId="{83BE0369-6523-43BF-BC02-BA4E6EE54BF9}" type="presParOf" srcId="{57CDCCD7-7376-4150-8B88-288B998F93B5}" destId="{0620AA55-C6D6-4586-AAC6-0FD7767F3B1B}" srcOrd="1" destOrd="0" presId="urn:microsoft.com/office/officeart/2005/8/layout/hProcess11"/>
    <dgm:cxn modelId="{DF8A5181-5C69-49B0-98EB-DB5A40AED9E6}" type="presParOf" srcId="{0620AA55-C6D6-4586-AAC6-0FD7767F3B1B}" destId="{0CB6A678-9B11-44BE-883C-3987874C0466}" srcOrd="0" destOrd="0" presId="urn:microsoft.com/office/officeart/2005/8/layout/hProcess11"/>
    <dgm:cxn modelId="{9BC10749-E2EE-45B5-A78A-32E1B7FA1060}" type="presParOf" srcId="{0CB6A678-9B11-44BE-883C-3987874C0466}" destId="{5278B07F-780D-4766-AF21-DA9F3B2869AC}" srcOrd="0" destOrd="0" presId="urn:microsoft.com/office/officeart/2005/8/layout/hProcess11"/>
    <dgm:cxn modelId="{5F5DE56F-6D4B-4401-A4DF-20B1373515DD}" type="presParOf" srcId="{0CB6A678-9B11-44BE-883C-3987874C0466}" destId="{A18B7FD7-53D3-4745-A852-B58D6BCAE197}" srcOrd="1" destOrd="0" presId="urn:microsoft.com/office/officeart/2005/8/layout/hProcess11"/>
    <dgm:cxn modelId="{A4B91C8E-E936-4507-A2C4-E079925726A1}" type="presParOf" srcId="{0CB6A678-9B11-44BE-883C-3987874C0466}" destId="{37B2C8EE-A163-4BAF-AD1E-DA230947F396}" srcOrd="2" destOrd="0" presId="urn:microsoft.com/office/officeart/2005/8/layout/hProcess11"/>
    <dgm:cxn modelId="{59CA744B-7118-4F95-B29F-151F468B8614}" type="presParOf" srcId="{0620AA55-C6D6-4586-AAC6-0FD7767F3B1B}" destId="{AA5E8064-9364-4EBD-8A93-B4C512EF4CEE}" srcOrd="1" destOrd="0" presId="urn:microsoft.com/office/officeart/2005/8/layout/hProcess11"/>
    <dgm:cxn modelId="{9E7B0F59-712F-41AE-8FF0-60FBFF2CDC18}" type="presParOf" srcId="{0620AA55-C6D6-4586-AAC6-0FD7767F3B1B}" destId="{E63D422A-F012-424C-81FF-27F0D8E77233}" srcOrd="2" destOrd="0" presId="urn:microsoft.com/office/officeart/2005/8/layout/hProcess11"/>
    <dgm:cxn modelId="{C1AE2D79-5F61-4C6C-A568-16775D936C10}" type="presParOf" srcId="{E63D422A-F012-424C-81FF-27F0D8E77233}" destId="{8242130A-6BD9-47AA-9E98-E235ED273476}" srcOrd="0" destOrd="0" presId="urn:microsoft.com/office/officeart/2005/8/layout/hProcess11"/>
    <dgm:cxn modelId="{7B94623B-29CF-4892-BAAF-7C4DD5217845}" type="presParOf" srcId="{E63D422A-F012-424C-81FF-27F0D8E77233}" destId="{98D99987-9605-4F08-9BF0-63DBBA40C4FE}" srcOrd="1" destOrd="0" presId="urn:microsoft.com/office/officeart/2005/8/layout/hProcess11"/>
    <dgm:cxn modelId="{BB990A29-A55F-43B4-BE74-8CC380E6E3DA}" type="presParOf" srcId="{E63D422A-F012-424C-81FF-27F0D8E77233}" destId="{E2406ADE-1D91-4131-BF07-D14036F059AA}" srcOrd="2" destOrd="0" presId="urn:microsoft.com/office/officeart/2005/8/layout/hProcess11"/>
    <dgm:cxn modelId="{E0495540-A5B6-4CAD-8DB9-6D19A355C7B4}" type="presParOf" srcId="{0620AA55-C6D6-4586-AAC6-0FD7767F3B1B}" destId="{4BDFAB2F-2860-43EA-BCE3-37869B9286E3}" srcOrd="3" destOrd="0" presId="urn:microsoft.com/office/officeart/2005/8/layout/hProcess11"/>
    <dgm:cxn modelId="{D365657B-ECD1-419B-A4A8-28C0A66062FA}" type="presParOf" srcId="{0620AA55-C6D6-4586-AAC6-0FD7767F3B1B}" destId="{DDC15007-C310-4E6A-B448-91F4DC1EFEB5}" srcOrd="4" destOrd="0" presId="urn:microsoft.com/office/officeart/2005/8/layout/hProcess11"/>
    <dgm:cxn modelId="{5B5BB5D3-2477-4E5B-A8D3-BB3EDE6DA2AA}" type="presParOf" srcId="{DDC15007-C310-4E6A-B448-91F4DC1EFEB5}" destId="{713862F4-B949-4B94-B9B2-9C09287E18D9}" srcOrd="0" destOrd="0" presId="urn:microsoft.com/office/officeart/2005/8/layout/hProcess11"/>
    <dgm:cxn modelId="{F409298F-1FD6-4AEE-8EB4-E9A8966BD303}" type="presParOf" srcId="{DDC15007-C310-4E6A-B448-91F4DC1EFEB5}" destId="{0C33DCCB-2496-4BDD-9D1E-83E715A45DF4}" srcOrd="1" destOrd="0" presId="urn:microsoft.com/office/officeart/2005/8/layout/hProcess11"/>
    <dgm:cxn modelId="{C1D87B0D-1E9D-439A-A99A-1EC7109BE7E5}" type="presParOf" srcId="{DDC15007-C310-4E6A-B448-91F4DC1EFEB5}" destId="{0CD34320-F828-4648-AD07-31A230401C09}" srcOrd="2" destOrd="0" presId="urn:microsoft.com/office/officeart/2005/8/layout/hProcess11"/>
    <dgm:cxn modelId="{EE6888CF-F8CA-43F7-9BA7-868C4089A0E9}" type="presParOf" srcId="{0620AA55-C6D6-4586-AAC6-0FD7767F3B1B}" destId="{D0BCA9D8-E158-4BAB-91B6-31CC6B5ACF57}" srcOrd="5" destOrd="0" presId="urn:microsoft.com/office/officeart/2005/8/layout/hProcess11"/>
    <dgm:cxn modelId="{00AD1AB3-EFE4-40D7-B0AA-82771646767F}" type="presParOf" srcId="{0620AA55-C6D6-4586-AAC6-0FD7767F3B1B}" destId="{2283D90A-FACC-45DB-B981-CEA28AE56AD3}" srcOrd="6" destOrd="0" presId="urn:microsoft.com/office/officeart/2005/8/layout/hProcess11"/>
    <dgm:cxn modelId="{B5FECD3D-FE11-4900-BCD4-A26054ADA658}" type="presParOf" srcId="{2283D90A-FACC-45DB-B981-CEA28AE56AD3}" destId="{C228CF63-873B-4271-8A86-4298CC60C09E}" srcOrd="0" destOrd="0" presId="urn:microsoft.com/office/officeart/2005/8/layout/hProcess11"/>
    <dgm:cxn modelId="{607A7A9D-1BD4-49DE-911C-13B26C99AA3E}" type="presParOf" srcId="{2283D90A-FACC-45DB-B981-CEA28AE56AD3}" destId="{F4DE030D-F87E-4C14-AFC7-911D20797785}" srcOrd="1" destOrd="0" presId="urn:microsoft.com/office/officeart/2005/8/layout/hProcess11"/>
    <dgm:cxn modelId="{0BAF409E-7D5C-4E67-9E00-F35DA6B82FF6}" type="presParOf" srcId="{2283D90A-FACC-45DB-B981-CEA28AE56AD3}" destId="{25ED2FB6-E2C0-439F-AE74-7DB1AE2BB133}" srcOrd="2" destOrd="0" presId="urn:microsoft.com/office/officeart/2005/8/layout/hProcess11"/>
    <dgm:cxn modelId="{BFEFA2A3-917D-45FD-959F-9064E3C435AC}" type="presParOf" srcId="{0620AA55-C6D6-4586-AAC6-0FD7767F3B1B}" destId="{7A22F0C7-D79E-4DC9-8092-20E40F482223}" srcOrd="7" destOrd="0" presId="urn:microsoft.com/office/officeart/2005/8/layout/hProcess11"/>
    <dgm:cxn modelId="{F552CC48-A200-4288-A140-E5924225E7A7}" type="presParOf" srcId="{0620AA55-C6D6-4586-AAC6-0FD7767F3B1B}" destId="{C26A711D-3EA5-4BA9-9250-53FA1587FDD5}" srcOrd="8" destOrd="0" presId="urn:microsoft.com/office/officeart/2005/8/layout/hProcess11"/>
    <dgm:cxn modelId="{1A42647B-FB81-49CA-9A56-A24AE89773D5}" type="presParOf" srcId="{C26A711D-3EA5-4BA9-9250-53FA1587FDD5}" destId="{1D9E5EFB-C3EC-42A4-92E9-D5AC1F4B48A8}" srcOrd="0" destOrd="0" presId="urn:microsoft.com/office/officeart/2005/8/layout/hProcess11"/>
    <dgm:cxn modelId="{83D92E89-275C-45BD-840D-1F11018A241F}" type="presParOf" srcId="{C26A711D-3EA5-4BA9-9250-53FA1587FDD5}" destId="{083851AE-1DD6-454A-BB2D-8616E41B86E3}" srcOrd="1" destOrd="0" presId="urn:microsoft.com/office/officeart/2005/8/layout/hProcess11"/>
    <dgm:cxn modelId="{AA82FB2E-2E3D-44AC-8640-B858408E4C2D}" type="presParOf" srcId="{C26A711D-3EA5-4BA9-9250-53FA1587FDD5}" destId="{24231FDD-67F9-4365-83F4-8FFB1BDB217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2784CA-A95C-4F18-987A-4F5DDEB7849A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93AB457-15FF-4C6D-B8F1-822B19B8BFB5}">
      <dgm:prSet phldrT="[Текст]" custT="1"/>
      <dgm:spPr/>
      <dgm:t>
        <a:bodyPr/>
        <a:lstStyle/>
        <a:p>
          <a:r>
            <a:rPr lang="kk-KZ" sz="2000" dirty="0" smtClean="0"/>
            <a:t>Программа</a:t>
          </a:r>
          <a:endParaRPr lang="ru-RU" sz="2000" dirty="0"/>
        </a:p>
      </dgm:t>
    </dgm:pt>
    <dgm:pt modelId="{2DC621A6-4B37-4F58-9D83-8ED1775BE5CD}" type="parTrans" cxnId="{C480B007-64FD-48C9-8301-91ADE5EBA1D2}">
      <dgm:prSet/>
      <dgm:spPr/>
      <dgm:t>
        <a:bodyPr/>
        <a:lstStyle/>
        <a:p>
          <a:endParaRPr lang="ru-RU"/>
        </a:p>
      </dgm:t>
    </dgm:pt>
    <dgm:pt modelId="{EC25883E-1F55-4286-9209-540F55DA19F1}" type="sibTrans" cxnId="{C480B007-64FD-48C9-8301-91ADE5EBA1D2}">
      <dgm:prSet/>
      <dgm:spPr/>
      <dgm:t>
        <a:bodyPr/>
        <a:lstStyle/>
        <a:p>
          <a:endParaRPr lang="ru-RU"/>
        </a:p>
      </dgm:t>
    </dgm:pt>
    <dgm:pt modelId="{758714E2-4623-43B7-A67A-141140A09598}">
      <dgm:prSet phldrT="[Текст]" custT="1"/>
      <dgm:spPr/>
      <dgm:t>
        <a:bodyPr/>
        <a:lstStyle/>
        <a:p>
          <a:r>
            <a:rPr lang="kk-KZ" sz="2000" dirty="0" smtClean="0"/>
            <a:t>Деархивирует файл по определенной системой декодировки</a:t>
          </a:r>
          <a:endParaRPr lang="ru-RU" sz="2000" dirty="0"/>
        </a:p>
      </dgm:t>
    </dgm:pt>
    <dgm:pt modelId="{D585F37D-5186-42CA-8175-7A3A29568A51}" type="parTrans" cxnId="{6416C50F-7724-45B6-8522-0DFC4C252291}">
      <dgm:prSet/>
      <dgm:spPr/>
      <dgm:t>
        <a:bodyPr/>
        <a:lstStyle/>
        <a:p>
          <a:endParaRPr lang="ru-RU"/>
        </a:p>
      </dgm:t>
    </dgm:pt>
    <dgm:pt modelId="{B4DECB19-9314-4847-A8BF-574AA12DB4A0}" type="sibTrans" cxnId="{6416C50F-7724-45B6-8522-0DFC4C252291}">
      <dgm:prSet/>
      <dgm:spPr/>
      <dgm:t>
        <a:bodyPr/>
        <a:lstStyle/>
        <a:p>
          <a:endParaRPr lang="ru-RU"/>
        </a:p>
      </dgm:t>
    </dgm:pt>
    <dgm:pt modelId="{62EC3DBF-FCF8-4890-8872-383A9EFFEB90}">
      <dgm:prSet phldrT="[Текст]" custT="1"/>
      <dgm:spPr/>
      <dgm:t>
        <a:bodyPr/>
        <a:lstStyle/>
        <a:p>
          <a:r>
            <a:rPr lang="kk-KZ" sz="2000" dirty="0" smtClean="0"/>
            <a:t>Читает файл</a:t>
          </a:r>
          <a:endParaRPr lang="ru-RU" sz="2000" dirty="0"/>
        </a:p>
      </dgm:t>
    </dgm:pt>
    <dgm:pt modelId="{AE4A142F-F1DC-4783-89C7-5C953B7298A4}" type="parTrans" cxnId="{41889492-BF1B-4BFE-8F70-87A8363AA444}">
      <dgm:prSet/>
      <dgm:spPr/>
      <dgm:t>
        <a:bodyPr/>
        <a:lstStyle/>
        <a:p>
          <a:endParaRPr lang="ru-RU"/>
        </a:p>
      </dgm:t>
    </dgm:pt>
    <dgm:pt modelId="{E2931591-400F-4C19-98B9-DBBB3A398492}" type="sibTrans" cxnId="{41889492-BF1B-4BFE-8F70-87A8363AA444}">
      <dgm:prSet/>
      <dgm:spPr/>
      <dgm:t>
        <a:bodyPr/>
        <a:lstStyle/>
        <a:p>
          <a:endParaRPr lang="ru-RU"/>
        </a:p>
      </dgm:t>
    </dgm:pt>
    <dgm:pt modelId="{0F581AA1-E80D-499E-B9DD-B903B324640D}">
      <dgm:prSet phldrT="[Текст]" custT="1"/>
      <dgm:spPr/>
      <dgm:t>
        <a:bodyPr/>
        <a:lstStyle/>
        <a:p>
          <a:r>
            <a:rPr lang="kk-KZ" sz="2000" dirty="0" smtClean="0"/>
            <a:t>Сортирует данные по ключам</a:t>
          </a:r>
          <a:endParaRPr lang="ru-RU" sz="2000" dirty="0"/>
        </a:p>
      </dgm:t>
    </dgm:pt>
    <dgm:pt modelId="{C6C4FDD2-4A44-4F35-AAE6-6B10EE4AAD5C}" type="parTrans" cxnId="{D481FDEA-E878-4EB4-A8A8-CC50B1CB15BA}">
      <dgm:prSet/>
      <dgm:spPr/>
      <dgm:t>
        <a:bodyPr/>
        <a:lstStyle/>
        <a:p>
          <a:endParaRPr lang="ru-RU"/>
        </a:p>
      </dgm:t>
    </dgm:pt>
    <dgm:pt modelId="{9570425D-FED4-467E-94D2-4FEA824F9EC8}" type="sibTrans" cxnId="{D481FDEA-E878-4EB4-A8A8-CC50B1CB15BA}">
      <dgm:prSet/>
      <dgm:spPr/>
      <dgm:t>
        <a:bodyPr/>
        <a:lstStyle/>
        <a:p>
          <a:endParaRPr lang="ru-RU"/>
        </a:p>
      </dgm:t>
    </dgm:pt>
    <dgm:pt modelId="{8463301E-45B4-4524-9AB0-45DA502DD468}">
      <dgm:prSet phldrT="[Текст]" custT="1"/>
      <dgm:spPr/>
      <dgm:t>
        <a:bodyPr/>
        <a:lstStyle/>
        <a:p>
          <a:r>
            <a:rPr lang="kk-KZ" sz="2000" dirty="0" smtClean="0"/>
            <a:t>Сохраняет результаты на тр</a:t>
          </a:r>
          <a:r>
            <a:rPr lang="ru-KZ" sz="2000" dirty="0" smtClean="0"/>
            <a:t>ё</a:t>
          </a:r>
          <a:r>
            <a:rPr lang="kk-KZ" sz="2000" dirty="0" smtClean="0"/>
            <a:t>х файлах</a:t>
          </a:r>
          <a:endParaRPr lang="ru-RU" sz="2000" dirty="0"/>
        </a:p>
      </dgm:t>
    </dgm:pt>
    <dgm:pt modelId="{4CDADA51-2967-4C34-B993-37E745D85A8A}" type="parTrans" cxnId="{3AA78483-F279-424D-AE55-0E1896F04738}">
      <dgm:prSet/>
      <dgm:spPr/>
      <dgm:t>
        <a:bodyPr/>
        <a:lstStyle/>
        <a:p>
          <a:endParaRPr lang="ru-RU"/>
        </a:p>
      </dgm:t>
    </dgm:pt>
    <dgm:pt modelId="{E9FC5873-8884-4E22-AAA6-DA06A7525715}" type="sibTrans" cxnId="{3AA78483-F279-424D-AE55-0E1896F04738}">
      <dgm:prSet/>
      <dgm:spPr/>
      <dgm:t>
        <a:bodyPr/>
        <a:lstStyle/>
        <a:p>
          <a:endParaRPr lang="ru-RU"/>
        </a:p>
      </dgm:t>
    </dgm:pt>
    <dgm:pt modelId="{126F3E93-D6B8-450A-95E0-7A7284C76F48}" type="pres">
      <dgm:prSet presAssocID="{672784CA-A95C-4F18-987A-4F5DDEB7849A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6360B19-68F1-4EFA-9503-13E3A022E8B0}" type="pres">
      <dgm:prSet presAssocID="{672784CA-A95C-4F18-987A-4F5DDEB7849A}" presName="matrix" presStyleCnt="0"/>
      <dgm:spPr/>
    </dgm:pt>
    <dgm:pt modelId="{D10CA879-C151-4B70-B6BE-0D61CF599D8F}" type="pres">
      <dgm:prSet presAssocID="{672784CA-A95C-4F18-987A-4F5DDEB7849A}" presName="tile1" presStyleLbl="node1" presStyleIdx="0" presStyleCnt="4"/>
      <dgm:spPr/>
    </dgm:pt>
    <dgm:pt modelId="{9989D62A-9806-4C3C-929F-9A6A01A365D0}" type="pres">
      <dgm:prSet presAssocID="{672784CA-A95C-4F18-987A-4F5DDEB7849A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F56FA62-C4A1-4AB8-996A-3C3E0CDBF5FE}" type="pres">
      <dgm:prSet presAssocID="{672784CA-A95C-4F18-987A-4F5DDEB7849A}" presName="tile2" presStyleLbl="node1" presStyleIdx="1" presStyleCnt="4"/>
      <dgm:spPr/>
    </dgm:pt>
    <dgm:pt modelId="{5E083D73-2B98-4F03-A73B-85F3982BCA4E}" type="pres">
      <dgm:prSet presAssocID="{672784CA-A95C-4F18-987A-4F5DDEB7849A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6645B6B-E0CA-42B8-917F-3D950A2EE981}" type="pres">
      <dgm:prSet presAssocID="{672784CA-A95C-4F18-987A-4F5DDEB7849A}" presName="tile3" presStyleLbl="node1" presStyleIdx="2" presStyleCnt="4"/>
      <dgm:spPr/>
    </dgm:pt>
    <dgm:pt modelId="{54CEBEFB-43DD-48B1-A577-686C92D84509}" type="pres">
      <dgm:prSet presAssocID="{672784CA-A95C-4F18-987A-4F5DDEB7849A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0FF5D9-0397-4247-B421-C97F8E460243}" type="pres">
      <dgm:prSet presAssocID="{672784CA-A95C-4F18-987A-4F5DDEB7849A}" presName="tile4" presStyleLbl="node1" presStyleIdx="3" presStyleCnt="4"/>
      <dgm:spPr/>
      <dgm:t>
        <a:bodyPr/>
        <a:lstStyle/>
        <a:p>
          <a:endParaRPr lang="ru-RU"/>
        </a:p>
      </dgm:t>
    </dgm:pt>
    <dgm:pt modelId="{45FCEC9D-BA84-4492-9056-D46F7841F8AE}" type="pres">
      <dgm:prSet presAssocID="{672784CA-A95C-4F18-987A-4F5DDEB7849A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485507-BDAD-4924-8530-437FEC313287}" type="pres">
      <dgm:prSet presAssocID="{672784CA-A95C-4F18-987A-4F5DDEB7849A}" presName="centerTile" presStyleLbl="fgShp" presStyleIdx="0" presStyleCnt="1" custScaleX="112837" custScaleY="102655">
        <dgm:presLayoutVars>
          <dgm:chMax val="0"/>
          <dgm:chPref val="0"/>
        </dgm:presLayoutVars>
      </dgm:prSet>
      <dgm:spPr/>
    </dgm:pt>
  </dgm:ptLst>
  <dgm:cxnLst>
    <dgm:cxn modelId="{D1010610-0505-4015-B007-0836DB024716}" type="presOf" srcId="{62EC3DBF-FCF8-4890-8872-383A9EFFEB90}" destId="{0F56FA62-C4A1-4AB8-996A-3C3E0CDBF5FE}" srcOrd="0" destOrd="0" presId="urn:microsoft.com/office/officeart/2005/8/layout/matrix1"/>
    <dgm:cxn modelId="{D481FDEA-E878-4EB4-A8A8-CC50B1CB15BA}" srcId="{193AB457-15FF-4C6D-B8F1-822B19B8BFB5}" destId="{0F581AA1-E80D-499E-B9DD-B903B324640D}" srcOrd="2" destOrd="0" parTransId="{C6C4FDD2-4A44-4F35-AAE6-6B10EE4AAD5C}" sibTransId="{9570425D-FED4-467E-94D2-4FEA824F9EC8}"/>
    <dgm:cxn modelId="{EB3D0F77-7388-42C5-AC14-FF693F423305}" type="presOf" srcId="{0F581AA1-E80D-499E-B9DD-B903B324640D}" destId="{D6645B6B-E0CA-42B8-917F-3D950A2EE981}" srcOrd="0" destOrd="0" presId="urn:microsoft.com/office/officeart/2005/8/layout/matrix1"/>
    <dgm:cxn modelId="{B3DD99E3-B61F-4087-8A91-20660AE194B5}" type="presOf" srcId="{0F581AA1-E80D-499E-B9DD-B903B324640D}" destId="{54CEBEFB-43DD-48B1-A577-686C92D84509}" srcOrd="1" destOrd="0" presId="urn:microsoft.com/office/officeart/2005/8/layout/matrix1"/>
    <dgm:cxn modelId="{41889492-BF1B-4BFE-8F70-87A8363AA444}" srcId="{193AB457-15FF-4C6D-B8F1-822B19B8BFB5}" destId="{62EC3DBF-FCF8-4890-8872-383A9EFFEB90}" srcOrd="1" destOrd="0" parTransId="{AE4A142F-F1DC-4783-89C7-5C953B7298A4}" sibTransId="{E2931591-400F-4C19-98B9-DBBB3A398492}"/>
    <dgm:cxn modelId="{71E86A24-4E8D-4E40-BE49-8564B1FDF735}" type="presOf" srcId="{8463301E-45B4-4524-9AB0-45DA502DD468}" destId="{BD0FF5D9-0397-4247-B421-C97F8E460243}" srcOrd="0" destOrd="0" presId="urn:microsoft.com/office/officeart/2005/8/layout/matrix1"/>
    <dgm:cxn modelId="{60915BD8-BD30-4BF7-9F9A-5928C9A8EAD0}" type="presOf" srcId="{758714E2-4623-43B7-A67A-141140A09598}" destId="{9989D62A-9806-4C3C-929F-9A6A01A365D0}" srcOrd="1" destOrd="0" presId="urn:microsoft.com/office/officeart/2005/8/layout/matrix1"/>
    <dgm:cxn modelId="{6416C50F-7724-45B6-8522-0DFC4C252291}" srcId="{193AB457-15FF-4C6D-B8F1-822B19B8BFB5}" destId="{758714E2-4623-43B7-A67A-141140A09598}" srcOrd="0" destOrd="0" parTransId="{D585F37D-5186-42CA-8175-7A3A29568A51}" sibTransId="{B4DECB19-9314-4847-A8BF-574AA12DB4A0}"/>
    <dgm:cxn modelId="{98996695-A418-424F-8AC2-C9E7EAC88136}" type="presOf" srcId="{8463301E-45B4-4524-9AB0-45DA502DD468}" destId="{45FCEC9D-BA84-4492-9056-D46F7841F8AE}" srcOrd="1" destOrd="0" presId="urn:microsoft.com/office/officeart/2005/8/layout/matrix1"/>
    <dgm:cxn modelId="{3AA78483-F279-424D-AE55-0E1896F04738}" srcId="{193AB457-15FF-4C6D-B8F1-822B19B8BFB5}" destId="{8463301E-45B4-4524-9AB0-45DA502DD468}" srcOrd="3" destOrd="0" parTransId="{4CDADA51-2967-4C34-B993-37E745D85A8A}" sibTransId="{E9FC5873-8884-4E22-AAA6-DA06A7525715}"/>
    <dgm:cxn modelId="{C480B007-64FD-48C9-8301-91ADE5EBA1D2}" srcId="{672784CA-A95C-4F18-987A-4F5DDEB7849A}" destId="{193AB457-15FF-4C6D-B8F1-822B19B8BFB5}" srcOrd="0" destOrd="0" parTransId="{2DC621A6-4B37-4F58-9D83-8ED1775BE5CD}" sibTransId="{EC25883E-1F55-4286-9209-540F55DA19F1}"/>
    <dgm:cxn modelId="{DEE841C4-D46E-41CD-B8D7-3250E550550B}" type="presOf" srcId="{672784CA-A95C-4F18-987A-4F5DDEB7849A}" destId="{126F3E93-D6B8-450A-95E0-7A7284C76F48}" srcOrd="0" destOrd="0" presId="urn:microsoft.com/office/officeart/2005/8/layout/matrix1"/>
    <dgm:cxn modelId="{76C29034-DFCB-45B9-A867-EF193C810231}" type="presOf" srcId="{62EC3DBF-FCF8-4890-8872-383A9EFFEB90}" destId="{5E083D73-2B98-4F03-A73B-85F3982BCA4E}" srcOrd="1" destOrd="0" presId="urn:microsoft.com/office/officeart/2005/8/layout/matrix1"/>
    <dgm:cxn modelId="{7E788DA9-CC2C-426E-BA5E-AC9AADFC9A39}" type="presOf" srcId="{193AB457-15FF-4C6D-B8F1-822B19B8BFB5}" destId="{E1485507-BDAD-4924-8530-437FEC313287}" srcOrd="0" destOrd="0" presId="urn:microsoft.com/office/officeart/2005/8/layout/matrix1"/>
    <dgm:cxn modelId="{0E6B50F4-3212-449F-A618-2BCDD42F12A2}" type="presOf" srcId="{758714E2-4623-43B7-A67A-141140A09598}" destId="{D10CA879-C151-4B70-B6BE-0D61CF599D8F}" srcOrd="0" destOrd="0" presId="urn:microsoft.com/office/officeart/2005/8/layout/matrix1"/>
    <dgm:cxn modelId="{58C3B855-85A3-4879-908F-26C53D795010}" type="presParOf" srcId="{126F3E93-D6B8-450A-95E0-7A7284C76F48}" destId="{76360B19-68F1-4EFA-9503-13E3A022E8B0}" srcOrd="0" destOrd="0" presId="urn:microsoft.com/office/officeart/2005/8/layout/matrix1"/>
    <dgm:cxn modelId="{0EFADA0E-265B-46D9-9DFF-35B4052193F8}" type="presParOf" srcId="{76360B19-68F1-4EFA-9503-13E3A022E8B0}" destId="{D10CA879-C151-4B70-B6BE-0D61CF599D8F}" srcOrd="0" destOrd="0" presId="urn:microsoft.com/office/officeart/2005/8/layout/matrix1"/>
    <dgm:cxn modelId="{621243F7-058E-4756-B61E-53C739788927}" type="presParOf" srcId="{76360B19-68F1-4EFA-9503-13E3A022E8B0}" destId="{9989D62A-9806-4C3C-929F-9A6A01A365D0}" srcOrd="1" destOrd="0" presId="urn:microsoft.com/office/officeart/2005/8/layout/matrix1"/>
    <dgm:cxn modelId="{2A7F91B2-4CE0-4C4E-9C2D-257AB9876982}" type="presParOf" srcId="{76360B19-68F1-4EFA-9503-13E3A022E8B0}" destId="{0F56FA62-C4A1-4AB8-996A-3C3E0CDBF5FE}" srcOrd="2" destOrd="0" presId="urn:microsoft.com/office/officeart/2005/8/layout/matrix1"/>
    <dgm:cxn modelId="{882C1FC7-EB26-473E-A3FC-E5901D7DC11E}" type="presParOf" srcId="{76360B19-68F1-4EFA-9503-13E3A022E8B0}" destId="{5E083D73-2B98-4F03-A73B-85F3982BCA4E}" srcOrd="3" destOrd="0" presId="urn:microsoft.com/office/officeart/2005/8/layout/matrix1"/>
    <dgm:cxn modelId="{F9AAF9EE-1A0F-4FEA-9320-5B9012BA4AB6}" type="presParOf" srcId="{76360B19-68F1-4EFA-9503-13E3A022E8B0}" destId="{D6645B6B-E0CA-42B8-917F-3D950A2EE981}" srcOrd="4" destOrd="0" presId="urn:microsoft.com/office/officeart/2005/8/layout/matrix1"/>
    <dgm:cxn modelId="{418B258E-CA63-4119-9738-0B21F5AD884E}" type="presParOf" srcId="{76360B19-68F1-4EFA-9503-13E3A022E8B0}" destId="{54CEBEFB-43DD-48B1-A577-686C92D84509}" srcOrd="5" destOrd="0" presId="urn:microsoft.com/office/officeart/2005/8/layout/matrix1"/>
    <dgm:cxn modelId="{51BDFE0A-CC4D-4747-918C-F5CCA9B0881A}" type="presParOf" srcId="{76360B19-68F1-4EFA-9503-13E3A022E8B0}" destId="{BD0FF5D9-0397-4247-B421-C97F8E460243}" srcOrd="6" destOrd="0" presId="urn:microsoft.com/office/officeart/2005/8/layout/matrix1"/>
    <dgm:cxn modelId="{174CEC96-75D3-4462-B095-8A593F822C55}" type="presParOf" srcId="{76360B19-68F1-4EFA-9503-13E3A022E8B0}" destId="{45FCEC9D-BA84-4492-9056-D46F7841F8AE}" srcOrd="7" destOrd="0" presId="urn:microsoft.com/office/officeart/2005/8/layout/matrix1"/>
    <dgm:cxn modelId="{EBF07953-46C2-4740-ABB6-397FDB8AA146}" type="presParOf" srcId="{126F3E93-D6B8-450A-95E0-7A7284C76F48}" destId="{E1485507-BDAD-4924-8530-437FEC31328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EACD48-DD29-4015-BD3D-82CF94D95832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A69930C-A1A0-43D1-93F5-1BEBDC8BD16C}">
      <dgm:prSet phldrT="[Текст]"/>
      <dgm:spPr/>
      <dgm:t>
        <a:bodyPr/>
        <a:lstStyle/>
        <a:p>
          <a:r>
            <a:rPr lang="kk-KZ" dirty="0" smtClean="0"/>
            <a:t>Общение</a:t>
          </a:r>
          <a:endParaRPr lang="ru-RU" dirty="0"/>
        </a:p>
      </dgm:t>
    </dgm:pt>
    <dgm:pt modelId="{02DBEEDA-7C11-4546-B6A7-AD48B742F5A8}" type="parTrans" cxnId="{9BE7A76E-61C4-40BC-8104-EA00416297D9}">
      <dgm:prSet/>
      <dgm:spPr/>
      <dgm:t>
        <a:bodyPr/>
        <a:lstStyle/>
        <a:p>
          <a:endParaRPr lang="ru-RU"/>
        </a:p>
      </dgm:t>
    </dgm:pt>
    <dgm:pt modelId="{EEB1F9C1-A2F3-4FA8-B9D0-E1E29CDF5D6D}" type="sibTrans" cxnId="{9BE7A76E-61C4-40BC-8104-EA00416297D9}">
      <dgm:prSet/>
      <dgm:spPr/>
      <dgm:t>
        <a:bodyPr/>
        <a:lstStyle/>
        <a:p>
          <a:endParaRPr lang="ru-RU"/>
        </a:p>
      </dgm:t>
    </dgm:pt>
    <dgm:pt modelId="{6DE9DD75-3AF9-49A2-B3BB-7CF081ACE10A}">
      <dgm:prSet phldrT="[Текст]"/>
      <dgm:spPr/>
      <dgm:t>
        <a:bodyPr/>
        <a:lstStyle/>
        <a:p>
          <a:r>
            <a:rPr lang="kk-KZ" dirty="0" smtClean="0"/>
            <a:t>Познакомилась с новыми людьми</a:t>
          </a:r>
          <a:endParaRPr lang="ru-RU" dirty="0"/>
        </a:p>
      </dgm:t>
    </dgm:pt>
    <dgm:pt modelId="{C66B9981-FAC0-4BF0-8F13-DE5C0A4CF1C1}" type="parTrans" cxnId="{249D0159-62E7-4306-B58B-430E92B02598}">
      <dgm:prSet/>
      <dgm:spPr/>
      <dgm:t>
        <a:bodyPr/>
        <a:lstStyle/>
        <a:p>
          <a:endParaRPr lang="ru-RU"/>
        </a:p>
      </dgm:t>
    </dgm:pt>
    <dgm:pt modelId="{177B65E0-15E4-4CC4-9E01-78CDB319A261}" type="sibTrans" cxnId="{249D0159-62E7-4306-B58B-430E92B02598}">
      <dgm:prSet/>
      <dgm:spPr/>
      <dgm:t>
        <a:bodyPr/>
        <a:lstStyle/>
        <a:p>
          <a:endParaRPr lang="ru-RU"/>
        </a:p>
      </dgm:t>
    </dgm:pt>
    <dgm:pt modelId="{EB6C2701-65A5-4C74-9A93-0148E188643B}">
      <dgm:prSet phldrT="[Текст]"/>
      <dgm:spPr/>
      <dgm:t>
        <a:bodyPr/>
        <a:lstStyle/>
        <a:p>
          <a:r>
            <a:rPr lang="kk-KZ" dirty="0" smtClean="0"/>
            <a:t>Присутвовала дружелюбная атмосфера</a:t>
          </a:r>
          <a:endParaRPr lang="ru-RU" dirty="0"/>
        </a:p>
      </dgm:t>
    </dgm:pt>
    <dgm:pt modelId="{B41172F2-4A3A-4AE6-82D9-CEF1F25768EF}" type="parTrans" cxnId="{1FDE2369-69CF-4484-B596-1267E9DEA08E}">
      <dgm:prSet/>
      <dgm:spPr/>
      <dgm:t>
        <a:bodyPr/>
        <a:lstStyle/>
        <a:p>
          <a:endParaRPr lang="ru-RU"/>
        </a:p>
      </dgm:t>
    </dgm:pt>
    <dgm:pt modelId="{2F9B5348-729F-4489-BFA6-55921DA74B2C}" type="sibTrans" cxnId="{1FDE2369-69CF-4484-B596-1267E9DEA08E}">
      <dgm:prSet/>
      <dgm:spPr/>
      <dgm:t>
        <a:bodyPr/>
        <a:lstStyle/>
        <a:p>
          <a:endParaRPr lang="ru-RU"/>
        </a:p>
      </dgm:t>
    </dgm:pt>
    <dgm:pt modelId="{79273418-8CA3-46BB-82F0-956C61596C3E}">
      <dgm:prSet phldrT="[Текст]"/>
      <dgm:spPr/>
      <dgm:t>
        <a:bodyPr/>
        <a:lstStyle/>
        <a:p>
          <a:r>
            <a:rPr lang="kk-KZ" dirty="0" smtClean="0"/>
            <a:t>Чаепитие</a:t>
          </a:r>
          <a:endParaRPr lang="ru-RU" dirty="0"/>
        </a:p>
      </dgm:t>
    </dgm:pt>
    <dgm:pt modelId="{DB131969-7AE5-44D0-A8C4-1FBD5A08428E}" type="parTrans" cxnId="{FEF45FD4-F004-4CE8-88C5-86F028402E48}">
      <dgm:prSet/>
      <dgm:spPr/>
      <dgm:t>
        <a:bodyPr/>
        <a:lstStyle/>
        <a:p>
          <a:endParaRPr lang="ru-RU"/>
        </a:p>
      </dgm:t>
    </dgm:pt>
    <dgm:pt modelId="{9C9F300A-12E3-43D7-A2A7-93160EE3859F}" type="sibTrans" cxnId="{FEF45FD4-F004-4CE8-88C5-86F028402E48}">
      <dgm:prSet/>
      <dgm:spPr/>
      <dgm:t>
        <a:bodyPr/>
        <a:lstStyle/>
        <a:p>
          <a:endParaRPr lang="ru-RU"/>
        </a:p>
      </dgm:t>
    </dgm:pt>
    <dgm:pt modelId="{F585202D-7D3B-4188-81C5-D4AB2E65A12E}">
      <dgm:prSet phldrT="[Текст]"/>
      <dgm:spPr/>
      <dgm:t>
        <a:bodyPr/>
        <a:lstStyle/>
        <a:p>
          <a:r>
            <a:rPr lang="kk-KZ" dirty="0" smtClean="0"/>
            <a:t>Обсуждение задачи</a:t>
          </a:r>
          <a:endParaRPr lang="ru-RU" dirty="0"/>
        </a:p>
      </dgm:t>
    </dgm:pt>
    <dgm:pt modelId="{1E5B6DD0-4B39-4023-BF52-1CDBD5EB7A9A}" type="parTrans" cxnId="{4814166B-B92D-438E-A824-9D5B29D05610}">
      <dgm:prSet/>
      <dgm:spPr/>
      <dgm:t>
        <a:bodyPr/>
        <a:lstStyle/>
        <a:p>
          <a:endParaRPr lang="ru-RU"/>
        </a:p>
      </dgm:t>
    </dgm:pt>
    <dgm:pt modelId="{F5BA2104-0F7A-439F-B685-EC1BEB6673A6}" type="sibTrans" cxnId="{4814166B-B92D-438E-A824-9D5B29D05610}">
      <dgm:prSet/>
      <dgm:spPr/>
      <dgm:t>
        <a:bodyPr/>
        <a:lstStyle/>
        <a:p>
          <a:endParaRPr lang="ru-RU"/>
        </a:p>
      </dgm:t>
    </dgm:pt>
    <dgm:pt modelId="{408ABB3B-0E4F-49B5-8EA3-B850B348A10D}" type="pres">
      <dgm:prSet presAssocID="{39EACD48-DD29-4015-BD3D-82CF94D9583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C763C46-8754-4290-9A82-D695212071F1}" type="pres">
      <dgm:prSet presAssocID="{39EACD48-DD29-4015-BD3D-82CF94D95832}" presName="matrix" presStyleCnt="0"/>
      <dgm:spPr/>
    </dgm:pt>
    <dgm:pt modelId="{9F3634B4-828A-4AF5-87E4-9A2E910676FB}" type="pres">
      <dgm:prSet presAssocID="{39EACD48-DD29-4015-BD3D-82CF94D95832}" presName="tile1" presStyleLbl="node1" presStyleIdx="0" presStyleCnt="4"/>
      <dgm:spPr/>
    </dgm:pt>
    <dgm:pt modelId="{E193F13B-0F3B-4223-98F5-C5227B2F1104}" type="pres">
      <dgm:prSet presAssocID="{39EACD48-DD29-4015-BD3D-82CF94D9583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E6775F6-953E-433D-AEC8-BA9D4A21537D}" type="pres">
      <dgm:prSet presAssocID="{39EACD48-DD29-4015-BD3D-82CF94D95832}" presName="tile2" presStyleLbl="node1" presStyleIdx="1" presStyleCnt="4"/>
      <dgm:spPr/>
    </dgm:pt>
    <dgm:pt modelId="{0E1135A1-BFA4-4699-8CDC-F08948EBC8F0}" type="pres">
      <dgm:prSet presAssocID="{39EACD48-DD29-4015-BD3D-82CF94D9583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F6D7C46-30D5-4A6F-BCE9-73003095115D}" type="pres">
      <dgm:prSet presAssocID="{39EACD48-DD29-4015-BD3D-82CF94D95832}" presName="tile3" presStyleLbl="node1" presStyleIdx="2" presStyleCnt="4"/>
      <dgm:spPr/>
    </dgm:pt>
    <dgm:pt modelId="{D0359C05-334A-42C8-8CA8-62374367EC56}" type="pres">
      <dgm:prSet presAssocID="{39EACD48-DD29-4015-BD3D-82CF94D9583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5ABCC8-C7AE-4DA6-947F-5FAA6EFE6ECC}" type="pres">
      <dgm:prSet presAssocID="{39EACD48-DD29-4015-BD3D-82CF94D95832}" presName="tile4" presStyleLbl="node1" presStyleIdx="3" presStyleCnt="4"/>
      <dgm:spPr/>
      <dgm:t>
        <a:bodyPr/>
        <a:lstStyle/>
        <a:p>
          <a:endParaRPr lang="ru-RU"/>
        </a:p>
      </dgm:t>
    </dgm:pt>
    <dgm:pt modelId="{904EDE84-82B1-4E42-8886-F898F2DFF865}" type="pres">
      <dgm:prSet presAssocID="{39EACD48-DD29-4015-BD3D-82CF94D9583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D4B1B4-1956-41F2-B77F-F94D7B3FC170}" type="pres">
      <dgm:prSet presAssocID="{39EACD48-DD29-4015-BD3D-82CF94D95832}" presName="centerTile" presStyleLbl="fgShp" presStyleIdx="0" presStyleCnt="1" custScaleX="107661" custScaleY="91485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</dgm:ptLst>
  <dgm:cxnLst>
    <dgm:cxn modelId="{D6772972-ACEA-43E1-8A9C-1733046B6F97}" type="presOf" srcId="{F585202D-7D3B-4188-81C5-D4AB2E65A12E}" destId="{D0359C05-334A-42C8-8CA8-62374367EC56}" srcOrd="1" destOrd="0" presId="urn:microsoft.com/office/officeart/2005/8/layout/matrix1"/>
    <dgm:cxn modelId="{33150706-F9CE-43BB-B6E7-DF8E1A3CCD54}" type="presOf" srcId="{79273418-8CA3-46BB-82F0-956C61596C3E}" destId="{BE5ABCC8-C7AE-4DA6-947F-5FAA6EFE6ECC}" srcOrd="0" destOrd="0" presId="urn:microsoft.com/office/officeart/2005/8/layout/matrix1"/>
    <dgm:cxn modelId="{9BE7A76E-61C4-40BC-8104-EA00416297D9}" srcId="{39EACD48-DD29-4015-BD3D-82CF94D95832}" destId="{1A69930C-A1A0-43D1-93F5-1BEBDC8BD16C}" srcOrd="0" destOrd="0" parTransId="{02DBEEDA-7C11-4546-B6A7-AD48B742F5A8}" sibTransId="{EEB1F9C1-A2F3-4FA8-B9D0-E1E29CDF5D6D}"/>
    <dgm:cxn modelId="{60714150-FFA6-4800-B748-A23D6ECF44A6}" type="presOf" srcId="{39EACD48-DD29-4015-BD3D-82CF94D95832}" destId="{408ABB3B-0E4F-49B5-8EA3-B850B348A10D}" srcOrd="0" destOrd="0" presId="urn:microsoft.com/office/officeart/2005/8/layout/matrix1"/>
    <dgm:cxn modelId="{8E7C196E-2DF4-4FFC-8D3A-058B7E9B9317}" type="presOf" srcId="{F585202D-7D3B-4188-81C5-D4AB2E65A12E}" destId="{DF6D7C46-30D5-4A6F-BCE9-73003095115D}" srcOrd="0" destOrd="0" presId="urn:microsoft.com/office/officeart/2005/8/layout/matrix1"/>
    <dgm:cxn modelId="{4381ABAC-73A4-4783-B233-2B253597A2C4}" type="presOf" srcId="{79273418-8CA3-46BB-82F0-956C61596C3E}" destId="{904EDE84-82B1-4E42-8886-F898F2DFF865}" srcOrd="1" destOrd="0" presId="urn:microsoft.com/office/officeart/2005/8/layout/matrix1"/>
    <dgm:cxn modelId="{1FDE2369-69CF-4484-B596-1267E9DEA08E}" srcId="{1A69930C-A1A0-43D1-93F5-1BEBDC8BD16C}" destId="{EB6C2701-65A5-4C74-9A93-0148E188643B}" srcOrd="1" destOrd="0" parTransId="{B41172F2-4A3A-4AE6-82D9-CEF1F25768EF}" sibTransId="{2F9B5348-729F-4489-BFA6-55921DA74B2C}"/>
    <dgm:cxn modelId="{C55E7F1A-33EB-408D-A497-6B8B6DB025E7}" type="presOf" srcId="{1A69930C-A1A0-43D1-93F5-1BEBDC8BD16C}" destId="{92D4B1B4-1956-41F2-B77F-F94D7B3FC170}" srcOrd="0" destOrd="0" presId="urn:microsoft.com/office/officeart/2005/8/layout/matrix1"/>
    <dgm:cxn modelId="{14843DB2-83F2-4921-99E6-488D893197FD}" type="presOf" srcId="{EB6C2701-65A5-4C74-9A93-0148E188643B}" destId="{0E1135A1-BFA4-4699-8CDC-F08948EBC8F0}" srcOrd="1" destOrd="0" presId="urn:microsoft.com/office/officeart/2005/8/layout/matrix1"/>
    <dgm:cxn modelId="{FADC1700-D516-4EB4-B0AB-23C1A419C873}" type="presOf" srcId="{6DE9DD75-3AF9-49A2-B3BB-7CF081ACE10A}" destId="{E193F13B-0F3B-4223-98F5-C5227B2F1104}" srcOrd="1" destOrd="0" presId="urn:microsoft.com/office/officeart/2005/8/layout/matrix1"/>
    <dgm:cxn modelId="{FC94FA72-F838-4D8B-A537-8CA1C8173DA1}" type="presOf" srcId="{6DE9DD75-3AF9-49A2-B3BB-7CF081ACE10A}" destId="{9F3634B4-828A-4AF5-87E4-9A2E910676FB}" srcOrd="0" destOrd="0" presId="urn:microsoft.com/office/officeart/2005/8/layout/matrix1"/>
    <dgm:cxn modelId="{249D0159-62E7-4306-B58B-430E92B02598}" srcId="{1A69930C-A1A0-43D1-93F5-1BEBDC8BD16C}" destId="{6DE9DD75-3AF9-49A2-B3BB-7CF081ACE10A}" srcOrd="0" destOrd="0" parTransId="{C66B9981-FAC0-4BF0-8F13-DE5C0A4CF1C1}" sibTransId="{177B65E0-15E4-4CC4-9E01-78CDB319A261}"/>
    <dgm:cxn modelId="{4814166B-B92D-438E-A824-9D5B29D05610}" srcId="{1A69930C-A1A0-43D1-93F5-1BEBDC8BD16C}" destId="{F585202D-7D3B-4188-81C5-D4AB2E65A12E}" srcOrd="2" destOrd="0" parTransId="{1E5B6DD0-4B39-4023-BF52-1CDBD5EB7A9A}" sibTransId="{F5BA2104-0F7A-439F-B685-EC1BEB6673A6}"/>
    <dgm:cxn modelId="{FEF45FD4-F004-4CE8-88C5-86F028402E48}" srcId="{1A69930C-A1A0-43D1-93F5-1BEBDC8BD16C}" destId="{79273418-8CA3-46BB-82F0-956C61596C3E}" srcOrd="3" destOrd="0" parTransId="{DB131969-7AE5-44D0-A8C4-1FBD5A08428E}" sibTransId="{9C9F300A-12E3-43D7-A2A7-93160EE3859F}"/>
    <dgm:cxn modelId="{FA7EA492-13B1-40C6-9B0B-DFD43A4F4A71}" type="presOf" srcId="{EB6C2701-65A5-4C74-9A93-0148E188643B}" destId="{5E6775F6-953E-433D-AEC8-BA9D4A21537D}" srcOrd="0" destOrd="0" presId="urn:microsoft.com/office/officeart/2005/8/layout/matrix1"/>
    <dgm:cxn modelId="{E4CCBD25-FD91-4B3D-86F1-681915479D0A}" type="presParOf" srcId="{408ABB3B-0E4F-49B5-8EA3-B850B348A10D}" destId="{4C763C46-8754-4290-9A82-D695212071F1}" srcOrd="0" destOrd="0" presId="urn:microsoft.com/office/officeart/2005/8/layout/matrix1"/>
    <dgm:cxn modelId="{8DDAEBA7-8C40-4A99-9720-812F5FC7FCC4}" type="presParOf" srcId="{4C763C46-8754-4290-9A82-D695212071F1}" destId="{9F3634B4-828A-4AF5-87E4-9A2E910676FB}" srcOrd="0" destOrd="0" presId="urn:microsoft.com/office/officeart/2005/8/layout/matrix1"/>
    <dgm:cxn modelId="{1B38CAD9-C9F1-44CB-9A97-BCD095EBCD99}" type="presParOf" srcId="{4C763C46-8754-4290-9A82-D695212071F1}" destId="{E193F13B-0F3B-4223-98F5-C5227B2F1104}" srcOrd="1" destOrd="0" presId="urn:microsoft.com/office/officeart/2005/8/layout/matrix1"/>
    <dgm:cxn modelId="{B04B8030-C724-4F97-B2BF-F203D8264F9D}" type="presParOf" srcId="{4C763C46-8754-4290-9A82-D695212071F1}" destId="{5E6775F6-953E-433D-AEC8-BA9D4A21537D}" srcOrd="2" destOrd="0" presId="urn:microsoft.com/office/officeart/2005/8/layout/matrix1"/>
    <dgm:cxn modelId="{BBB4F4DC-0E49-4C22-94E1-F4E4CD9A8E98}" type="presParOf" srcId="{4C763C46-8754-4290-9A82-D695212071F1}" destId="{0E1135A1-BFA4-4699-8CDC-F08948EBC8F0}" srcOrd="3" destOrd="0" presId="urn:microsoft.com/office/officeart/2005/8/layout/matrix1"/>
    <dgm:cxn modelId="{3BD17842-B320-4F5E-9306-C4BED238DF75}" type="presParOf" srcId="{4C763C46-8754-4290-9A82-D695212071F1}" destId="{DF6D7C46-30D5-4A6F-BCE9-73003095115D}" srcOrd="4" destOrd="0" presId="urn:microsoft.com/office/officeart/2005/8/layout/matrix1"/>
    <dgm:cxn modelId="{78D885DC-4F46-4513-A3F6-9A919A51E38F}" type="presParOf" srcId="{4C763C46-8754-4290-9A82-D695212071F1}" destId="{D0359C05-334A-42C8-8CA8-62374367EC56}" srcOrd="5" destOrd="0" presId="urn:microsoft.com/office/officeart/2005/8/layout/matrix1"/>
    <dgm:cxn modelId="{468F6A95-BB05-40FB-8B8E-B8C22431F99A}" type="presParOf" srcId="{4C763C46-8754-4290-9A82-D695212071F1}" destId="{BE5ABCC8-C7AE-4DA6-947F-5FAA6EFE6ECC}" srcOrd="6" destOrd="0" presId="urn:microsoft.com/office/officeart/2005/8/layout/matrix1"/>
    <dgm:cxn modelId="{20905998-65B3-48D9-84D1-C203C05ABB13}" type="presParOf" srcId="{4C763C46-8754-4290-9A82-D695212071F1}" destId="{904EDE84-82B1-4E42-8886-F898F2DFF865}" srcOrd="7" destOrd="0" presId="urn:microsoft.com/office/officeart/2005/8/layout/matrix1"/>
    <dgm:cxn modelId="{369F26A9-5462-4909-95F9-5BB5C706109C}" type="presParOf" srcId="{408ABB3B-0E4F-49B5-8EA3-B850B348A10D}" destId="{92D4B1B4-1956-41F2-B77F-F94D7B3FC17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A6231-DC05-4E3A-B91D-4D36A0F9F348}">
      <dsp:nvSpPr>
        <dsp:cNvPr id="0" name=""/>
        <dsp:cNvSpPr/>
      </dsp:nvSpPr>
      <dsp:spPr>
        <a:xfrm>
          <a:off x="0" y="4857237"/>
          <a:ext cx="7272808" cy="10626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Наставники</a:t>
          </a:r>
          <a:endParaRPr lang="kk-KZ" sz="2000" kern="1200" dirty="0" smtClean="0"/>
        </a:p>
      </dsp:txBody>
      <dsp:txXfrm>
        <a:off x="0" y="4857237"/>
        <a:ext cx="7272808" cy="573828"/>
      </dsp:txXfrm>
    </dsp:sp>
    <dsp:sp modelId="{0A0D18E2-3F98-4F44-A159-3EBFEED57AE9}">
      <dsp:nvSpPr>
        <dsp:cNvPr id="0" name=""/>
        <dsp:cNvSpPr/>
      </dsp:nvSpPr>
      <dsp:spPr>
        <a:xfrm>
          <a:off x="0" y="5409813"/>
          <a:ext cx="3636404" cy="488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300" kern="1200" dirty="0" smtClean="0"/>
            <a:t>Альмагамбетова Эльмира</a:t>
          </a:r>
          <a:endParaRPr lang="kk-KZ" sz="2300" kern="1200" dirty="0" smtClean="0"/>
        </a:p>
      </dsp:txBody>
      <dsp:txXfrm>
        <a:off x="0" y="5409813"/>
        <a:ext cx="3636404" cy="488816"/>
      </dsp:txXfrm>
    </dsp:sp>
    <dsp:sp modelId="{132792CC-FB4D-4E64-A612-E951CA0F5CE2}">
      <dsp:nvSpPr>
        <dsp:cNvPr id="0" name=""/>
        <dsp:cNvSpPr/>
      </dsp:nvSpPr>
      <dsp:spPr>
        <a:xfrm>
          <a:off x="3636404" y="5409813"/>
          <a:ext cx="3636404" cy="4888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300" kern="1200" dirty="0" smtClean="0"/>
            <a:t>Бойков Виталий</a:t>
          </a:r>
          <a:endParaRPr lang="en-US" sz="2300" kern="1200" dirty="0" smtClean="0"/>
        </a:p>
      </dsp:txBody>
      <dsp:txXfrm>
        <a:off x="3636404" y="5409813"/>
        <a:ext cx="3636404" cy="488816"/>
      </dsp:txXfrm>
    </dsp:sp>
    <dsp:sp modelId="{BD5C6703-0418-4B28-80AE-D8CBDAB03352}">
      <dsp:nvSpPr>
        <dsp:cNvPr id="0" name=""/>
        <dsp:cNvSpPr/>
      </dsp:nvSpPr>
      <dsp:spPr>
        <a:xfrm rot="10800000">
          <a:off x="0" y="3238829"/>
          <a:ext cx="7272808" cy="16343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Компания стажировки</a:t>
          </a:r>
          <a:endParaRPr lang="kk-KZ" sz="2000" kern="1200" dirty="0" smtClean="0"/>
        </a:p>
      </dsp:txBody>
      <dsp:txXfrm rot="-10800000">
        <a:off x="0" y="3238829"/>
        <a:ext cx="7272808" cy="573656"/>
      </dsp:txXfrm>
    </dsp:sp>
    <dsp:sp modelId="{0A354812-29B5-4CAC-A187-86251DC295F2}">
      <dsp:nvSpPr>
        <dsp:cNvPr id="0" name=""/>
        <dsp:cNvSpPr/>
      </dsp:nvSpPr>
      <dsp:spPr>
        <a:xfrm>
          <a:off x="0" y="3812485"/>
          <a:ext cx="3636404" cy="488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300" kern="1200" dirty="0" smtClean="0"/>
            <a:t>АО </a:t>
          </a:r>
          <a:r>
            <a:rPr lang="en-US" sz="2300" kern="1200" dirty="0" smtClean="0"/>
            <a:t>“</a:t>
          </a:r>
          <a:r>
            <a:rPr lang="en-US" sz="2300" kern="1200" dirty="0" err="1" smtClean="0"/>
            <a:t>Kcell</a:t>
          </a:r>
          <a:r>
            <a:rPr lang="en-US" sz="2300" kern="1200" dirty="0" smtClean="0"/>
            <a:t>”</a:t>
          </a:r>
          <a:endParaRPr lang="kk-KZ" sz="2300" kern="1200" dirty="0" smtClean="0"/>
        </a:p>
      </dsp:txBody>
      <dsp:txXfrm>
        <a:off x="0" y="3812485"/>
        <a:ext cx="3636404" cy="488670"/>
      </dsp:txXfrm>
    </dsp:sp>
    <dsp:sp modelId="{A26BE443-31E9-4319-9252-479B8DB45110}">
      <dsp:nvSpPr>
        <dsp:cNvPr id="0" name=""/>
        <dsp:cNvSpPr/>
      </dsp:nvSpPr>
      <dsp:spPr>
        <a:xfrm>
          <a:off x="3636404" y="3812485"/>
          <a:ext cx="3636404" cy="488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300" kern="1200" dirty="0" smtClean="0"/>
            <a:t>Отдел бизнес аналитики</a:t>
          </a:r>
          <a:endParaRPr lang="kk-KZ" sz="2300" kern="1200" dirty="0" smtClean="0"/>
        </a:p>
      </dsp:txBody>
      <dsp:txXfrm>
        <a:off x="3636404" y="3812485"/>
        <a:ext cx="3636404" cy="488670"/>
      </dsp:txXfrm>
    </dsp:sp>
    <dsp:sp modelId="{5A4A8E7A-D86A-4729-9A96-F717466AA81C}">
      <dsp:nvSpPr>
        <dsp:cNvPr id="0" name=""/>
        <dsp:cNvSpPr/>
      </dsp:nvSpPr>
      <dsp:spPr>
        <a:xfrm rot="10800000">
          <a:off x="0" y="1620421"/>
          <a:ext cx="7272808" cy="16343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Длительность</a:t>
          </a:r>
          <a:endParaRPr lang="kk-KZ" sz="2000" kern="1200" dirty="0" smtClean="0"/>
        </a:p>
      </dsp:txBody>
      <dsp:txXfrm rot="-10800000">
        <a:off x="0" y="1620421"/>
        <a:ext cx="7272808" cy="573656"/>
      </dsp:txXfrm>
    </dsp:sp>
    <dsp:sp modelId="{F4F3606C-B156-439F-9E92-E4590E4FE319}">
      <dsp:nvSpPr>
        <dsp:cNvPr id="0" name=""/>
        <dsp:cNvSpPr/>
      </dsp:nvSpPr>
      <dsp:spPr>
        <a:xfrm>
          <a:off x="0" y="2194077"/>
          <a:ext cx="7272808" cy="488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300" kern="1200" smtClean="0"/>
            <a:t>82 </a:t>
          </a:r>
          <a:r>
            <a:rPr lang="kk-KZ" sz="2300" kern="1200" dirty="0" smtClean="0"/>
            <a:t>дней</a:t>
          </a:r>
          <a:endParaRPr lang="kk-KZ" sz="2300" kern="1200" dirty="0" smtClean="0"/>
        </a:p>
      </dsp:txBody>
      <dsp:txXfrm>
        <a:off x="0" y="2194077"/>
        <a:ext cx="7272808" cy="488670"/>
      </dsp:txXfrm>
    </dsp:sp>
    <dsp:sp modelId="{B8611129-CB7C-41D8-8E45-B6D58A9E77E7}">
      <dsp:nvSpPr>
        <dsp:cNvPr id="0" name=""/>
        <dsp:cNvSpPr/>
      </dsp:nvSpPr>
      <dsp:spPr>
        <a:xfrm rot="10800000">
          <a:off x="0" y="2013"/>
          <a:ext cx="7272808" cy="16343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Период</a:t>
          </a:r>
          <a:endParaRPr lang="ru-RU" sz="2000" kern="1200" dirty="0"/>
        </a:p>
      </dsp:txBody>
      <dsp:txXfrm rot="-10800000">
        <a:off x="0" y="2013"/>
        <a:ext cx="7272808" cy="573656"/>
      </dsp:txXfrm>
    </dsp:sp>
    <dsp:sp modelId="{7FA258B9-8DE5-473A-A8EF-1D6949379240}">
      <dsp:nvSpPr>
        <dsp:cNvPr id="0" name=""/>
        <dsp:cNvSpPr/>
      </dsp:nvSpPr>
      <dsp:spPr>
        <a:xfrm>
          <a:off x="0" y="575669"/>
          <a:ext cx="7272808" cy="488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300" kern="1200" dirty="0" smtClean="0"/>
            <a:t>17 июня-6 сентября</a:t>
          </a:r>
          <a:endParaRPr lang="ru-RU" sz="2300" kern="1200" dirty="0"/>
        </a:p>
      </dsp:txBody>
      <dsp:txXfrm>
        <a:off x="0" y="575669"/>
        <a:ext cx="7272808" cy="48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C1F6E-F7C7-49A2-8BAC-07804F622017}">
      <dsp:nvSpPr>
        <dsp:cNvPr id="0" name=""/>
        <dsp:cNvSpPr/>
      </dsp:nvSpPr>
      <dsp:spPr>
        <a:xfrm>
          <a:off x="0" y="1512168"/>
          <a:ext cx="9144000" cy="201622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8B07F-780D-4766-AF21-DA9F3B2869AC}">
      <dsp:nvSpPr>
        <dsp:cNvPr id="0" name=""/>
        <dsp:cNvSpPr/>
      </dsp:nvSpPr>
      <dsp:spPr>
        <a:xfrm>
          <a:off x="3616" y="0"/>
          <a:ext cx="1581224" cy="201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 smtClean="0">
              <a:solidFill>
                <a:schemeClr val="bg1"/>
              </a:solidFill>
            </a:rPr>
            <a:t>Изучение </a:t>
          </a:r>
          <a:r>
            <a:rPr lang="en-US" sz="1800" kern="1200" dirty="0" smtClean="0">
              <a:solidFill>
                <a:schemeClr val="bg1"/>
              </a:solidFill>
            </a:rPr>
            <a:t>Visual Basic, </a:t>
          </a:r>
          <a:r>
            <a:rPr lang="kk-KZ" sz="1800" kern="1200" dirty="0" smtClean="0">
              <a:solidFill>
                <a:schemeClr val="bg1"/>
              </a:solidFill>
            </a:rPr>
            <a:t>аннотация переменных</a:t>
          </a:r>
          <a:endParaRPr lang="ru-RU" sz="1800" kern="1200" dirty="0">
            <a:solidFill>
              <a:schemeClr val="bg1"/>
            </a:solidFill>
          </a:endParaRPr>
        </a:p>
      </dsp:txBody>
      <dsp:txXfrm>
        <a:off x="3616" y="0"/>
        <a:ext cx="1581224" cy="2016224"/>
      </dsp:txXfrm>
    </dsp:sp>
    <dsp:sp modelId="{A18B7FD7-53D3-4745-A852-B58D6BCAE197}">
      <dsp:nvSpPr>
        <dsp:cNvPr id="0" name=""/>
        <dsp:cNvSpPr/>
      </dsp:nvSpPr>
      <dsp:spPr>
        <a:xfrm>
          <a:off x="79016" y="2246106"/>
          <a:ext cx="1430425" cy="548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2130A-6BD9-47AA-9E98-E235ED273476}">
      <dsp:nvSpPr>
        <dsp:cNvPr id="0" name=""/>
        <dsp:cNvSpPr/>
      </dsp:nvSpPr>
      <dsp:spPr>
        <a:xfrm>
          <a:off x="1663902" y="3024336"/>
          <a:ext cx="1581224" cy="201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 smtClean="0">
              <a:solidFill>
                <a:schemeClr val="bg1"/>
              </a:solidFill>
            </a:rPr>
            <a:t>Работа с файлами,выбор системы декодировки русского языка</a:t>
          </a:r>
          <a:endParaRPr lang="ru-RU" sz="1800" kern="1200" dirty="0">
            <a:solidFill>
              <a:schemeClr val="bg1"/>
            </a:solidFill>
          </a:endParaRPr>
        </a:p>
      </dsp:txBody>
      <dsp:txXfrm>
        <a:off x="1663902" y="3024336"/>
        <a:ext cx="1581224" cy="2016224"/>
      </dsp:txXfrm>
    </dsp:sp>
    <dsp:sp modelId="{98D99987-9605-4F08-9BF0-63DBBA40C4FE}">
      <dsp:nvSpPr>
        <dsp:cNvPr id="0" name=""/>
        <dsp:cNvSpPr/>
      </dsp:nvSpPr>
      <dsp:spPr>
        <a:xfrm>
          <a:off x="1791912" y="2246106"/>
          <a:ext cx="1325203" cy="548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862F4-B949-4B94-B9B2-9C09287E18D9}">
      <dsp:nvSpPr>
        <dsp:cNvPr id="0" name=""/>
        <dsp:cNvSpPr/>
      </dsp:nvSpPr>
      <dsp:spPr>
        <a:xfrm>
          <a:off x="3324187" y="0"/>
          <a:ext cx="1581224" cy="201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 smtClean="0">
              <a:solidFill>
                <a:schemeClr val="bg1"/>
              </a:solidFill>
            </a:rPr>
            <a:t>ООП, строение классов, логических функций, циклов</a:t>
          </a:r>
          <a:endParaRPr lang="ru-RU" sz="1800" kern="1200" dirty="0">
            <a:solidFill>
              <a:schemeClr val="bg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k-KZ" sz="1100" kern="1200" dirty="0" smtClean="0">
              <a:solidFill>
                <a:schemeClr val="bg1"/>
              </a:solidFill>
            </a:rPr>
            <a:t>27.06-12.07</a:t>
          </a:r>
          <a:endParaRPr lang="ru-RU" sz="1100" kern="1200" dirty="0">
            <a:solidFill>
              <a:schemeClr val="bg1"/>
            </a:solidFill>
          </a:endParaRPr>
        </a:p>
      </dsp:txBody>
      <dsp:txXfrm>
        <a:off x="3324187" y="0"/>
        <a:ext cx="1581224" cy="2016224"/>
      </dsp:txXfrm>
    </dsp:sp>
    <dsp:sp modelId="{0C33DCCB-2496-4BDD-9D1E-83E715A45DF4}">
      <dsp:nvSpPr>
        <dsp:cNvPr id="0" name=""/>
        <dsp:cNvSpPr/>
      </dsp:nvSpPr>
      <dsp:spPr>
        <a:xfrm>
          <a:off x="3444513" y="2246106"/>
          <a:ext cx="1340572" cy="548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8CF63-873B-4271-8A86-4298CC60C09E}">
      <dsp:nvSpPr>
        <dsp:cNvPr id="0" name=""/>
        <dsp:cNvSpPr/>
      </dsp:nvSpPr>
      <dsp:spPr>
        <a:xfrm>
          <a:off x="4984473" y="3024336"/>
          <a:ext cx="1581224" cy="201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 smtClean="0">
              <a:solidFill>
                <a:schemeClr val="bg1"/>
              </a:solidFill>
            </a:rPr>
            <a:t>Сравнение отладчиков и выбор, тестирование, исправление ошибок </a:t>
          </a:r>
          <a:endParaRPr lang="ru-RU" sz="1800" kern="1200" dirty="0">
            <a:solidFill>
              <a:schemeClr val="bg1"/>
            </a:solidFill>
          </a:endParaRPr>
        </a:p>
      </dsp:txBody>
      <dsp:txXfrm>
        <a:off x="4984473" y="3024336"/>
        <a:ext cx="1581224" cy="2016224"/>
      </dsp:txXfrm>
    </dsp:sp>
    <dsp:sp modelId="{F4DE030D-F87E-4C14-AFC7-911D20797785}">
      <dsp:nvSpPr>
        <dsp:cNvPr id="0" name=""/>
        <dsp:cNvSpPr/>
      </dsp:nvSpPr>
      <dsp:spPr>
        <a:xfrm>
          <a:off x="5097112" y="2246106"/>
          <a:ext cx="1355945" cy="548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E5EFB-C3EC-42A4-92E9-D5AC1F4B48A8}">
      <dsp:nvSpPr>
        <dsp:cNvPr id="0" name=""/>
        <dsp:cNvSpPr/>
      </dsp:nvSpPr>
      <dsp:spPr>
        <a:xfrm>
          <a:off x="6644759" y="0"/>
          <a:ext cx="1581224" cy="201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1800" kern="1200" dirty="0" smtClean="0">
              <a:solidFill>
                <a:schemeClr val="bg1"/>
              </a:solidFill>
            </a:rPr>
            <a:t>Описание работы, компоновка кода, сдача работы</a:t>
          </a:r>
          <a:endParaRPr lang="ru-RU" sz="1800" kern="1200" dirty="0">
            <a:solidFill>
              <a:schemeClr val="bg1"/>
            </a:solidFill>
          </a:endParaRPr>
        </a:p>
      </dsp:txBody>
      <dsp:txXfrm>
        <a:off x="6644759" y="0"/>
        <a:ext cx="1581224" cy="2016224"/>
      </dsp:txXfrm>
    </dsp:sp>
    <dsp:sp modelId="{083851AE-1DD6-454A-BB2D-8616E41B86E3}">
      <dsp:nvSpPr>
        <dsp:cNvPr id="0" name=""/>
        <dsp:cNvSpPr/>
      </dsp:nvSpPr>
      <dsp:spPr>
        <a:xfrm>
          <a:off x="6749713" y="2246106"/>
          <a:ext cx="1371314" cy="5483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CA879-C151-4B70-B6BE-0D61CF599D8F}">
      <dsp:nvSpPr>
        <dsp:cNvPr id="0" name=""/>
        <dsp:cNvSpPr/>
      </dsp:nvSpPr>
      <dsp:spPr>
        <a:xfrm rot="16200000">
          <a:off x="44878" y="-44878"/>
          <a:ext cx="2196244" cy="2286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Деархивирует файл по определенной системой декодировки</a:t>
          </a:r>
          <a:endParaRPr lang="ru-RU" sz="2000" kern="1200" dirty="0"/>
        </a:p>
      </dsp:txBody>
      <dsp:txXfrm rot="5400000">
        <a:off x="0" y="0"/>
        <a:ext cx="2286000" cy="1647183"/>
      </dsp:txXfrm>
    </dsp:sp>
    <dsp:sp modelId="{0F56FA62-C4A1-4AB8-996A-3C3E0CDBF5FE}">
      <dsp:nvSpPr>
        <dsp:cNvPr id="0" name=""/>
        <dsp:cNvSpPr/>
      </dsp:nvSpPr>
      <dsp:spPr>
        <a:xfrm>
          <a:off x="2286000" y="0"/>
          <a:ext cx="2286000" cy="219624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Читает файл</a:t>
          </a:r>
          <a:endParaRPr lang="ru-RU" sz="2000" kern="1200" dirty="0"/>
        </a:p>
      </dsp:txBody>
      <dsp:txXfrm>
        <a:off x="2286000" y="0"/>
        <a:ext cx="2286000" cy="1647183"/>
      </dsp:txXfrm>
    </dsp:sp>
    <dsp:sp modelId="{D6645B6B-E0CA-42B8-917F-3D950A2EE981}">
      <dsp:nvSpPr>
        <dsp:cNvPr id="0" name=""/>
        <dsp:cNvSpPr/>
      </dsp:nvSpPr>
      <dsp:spPr>
        <a:xfrm rot="10800000">
          <a:off x="0" y="2196244"/>
          <a:ext cx="2286000" cy="219624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Сортирует данные по ключам</a:t>
          </a:r>
          <a:endParaRPr lang="ru-RU" sz="2000" kern="1200" dirty="0"/>
        </a:p>
      </dsp:txBody>
      <dsp:txXfrm rot="10800000">
        <a:off x="0" y="2745305"/>
        <a:ext cx="2286000" cy="1647183"/>
      </dsp:txXfrm>
    </dsp:sp>
    <dsp:sp modelId="{BD0FF5D9-0397-4247-B421-C97F8E460243}">
      <dsp:nvSpPr>
        <dsp:cNvPr id="0" name=""/>
        <dsp:cNvSpPr/>
      </dsp:nvSpPr>
      <dsp:spPr>
        <a:xfrm rot="5400000">
          <a:off x="2330878" y="2151366"/>
          <a:ext cx="2196244" cy="2286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Сохраняет результаты на тр</a:t>
          </a:r>
          <a:r>
            <a:rPr lang="ru-KZ" sz="2000" kern="1200" dirty="0" smtClean="0"/>
            <a:t>ё</a:t>
          </a:r>
          <a:r>
            <a:rPr lang="kk-KZ" sz="2000" kern="1200" dirty="0" smtClean="0"/>
            <a:t>х файлах</a:t>
          </a:r>
          <a:endParaRPr lang="ru-RU" sz="2000" kern="1200" dirty="0"/>
        </a:p>
      </dsp:txBody>
      <dsp:txXfrm rot="-5400000">
        <a:off x="2286000" y="2745304"/>
        <a:ext cx="2286000" cy="1647183"/>
      </dsp:txXfrm>
    </dsp:sp>
    <dsp:sp modelId="{E1485507-BDAD-4924-8530-437FEC313287}">
      <dsp:nvSpPr>
        <dsp:cNvPr id="0" name=""/>
        <dsp:cNvSpPr/>
      </dsp:nvSpPr>
      <dsp:spPr>
        <a:xfrm>
          <a:off x="1512163" y="1632605"/>
          <a:ext cx="1547672" cy="1127277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000" kern="1200" dirty="0" smtClean="0"/>
            <a:t>Программа</a:t>
          </a:r>
          <a:endParaRPr lang="ru-RU" sz="2000" kern="1200" dirty="0"/>
        </a:p>
      </dsp:txBody>
      <dsp:txXfrm>
        <a:off x="1567192" y="1687634"/>
        <a:ext cx="1437614" cy="10172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634B4-828A-4AF5-87E4-9A2E910676FB}">
      <dsp:nvSpPr>
        <dsp:cNvPr id="0" name=""/>
        <dsp:cNvSpPr/>
      </dsp:nvSpPr>
      <dsp:spPr>
        <a:xfrm rot="16200000">
          <a:off x="18001" y="-18001"/>
          <a:ext cx="2196244" cy="223224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100" kern="1200" dirty="0" smtClean="0"/>
            <a:t>Познакомилась с новыми людьми</a:t>
          </a:r>
          <a:endParaRPr lang="ru-RU" sz="2100" kern="1200" dirty="0"/>
        </a:p>
      </dsp:txBody>
      <dsp:txXfrm rot="5400000">
        <a:off x="0" y="0"/>
        <a:ext cx="2232248" cy="1647183"/>
      </dsp:txXfrm>
    </dsp:sp>
    <dsp:sp modelId="{5E6775F6-953E-433D-AEC8-BA9D4A21537D}">
      <dsp:nvSpPr>
        <dsp:cNvPr id="0" name=""/>
        <dsp:cNvSpPr/>
      </dsp:nvSpPr>
      <dsp:spPr>
        <a:xfrm>
          <a:off x="2232248" y="0"/>
          <a:ext cx="2232248" cy="219624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100" kern="1200" dirty="0" smtClean="0"/>
            <a:t>Присутвовала дружелюбная атмосфера</a:t>
          </a:r>
          <a:endParaRPr lang="ru-RU" sz="2100" kern="1200" dirty="0"/>
        </a:p>
      </dsp:txBody>
      <dsp:txXfrm>
        <a:off x="2232248" y="0"/>
        <a:ext cx="2232248" cy="1647183"/>
      </dsp:txXfrm>
    </dsp:sp>
    <dsp:sp modelId="{DF6D7C46-30D5-4A6F-BCE9-73003095115D}">
      <dsp:nvSpPr>
        <dsp:cNvPr id="0" name=""/>
        <dsp:cNvSpPr/>
      </dsp:nvSpPr>
      <dsp:spPr>
        <a:xfrm rot="10800000">
          <a:off x="0" y="2196244"/>
          <a:ext cx="2232248" cy="219624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100" kern="1200" dirty="0" smtClean="0"/>
            <a:t>Обсуждение задачи</a:t>
          </a:r>
          <a:endParaRPr lang="ru-RU" sz="2100" kern="1200" dirty="0"/>
        </a:p>
      </dsp:txBody>
      <dsp:txXfrm rot="10800000">
        <a:off x="0" y="2745305"/>
        <a:ext cx="2232248" cy="1647183"/>
      </dsp:txXfrm>
    </dsp:sp>
    <dsp:sp modelId="{BE5ABCC8-C7AE-4DA6-947F-5FAA6EFE6ECC}">
      <dsp:nvSpPr>
        <dsp:cNvPr id="0" name=""/>
        <dsp:cNvSpPr/>
      </dsp:nvSpPr>
      <dsp:spPr>
        <a:xfrm rot="5400000">
          <a:off x="2250250" y="2178242"/>
          <a:ext cx="2196244" cy="223224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100" kern="1200" dirty="0" smtClean="0"/>
            <a:t>Чаепитие</a:t>
          </a:r>
          <a:endParaRPr lang="ru-RU" sz="2100" kern="1200" dirty="0"/>
        </a:p>
      </dsp:txBody>
      <dsp:txXfrm rot="-5400000">
        <a:off x="2232248" y="2745304"/>
        <a:ext cx="2232248" cy="1647183"/>
      </dsp:txXfrm>
    </dsp:sp>
    <dsp:sp modelId="{92D4B1B4-1956-41F2-B77F-F94D7B3FC170}">
      <dsp:nvSpPr>
        <dsp:cNvPr id="0" name=""/>
        <dsp:cNvSpPr/>
      </dsp:nvSpPr>
      <dsp:spPr>
        <a:xfrm>
          <a:off x="1511269" y="1693935"/>
          <a:ext cx="1441956" cy="100461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k-KZ" sz="2100" kern="1200" dirty="0" smtClean="0"/>
            <a:t>Общение</a:t>
          </a:r>
          <a:endParaRPr lang="ru-RU" sz="2100" kern="1200" dirty="0"/>
        </a:p>
      </dsp:txBody>
      <dsp:txXfrm>
        <a:off x="1560310" y="1742976"/>
        <a:ext cx="1343874" cy="906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8443A-26FD-4430-AE7F-3520233FAA14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64A13-2018-491B-AEA3-F7FC5CB81A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6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64A13-2018-491B-AEA3-F7FC5CB81A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7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BD04-8258-42CD-9EDB-615227048B9A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BD04-8258-42CD-9EDB-615227048B9A}" type="datetimeFigureOut">
              <a:rPr lang="ru-RU" smtClean="0"/>
              <a:t>12.09.2019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921D-B76B-453A-840D-B9FB1A1E68B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43808" y="836712"/>
            <a:ext cx="7772400" cy="1470025"/>
          </a:xfrm>
        </p:spPr>
        <p:txBody>
          <a:bodyPr>
            <a:normAutofit/>
          </a:bodyPr>
          <a:lstStyle/>
          <a:p>
            <a:r>
              <a:rPr lang="kk-KZ" sz="3200" dirty="0" smtClean="0">
                <a:solidFill>
                  <a:schemeClr val="bg1"/>
                </a:solidFill>
                <a:latin typeface="Futura Md BT" pitchFamily="34" charset="0"/>
              </a:rPr>
              <a:t>Цифровое лето-2019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Ð°ÑÑÐ¸Ð½ÐºÐ¸ Ð¿Ð¾ Ð·Ð°Ð¿ÑÐ¾ÑÑ ÐºÑÐµÐ»Ð» Ð»Ð¾Ð³Ð¾ ÑÑÐ°Ð½ÑÐ¿Ð°ÑÐµÐ½Ñ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3855"/>
            <a:ext cx="1331640" cy="47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60232" y="587727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dirty="0" smtClean="0">
                <a:solidFill>
                  <a:schemeClr val="bg1"/>
                </a:solidFill>
              </a:rPr>
              <a:t>Каратай Асия</a:t>
            </a:r>
          </a:p>
          <a:p>
            <a:r>
              <a:rPr lang="kk-KZ" dirty="0" smtClean="0">
                <a:solidFill>
                  <a:schemeClr val="bg1"/>
                </a:solidFill>
              </a:rPr>
              <a:t>12.09.2019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0"/>
            <a:ext cx="4320480" cy="936104"/>
          </a:xfrm>
        </p:spPr>
        <p:txBody>
          <a:bodyPr>
            <a:normAutofit/>
          </a:bodyPr>
          <a:lstStyle/>
          <a:p>
            <a:r>
              <a:rPr lang="kk-KZ" sz="3200" dirty="0" smtClean="0">
                <a:solidFill>
                  <a:schemeClr val="bg1"/>
                </a:solidFill>
                <a:latin typeface="Futura Md BT" pitchFamily="34" charset="0"/>
              </a:rPr>
              <a:t>Цифровое лето-2019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Picture 2" descr="ÐÐ°ÑÑÐ¸Ð½ÐºÐ¸ Ð¿Ð¾ Ð·Ð°Ð¿ÑÐ¾ÑÑ ÐºÑÐµÐ»Ð» Ð»Ð¾Ð³Ð¾ ÑÑÐ°Ð½ÑÐ¿Ð°ÑÐµÐ½Ñ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331640" cy="47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Схема 31"/>
          <p:cNvGraphicFramePr/>
          <p:nvPr>
            <p:extLst>
              <p:ext uri="{D42A27DB-BD31-4B8C-83A1-F6EECF244321}">
                <p14:modId xmlns:p14="http://schemas.microsoft.com/office/powerpoint/2010/main" val="4047548979"/>
              </p:ext>
            </p:extLst>
          </p:nvPr>
        </p:nvGraphicFramePr>
        <p:xfrm>
          <a:off x="1979712" y="936104"/>
          <a:ext cx="7272808" cy="5921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>
            <p:custDataLst>
              <p:tags r:id="rId1"/>
            </p:custDataLst>
          </p:nvPr>
        </p:nvSpPr>
        <p:spPr>
          <a:xfrm>
            <a:off x="925350" y="3192406"/>
            <a:ext cx="7955280" cy="44449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2"/>
            </p:custDataLst>
          </p:nvPr>
        </p:nvSpPr>
        <p:spPr>
          <a:xfrm>
            <a:off x="-18434" y="3238657"/>
            <a:ext cx="955390" cy="415498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201</a:t>
            </a:r>
            <a:r>
              <a:rPr lang="kk-KZ" sz="27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9</a:t>
            </a:r>
            <a:endParaRPr lang="en-US" sz="27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>
            <p:custDataLst>
              <p:tags r:id="rId3"/>
            </p:custDataLst>
          </p:nvPr>
        </p:nvSpPr>
        <p:spPr>
          <a:xfrm>
            <a:off x="925349" y="3192406"/>
            <a:ext cx="1240917" cy="4533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kk-KZ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Июнь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2" name="Straight Connector 7"/>
          <p:cNvCxnSpPr/>
          <p:nvPr>
            <p:custDataLst>
              <p:tags r:id="rId4"/>
            </p:custDataLst>
          </p:nvPr>
        </p:nvCxnSpPr>
        <p:spPr>
          <a:xfrm>
            <a:off x="1891061" y="3362427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>
            <p:custDataLst>
              <p:tags r:id="rId5"/>
            </p:custDataLst>
          </p:nvPr>
        </p:nvSpPr>
        <p:spPr>
          <a:xfrm>
            <a:off x="1965152" y="3170391"/>
            <a:ext cx="142139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kk-KZ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Июль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Straight Connector 10"/>
          <p:cNvCxnSpPr/>
          <p:nvPr>
            <p:custDataLst>
              <p:tags r:id="rId6"/>
            </p:custDataLst>
          </p:nvPr>
        </p:nvCxnSpPr>
        <p:spPr>
          <a:xfrm>
            <a:off x="2724295" y="3380357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>
            <p:custDataLst>
              <p:tags r:id="rId7"/>
            </p:custDataLst>
          </p:nvPr>
        </p:nvSpPr>
        <p:spPr>
          <a:xfrm>
            <a:off x="3753783" y="3205413"/>
            <a:ext cx="3119913" cy="44449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kk-KZ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Август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>
            <p:custDataLst>
              <p:tags r:id="rId8"/>
            </p:custDataLst>
          </p:nvPr>
        </p:nvSpPr>
        <p:spPr>
          <a:xfrm>
            <a:off x="5472981" y="3162630"/>
            <a:ext cx="3254340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kk-KZ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Сентябрь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814"/>
          <p:cNvSpPr/>
          <p:nvPr>
            <p:custDataLst>
              <p:tags r:id="rId9"/>
            </p:custDataLst>
          </p:nvPr>
        </p:nvSpPr>
        <p:spPr>
          <a:xfrm>
            <a:off x="925350" y="3636905"/>
            <a:ext cx="7955280" cy="54617"/>
          </a:xfrm>
          <a:prstGeom prst="rect">
            <a:avLst/>
          </a:prstGeom>
          <a:solidFill>
            <a:schemeClr val="tx1">
              <a:alpha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Isosceles Triangle 3816"/>
          <p:cNvSpPr/>
          <p:nvPr>
            <p:custDataLst>
              <p:tags r:id="rId10"/>
            </p:custDataLst>
          </p:nvPr>
        </p:nvSpPr>
        <p:spPr>
          <a:xfrm>
            <a:off x="8277085" y="3636906"/>
            <a:ext cx="146345" cy="149329"/>
          </a:xfrm>
          <a:prstGeom prst="triangle">
            <a:avLst/>
          </a:prstGeom>
          <a:solidFill>
            <a:srgbClr val="94D7E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>
            <p:custDataLst>
              <p:tags r:id="rId11"/>
            </p:custDataLst>
          </p:nvPr>
        </p:nvSpPr>
        <p:spPr>
          <a:xfrm>
            <a:off x="8090619" y="3755247"/>
            <a:ext cx="87966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kk-KZ" sz="2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Сегодня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5-Point Star 3819"/>
          <p:cNvSpPr/>
          <p:nvPr>
            <p:custDataLst>
              <p:tags r:id="rId12"/>
            </p:custDataLst>
          </p:nvPr>
        </p:nvSpPr>
        <p:spPr>
          <a:xfrm>
            <a:off x="7519251" y="2944756"/>
            <a:ext cx="304800" cy="3302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>
            <p:custDataLst>
              <p:tags r:id="rId13"/>
            </p:custDataLst>
          </p:nvPr>
        </p:nvSpPr>
        <p:spPr>
          <a:xfrm>
            <a:off x="7100151" y="2210439"/>
            <a:ext cx="1143000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kk-KZ" dirty="0" smtClean="0">
                <a:solidFill>
                  <a:schemeClr val="bg1"/>
                </a:solidFill>
                <a:latin typeface="Calibri" panose="020F0502020204030204" pitchFamily="34" charset="0"/>
              </a:rPr>
              <a:t>Конец проекта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>
            <p:custDataLst>
              <p:tags r:id="rId14"/>
            </p:custDataLst>
          </p:nvPr>
        </p:nvSpPr>
        <p:spPr>
          <a:xfrm>
            <a:off x="7288533" y="2684552"/>
            <a:ext cx="1120115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kk-KZ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6 сентября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Isosceles Triangle 3827"/>
          <p:cNvSpPr/>
          <p:nvPr>
            <p:custDataLst>
              <p:tags r:id="rId15"/>
            </p:custDataLst>
          </p:nvPr>
        </p:nvSpPr>
        <p:spPr>
          <a:xfrm rot="10800000">
            <a:off x="5756704" y="2944756"/>
            <a:ext cx="304800" cy="330200"/>
          </a:xfrm>
          <a:prstGeom prst="triangl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>
            <p:custDataLst>
              <p:tags r:id="rId16"/>
            </p:custDataLst>
          </p:nvPr>
        </p:nvSpPr>
        <p:spPr>
          <a:xfrm>
            <a:off x="5147104" y="2210439"/>
            <a:ext cx="1524000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kk-KZ" dirty="0" smtClean="0">
                <a:solidFill>
                  <a:schemeClr val="bg1"/>
                </a:solidFill>
                <a:latin typeface="Calibri" panose="020F0502020204030204" pitchFamily="34" charset="0"/>
              </a:rPr>
              <a:t>Начало Хакатона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>
            <p:custDataLst>
              <p:tags r:id="rId17"/>
            </p:custDataLst>
          </p:nvPr>
        </p:nvSpPr>
        <p:spPr>
          <a:xfrm>
            <a:off x="5582893" y="2684552"/>
            <a:ext cx="1120115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kk-KZ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 сентября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Isosceles Triangle 3835"/>
          <p:cNvSpPr/>
          <p:nvPr>
            <p:custDataLst>
              <p:tags r:id="rId18"/>
            </p:custDataLst>
          </p:nvPr>
        </p:nvSpPr>
        <p:spPr>
          <a:xfrm rot="10800000">
            <a:off x="4399340" y="2944756"/>
            <a:ext cx="304800" cy="3302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>
            <p:custDataLst>
              <p:tags r:id="rId19"/>
            </p:custDataLst>
          </p:nvPr>
        </p:nvSpPr>
        <p:spPr>
          <a:xfrm>
            <a:off x="3789740" y="1988840"/>
            <a:ext cx="1524000" cy="670312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kk-KZ" dirty="0" smtClean="0">
                <a:solidFill>
                  <a:schemeClr val="bg1"/>
                </a:solidFill>
                <a:latin typeface="Calibri" panose="020F0502020204030204" pitchFamily="34" charset="0"/>
              </a:rPr>
              <a:t>Прогноз оттока клиентов</a:t>
            </a:r>
          </a:p>
        </p:txBody>
      </p:sp>
      <p:sp>
        <p:nvSpPr>
          <p:cNvPr id="43" name="TextBox 42"/>
          <p:cNvSpPr txBox="1"/>
          <p:nvPr>
            <p:custDataLst>
              <p:tags r:id="rId20"/>
            </p:custDataLst>
          </p:nvPr>
        </p:nvSpPr>
        <p:spPr>
          <a:xfrm>
            <a:off x="4189461" y="2684552"/>
            <a:ext cx="1010661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kk-KZ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22августа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Isosceles Triangle 12773"/>
          <p:cNvSpPr/>
          <p:nvPr>
            <p:custDataLst>
              <p:tags r:id="rId21"/>
            </p:custDataLst>
          </p:nvPr>
        </p:nvSpPr>
        <p:spPr>
          <a:xfrm rot="10800000">
            <a:off x="2859644" y="2944756"/>
            <a:ext cx="304800" cy="330200"/>
          </a:xfrm>
          <a:prstGeom prst="triangl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>
            <p:custDataLst>
              <p:tags r:id="rId22"/>
            </p:custDataLst>
          </p:nvPr>
        </p:nvSpPr>
        <p:spPr>
          <a:xfrm>
            <a:off x="2250044" y="1988840"/>
            <a:ext cx="1524000" cy="670312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kk-KZ" dirty="0" smtClean="0">
                <a:solidFill>
                  <a:schemeClr val="bg1"/>
                </a:solidFill>
                <a:latin typeface="Calibri" panose="020F0502020204030204" pitchFamily="34" charset="0"/>
              </a:rPr>
              <a:t>Извлечение счетов-фактур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Box 45"/>
          <p:cNvSpPr txBox="1"/>
          <p:nvPr>
            <p:custDataLst>
              <p:tags r:id="rId23"/>
            </p:custDataLst>
          </p:nvPr>
        </p:nvSpPr>
        <p:spPr>
          <a:xfrm>
            <a:off x="2648963" y="2684552"/>
            <a:ext cx="1057149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kk-KZ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14 августа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Isosceles Triangle 12787"/>
          <p:cNvSpPr/>
          <p:nvPr>
            <p:custDataLst>
              <p:tags r:id="rId24"/>
            </p:custDataLst>
          </p:nvPr>
        </p:nvSpPr>
        <p:spPr>
          <a:xfrm rot="10800000">
            <a:off x="955283" y="2944756"/>
            <a:ext cx="304800" cy="330200"/>
          </a:xfrm>
          <a:prstGeom prst="triangl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TextBox 47"/>
          <p:cNvSpPr txBox="1"/>
          <p:nvPr>
            <p:custDataLst>
              <p:tags r:id="rId25"/>
            </p:custDataLst>
          </p:nvPr>
        </p:nvSpPr>
        <p:spPr>
          <a:xfrm>
            <a:off x="536183" y="2210439"/>
            <a:ext cx="1143000" cy="448713"/>
          </a:xfrm>
          <a:prstGeom prst="rect">
            <a:avLst/>
          </a:prstGeom>
          <a:noFill/>
        </p:spPr>
        <p:txBody>
          <a:bodyPr vert="horz" wrap="square" lIns="88900" tIns="0" rIns="8890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kk-KZ" dirty="0" smtClean="0">
                <a:solidFill>
                  <a:schemeClr val="bg1"/>
                </a:solidFill>
                <a:latin typeface="Calibri" panose="020F0502020204030204" pitchFamily="34" charset="0"/>
              </a:rPr>
              <a:t>Начало проекта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>
            <p:custDataLst>
              <p:tags r:id="rId26"/>
            </p:custDataLst>
          </p:nvPr>
        </p:nvSpPr>
        <p:spPr>
          <a:xfrm>
            <a:off x="755022" y="2684552"/>
            <a:ext cx="899285" cy="246221"/>
          </a:xfrm>
          <a:prstGeom prst="rect">
            <a:avLst/>
          </a:prstGeom>
          <a:noFill/>
        </p:spPr>
        <p:txBody>
          <a:bodyPr vert="horz" wrap="none" lIns="88900" tIns="0" rIns="88900" bIns="0" rtlCol="0" anchorCtr="1">
            <a:spAutoFit/>
          </a:bodyPr>
          <a:lstStyle/>
          <a:p>
            <a:r>
              <a:rPr lang="kk-KZ" sz="1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17 июня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92" name="Picture 2" descr="ÐÐ°ÑÑÐ¸Ð½ÐºÐ¸ Ð¿Ð¾ Ð·Ð°Ð¿ÑÐ¾ÑÑ ÐºÑÐµÐ»Ð» Ð»Ð¾Ð³Ð¾ ÑÑÐ°Ð½ÑÐ¿Ð°ÑÐµÐ½Ñ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331640" cy="47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1891061" y="1124743"/>
            <a:ext cx="520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k-KZ" sz="2800" dirty="0" smtClean="0">
                <a:solidFill>
                  <a:schemeClr val="bg1"/>
                </a:solidFill>
              </a:rPr>
              <a:t>Временная диаграмма</a:t>
            </a:r>
            <a:endParaRPr lang="ru-RU" sz="28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10"/>
          <p:cNvCxnSpPr/>
          <p:nvPr>
            <p:custDataLst>
              <p:tags r:id="rId27"/>
            </p:custDataLst>
          </p:nvPr>
        </p:nvCxnSpPr>
        <p:spPr>
          <a:xfrm>
            <a:off x="5313739" y="3322791"/>
            <a:ext cx="0" cy="203200"/>
          </a:xfrm>
          <a:prstGeom prst="line">
            <a:avLst/>
          </a:prstGeom>
          <a:ln w="12700">
            <a:solidFill>
              <a:schemeClr val="l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oogle Shape;518;p39"/>
          <p:cNvGrpSpPr/>
          <p:nvPr/>
        </p:nvGrpSpPr>
        <p:grpSpPr>
          <a:xfrm>
            <a:off x="2991698" y="4383164"/>
            <a:ext cx="983079" cy="1564615"/>
            <a:chOff x="715963" y="3538538"/>
            <a:chExt cx="1551087" cy="2468625"/>
          </a:xfrm>
        </p:grpSpPr>
        <p:sp>
          <p:nvSpPr>
            <p:cNvPr id="97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554;p39"/>
          <p:cNvGrpSpPr/>
          <p:nvPr/>
        </p:nvGrpSpPr>
        <p:grpSpPr>
          <a:xfrm rot="10800000">
            <a:off x="57708" y="4383164"/>
            <a:ext cx="1488099" cy="1438821"/>
            <a:chOff x="6545263" y="855663"/>
            <a:chExt cx="2347900" cy="2270150"/>
          </a:xfrm>
        </p:grpSpPr>
        <p:sp>
          <p:nvSpPr>
            <p:cNvPr id="109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530;p39"/>
          <p:cNvGrpSpPr/>
          <p:nvPr/>
        </p:nvGrpSpPr>
        <p:grpSpPr>
          <a:xfrm>
            <a:off x="5045330" y="4693077"/>
            <a:ext cx="1362282" cy="1180199"/>
            <a:chOff x="3305175" y="4144963"/>
            <a:chExt cx="2149388" cy="1862100"/>
          </a:xfrm>
        </p:grpSpPr>
        <p:sp>
          <p:nvSpPr>
            <p:cNvPr id="123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592;p39"/>
          <p:cNvGrpSpPr/>
          <p:nvPr/>
        </p:nvGrpSpPr>
        <p:grpSpPr>
          <a:xfrm>
            <a:off x="7130162" y="4757471"/>
            <a:ext cx="1436856" cy="1142979"/>
            <a:chOff x="9925050" y="4203700"/>
            <a:chExt cx="2267050" cy="1803375"/>
          </a:xfrm>
        </p:grpSpPr>
        <p:sp>
          <p:nvSpPr>
            <p:cNvPr id="13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2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430" y="1201182"/>
            <a:ext cx="7859216" cy="499626"/>
          </a:xfrm>
        </p:spPr>
        <p:txBody>
          <a:bodyPr>
            <a:normAutofit fontScale="90000"/>
          </a:bodyPr>
          <a:lstStyle/>
          <a:p>
            <a:r>
              <a:rPr lang="kk-KZ" dirty="0" smtClean="0">
                <a:solidFill>
                  <a:schemeClr val="bg1"/>
                </a:solidFill>
              </a:rPr>
              <a:t>Извлечение счетов-фактур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243749944"/>
              </p:ext>
            </p:extLst>
          </p:nvPr>
        </p:nvGraphicFramePr>
        <p:xfrm>
          <a:off x="1" y="1700808"/>
          <a:ext cx="91440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6348" y="4015635"/>
            <a:ext cx="116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17-21.06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403642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dirty="0" smtClean="0">
                <a:solidFill>
                  <a:schemeClr val="bg1"/>
                </a:solidFill>
              </a:rPr>
              <a:t>22-26.06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5876" y="403642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dirty="0" smtClean="0">
                <a:solidFill>
                  <a:schemeClr val="bg1"/>
                </a:solidFill>
              </a:rPr>
              <a:t>27.06-12.07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0736" y="401563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k-KZ" dirty="0" smtClean="0">
                <a:solidFill>
                  <a:schemeClr val="bg1"/>
                </a:solidFill>
              </a:rPr>
              <a:t>13.07-2.08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095" y="40072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k-KZ" dirty="0" smtClean="0">
                <a:solidFill>
                  <a:schemeClr val="bg1"/>
                </a:solidFill>
              </a:rPr>
              <a:t>3-14.08</a:t>
            </a:r>
            <a:endParaRPr lang="ru-RU" dirty="0"/>
          </a:p>
        </p:txBody>
      </p:sp>
      <p:pic>
        <p:nvPicPr>
          <p:cNvPr id="10" name="Picture 2" descr="ÐÐ°ÑÑÐ¸Ð½ÐºÐ¸ Ð¿Ð¾ Ð·Ð°Ð¿ÑÐ¾ÑÑ ÐºÑÐµÐ»Ð» Ð»Ð¾Ð³Ð¾ ÑÑÐ°Ð½ÑÐ¿Ð°ÑÐµÐ½Ñ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0"/>
            <a:ext cx="1331640" cy="47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521" y="1036809"/>
            <a:ext cx="8219256" cy="580926"/>
          </a:xfrm>
        </p:spPr>
        <p:txBody>
          <a:bodyPr>
            <a:normAutofit fontScale="90000"/>
          </a:bodyPr>
          <a:lstStyle/>
          <a:p>
            <a:r>
              <a:rPr lang="kk-KZ" dirty="0" smtClean="0">
                <a:solidFill>
                  <a:schemeClr val="bg1"/>
                </a:solidFill>
              </a:rPr>
              <a:t>Проблемы в проекте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" name="Google Shape;587;p39"/>
          <p:cNvGrpSpPr/>
          <p:nvPr/>
        </p:nvGrpSpPr>
        <p:grpSpPr>
          <a:xfrm rot="10800000" flipH="1">
            <a:off x="179512" y="2695272"/>
            <a:ext cx="3096344" cy="2664296"/>
            <a:chOff x="9598025" y="882650"/>
            <a:chExt cx="2266938" cy="1754200"/>
          </a:xfrm>
        </p:grpSpPr>
        <p:sp>
          <p:nvSpPr>
            <p:cNvPr id="4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592;p39"/>
          <p:cNvGrpSpPr/>
          <p:nvPr/>
        </p:nvGrpSpPr>
        <p:grpSpPr>
          <a:xfrm>
            <a:off x="6444208" y="2695272"/>
            <a:ext cx="2520280" cy="2556131"/>
            <a:chOff x="9925050" y="4203700"/>
            <a:chExt cx="2267050" cy="1803375"/>
          </a:xfrm>
        </p:grpSpPr>
        <p:sp>
          <p:nvSpPr>
            <p:cNvPr id="9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635896" y="2204863"/>
            <a:ext cx="20123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3200" dirty="0" smtClean="0">
                <a:solidFill>
                  <a:schemeClr val="bg1"/>
                </a:solidFill>
              </a:rPr>
              <a:t>Отладчик </a:t>
            </a:r>
            <a:r>
              <a:rPr lang="en-US" sz="3200" dirty="0" err="1" smtClean="0">
                <a:solidFill>
                  <a:schemeClr val="bg1"/>
                </a:solidFill>
              </a:rPr>
              <a:t>PyCharm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687073173"/>
              </p:ext>
            </p:extLst>
          </p:nvPr>
        </p:nvGraphicFramePr>
        <p:xfrm>
          <a:off x="0" y="1700808"/>
          <a:ext cx="457200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57950764"/>
              </p:ext>
            </p:extLst>
          </p:nvPr>
        </p:nvGraphicFramePr>
        <p:xfrm>
          <a:off x="4572000" y="1700808"/>
          <a:ext cx="446449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23728" y="980728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400" dirty="0" smtClean="0">
                <a:solidFill>
                  <a:schemeClr val="bg1"/>
                </a:solidFill>
              </a:rPr>
              <a:t>Результаты проекта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3711" y="6021131"/>
            <a:ext cx="5760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k-KZ" sz="4400" dirty="0" smtClean="0">
                <a:solidFill>
                  <a:schemeClr val="bg1"/>
                </a:solidFill>
              </a:rPr>
              <a:t>Спасибо за внимание</a:t>
            </a:r>
            <a:r>
              <a:rPr lang="en-US" sz="4400" smtClean="0">
                <a:solidFill>
                  <a:schemeClr val="bg1"/>
                </a:solidFill>
              </a:rPr>
              <a:t>!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148</Words>
  <Application>Microsoft Office PowerPoint</Application>
  <PresentationFormat>Экран (4:3)</PresentationFormat>
  <Paragraphs>58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Futura Md BT</vt:lpstr>
      <vt:lpstr>Тема Office</vt:lpstr>
      <vt:lpstr>Цифровое лето-2019</vt:lpstr>
      <vt:lpstr>Цифровое лето-2019</vt:lpstr>
      <vt:lpstr>Презентация PowerPoint</vt:lpstr>
      <vt:lpstr>Извлечение счетов-фактур</vt:lpstr>
      <vt:lpstr>Проблемы в проекте?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asus</cp:lastModifiedBy>
  <cp:revision>26</cp:revision>
  <dcterms:created xsi:type="dcterms:W3CDTF">2013-08-02T12:50:28Z</dcterms:created>
  <dcterms:modified xsi:type="dcterms:W3CDTF">2019-09-12T07:02:06Z</dcterms:modified>
</cp:coreProperties>
</file>