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719"/>
  </p:normalViewPr>
  <p:slideViewPr>
    <p:cSldViewPr snapToGrid="0">
      <p:cViewPr>
        <p:scale>
          <a:sx n="102" d="100"/>
          <a:sy n="102" d="100"/>
        </p:scale>
        <p:origin x="2008"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03C04F-09B8-4BFA-B7AD-E6E1310A15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ECA385-76CD-46D5-9FAE-91E234E8E8F8}">
      <dgm:prSet/>
      <dgm:spPr/>
      <dgm:t>
        <a:bodyPr/>
        <a:lstStyle/>
        <a:p>
          <a:r>
            <a:rPr lang="en-US"/>
            <a:t>Google Colab</a:t>
          </a:r>
        </a:p>
      </dgm:t>
    </dgm:pt>
    <dgm:pt modelId="{A0E0D2B3-1691-4988-BF8C-F6358FCD8824}" type="parTrans" cxnId="{B9725927-6B46-478E-B386-EB0E53AE74C6}">
      <dgm:prSet/>
      <dgm:spPr/>
      <dgm:t>
        <a:bodyPr/>
        <a:lstStyle/>
        <a:p>
          <a:endParaRPr lang="en-US"/>
        </a:p>
      </dgm:t>
    </dgm:pt>
    <dgm:pt modelId="{FE5FE0B4-3D3D-4A95-BC98-86285BFF1B67}" type="sibTrans" cxnId="{B9725927-6B46-478E-B386-EB0E53AE74C6}">
      <dgm:prSet/>
      <dgm:spPr/>
      <dgm:t>
        <a:bodyPr/>
        <a:lstStyle/>
        <a:p>
          <a:endParaRPr lang="en-US"/>
        </a:p>
      </dgm:t>
    </dgm:pt>
    <dgm:pt modelId="{528D5B1E-B5EE-4BB2-8457-39F2C57660C3}">
      <dgm:prSet/>
      <dgm:spPr/>
      <dgm:t>
        <a:bodyPr/>
        <a:lstStyle/>
        <a:p>
          <a:r>
            <a:rPr lang="en-US"/>
            <a:t>GPU</a:t>
          </a:r>
        </a:p>
      </dgm:t>
    </dgm:pt>
    <dgm:pt modelId="{46C16188-4ED3-4B20-9CAE-B41B8F436F17}" type="parTrans" cxnId="{B153EEC8-6CA7-43B9-82B2-3B4505C59D0F}">
      <dgm:prSet/>
      <dgm:spPr/>
      <dgm:t>
        <a:bodyPr/>
        <a:lstStyle/>
        <a:p>
          <a:endParaRPr lang="en-US"/>
        </a:p>
      </dgm:t>
    </dgm:pt>
    <dgm:pt modelId="{D81BE553-9892-4355-B1D4-7EC0A04819F8}" type="sibTrans" cxnId="{B153EEC8-6CA7-43B9-82B2-3B4505C59D0F}">
      <dgm:prSet/>
      <dgm:spPr/>
      <dgm:t>
        <a:bodyPr/>
        <a:lstStyle/>
        <a:p>
          <a:endParaRPr lang="en-US"/>
        </a:p>
      </dgm:t>
    </dgm:pt>
    <dgm:pt modelId="{8531D2F0-F6A4-443B-BE26-B79EF275BBB5}">
      <dgm:prSet/>
      <dgm:spPr/>
      <dgm:t>
        <a:bodyPr/>
        <a:lstStyle/>
        <a:p>
          <a:r>
            <a:rPr lang="en-US"/>
            <a:t>Torch, Transformers </a:t>
          </a:r>
        </a:p>
      </dgm:t>
    </dgm:pt>
    <dgm:pt modelId="{17AA3DD4-C977-4386-8A9A-60B363B0A639}" type="parTrans" cxnId="{3DBFDDC8-0E1F-4C99-AEC5-F6312BDD65ED}">
      <dgm:prSet/>
      <dgm:spPr/>
      <dgm:t>
        <a:bodyPr/>
        <a:lstStyle/>
        <a:p>
          <a:endParaRPr lang="en-US"/>
        </a:p>
      </dgm:t>
    </dgm:pt>
    <dgm:pt modelId="{FBE6C553-A806-4E6F-9ED4-BC64C130321B}" type="sibTrans" cxnId="{3DBFDDC8-0E1F-4C99-AEC5-F6312BDD65ED}">
      <dgm:prSet/>
      <dgm:spPr/>
      <dgm:t>
        <a:bodyPr/>
        <a:lstStyle/>
        <a:p>
          <a:endParaRPr lang="en-US"/>
        </a:p>
      </dgm:t>
    </dgm:pt>
    <dgm:pt modelId="{F56B8698-C57E-4A5F-9934-73EFA4CF427E}">
      <dgm:prSet/>
      <dgm:spPr/>
      <dgm:t>
        <a:bodyPr/>
        <a:lstStyle/>
        <a:p>
          <a:r>
            <a:rPr lang="en-US" dirty="0"/>
            <a:t>NumPy, Pandas, </a:t>
          </a:r>
          <a:r>
            <a:rPr lang="en-US" dirty="0" err="1"/>
            <a:t>MatPlotLib</a:t>
          </a:r>
          <a:r>
            <a:rPr lang="en-US" dirty="0"/>
            <a:t>, Seaborn, Scikit-learn</a:t>
          </a:r>
        </a:p>
      </dgm:t>
    </dgm:pt>
    <dgm:pt modelId="{40A7034F-6E9A-4FEA-BD08-6BD12FC7E1EC}" type="parTrans" cxnId="{43724ABA-4B6A-4730-9E56-4E82B0D1E021}">
      <dgm:prSet/>
      <dgm:spPr/>
      <dgm:t>
        <a:bodyPr/>
        <a:lstStyle/>
        <a:p>
          <a:endParaRPr lang="en-US"/>
        </a:p>
      </dgm:t>
    </dgm:pt>
    <dgm:pt modelId="{F4FE446F-C792-48D6-BB16-0CA72B921BB0}" type="sibTrans" cxnId="{43724ABA-4B6A-4730-9E56-4E82B0D1E021}">
      <dgm:prSet/>
      <dgm:spPr/>
      <dgm:t>
        <a:bodyPr/>
        <a:lstStyle/>
        <a:p>
          <a:endParaRPr lang="en-US"/>
        </a:p>
      </dgm:t>
    </dgm:pt>
    <dgm:pt modelId="{CCFA3A5D-C6B8-4383-AE57-96A3967D4126}" type="pres">
      <dgm:prSet presAssocID="{5803C04F-09B8-4BFA-B7AD-E6E1310A15E7}" presName="root" presStyleCnt="0">
        <dgm:presLayoutVars>
          <dgm:dir/>
          <dgm:resizeHandles val="exact"/>
        </dgm:presLayoutVars>
      </dgm:prSet>
      <dgm:spPr/>
    </dgm:pt>
    <dgm:pt modelId="{7F5CB69C-C9F1-4A9A-96C8-2792E382235D}" type="pres">
      <dgm:prSet presAssocID="{DBECA385-76CD-46D5-9FAE-91E234E8E8F8}" presName="compNode" presStyleCnt="0"/>
      <dgm:spPr/>
    </dgm:pt>
    <dgm:pt modelId="{9E89360B-B5E2-499D-A185-1287EA105CC2}" type="pres">
      <dgm:prSet presAssocID="{DBECA385-76CD-46D5-9FAE-91E234E8E8F8}" presName="bgRect" presStyleLbl="bgShp" presStyleIdx="0" presStyleCnt="4"/>
      <dgm:spPr/>
    </dgm:pt>
    <dgm:pt modelId="{CC954D14-A8C5-4023-8B12-96A224F35F17}" type="pres">
      <dgm:prSet presAssocID="{DBECA385-76CD-46D5-9FAE-91E234E8E8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FAAD3E38-F94E-49B3-B9D5-5A62F3ADB4C2}" type="pres">
      <dgm:prSet presAssocID="{DBECA385-76CD-46D5-9FAE-91E234E8E8F8}" presName="spaceRect" presStyleCnt="0"/>
      <dgm:spPr/>
    </dgm:pt>
    <dgm:pt modelId="{D7927B91-52C2-408C-B1BF-C3208A7AC6CA}" type="pres">
      <dgm:prSet presAssocID="{DBECA385-76CD-46D5-9FAE-91E234E8E8F8}" presName="parTx" presStyleLbl="revTx" presStyleIdx="0" presStyleCnt="4">
        <dgm:presLayoutVars>
          <dgm:chMax val="0"/>
          <dgm:chPref val="0"/>
        </dgm:presLayoutVars>
      </dgm:prSet>
      <dgm:spPr/>
    </dgm:pt>
    <dgm:pt modelId="{5D33C21E-005F-4F48-9967-D2B2E49E2E4B}" type="pres">
      <dgm:prSet presAssocID="{FE5FE0B4-3D3D-4A95-BC98-86285BFF1B67}" presName="sibTrans" presStyleCnt="0"/>
      <dgm:spPr/>
    </dgm:pt>
    <dgm:pt modelId="{9E51E32A-32C5-41DA-BF6A-BF41C64E7452}" type="pres">
      <dgm:prSet presAssocID="{528D5B1E-B5EE-4BB2-8457-39F2C57660C3}" presName="compNode" presStyleCnt="0"/>
      <dgm:spPr/>
    </dgm:pt>
    <dgm:pt modelId="{513858CE-7BFF-4B49-BD36-E962F8C6A523}" type="pres">
      <dgm:prSet presAssocID="{528D5B1E-B5EE-4BB2-8457-39F2C57660C3}" presName="bgRect" presStyleLbl="bgShp" presStyleIdx="1" presStyleCnt="4"/>
      <dgm:spPr/>
    </dgm:pt>
    <dgm:pt modelId="{367F2A5C-E9EE-4C14-8C70-5E168C29F343}" type="pres">
      <dgm:prSet presAssocID="{528D5B1E-B5EE-4BB2-8457-39F2C57660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2E8847EC-ADF6-464F-B291-0BBD3B4DF452}" type="pres">
      <dgm:prSet presAssocID="{528D5B1E-B5EE-4BB2-8457-39F2C57660C3}" presName="spaceRect" presStyleCnt="0"/>
      <dgm:spPr/>
    </dgm:pt>
    <dgm:pt modelId="{3835E731-B270-48ED-970E-571848B973A7}" type="pres">
      <dgm:prSet presAssocID="{528D5B1E-B5EE-4BB2-8457-39F2C57660C3}" presName="parTx" presStyleLbl="revTx" presStyleIdx="1" presStyleCnt="4">
        <dgm:presLayoutVars>
          <dgm:chMax val="0"/>
          <dgm:chPref val="0"/>
        </dgm:presLayoutVars>
      </dgm:prSet>
      <dgm:spPr/>
    </dgm:pt>
    <dgm:pt modelId="{2A998E3E-97C1-46E5-BF05-E7500EE9768C}" type="pres">
      <dgm:prSet presAssocID="{D81BE553-9892-4355-B1D4-7EC0A04819F8}" presName="sibTrans" presStyleCnt="0"/>
      <dgm:spPr/>
    </dgm:pt>
    <dgm:pt modelId="{50BDD038-4D8E-4F9C-A258-F67533A7F7F3}" type="pres">
      <dgm:prSet presAssocID="{8531D2F0-F6A4-443B-BE26-B79EF275BBB5}" presName="compNode" presStyleCnt="0"/>
      <dgm:spPr/>
    </dgm:pt>
    <dgm:pt modelId="{E62A6D80-5F77-4E96-9044-CF46893773FF}" type="pres">
      <dgm:prSet presAssocID="{8531D2F0-F6A4-443B-BE26-B79EF275BBB5}" presName="bgRect" presStyleLbl="bgShp" presStyleIdx="2" presStyleCnt="4"/>
      <dgm:spPr/>
    </dgm:pt>
    <dgm:pt modelId="{C809C824-C5BD-4E6B-A70C-6663D703191B}" type="pres">
      <dgm:prSet presAssocID="{8531D2F0-F6A4-443B-BE26-B79EF275BB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ctrician"/>
        </a:ext>
      </dgm:extLst>
    </dgm:pt>
    <dgm:pt modelId="{56E95135-B27C-48E5-8F75-BD0280D7A097}" type="pres">
      <dgm:prSet presAssocID="{8531D2F0-F6A4-443B-BE26-B79EF275BBB5}" presName="spaceRect" presStyleCnt="0"/>
      <dgm:spPr/>
    </dgm:pt>
    <dgm:pt modelId="{FADA0DC1-950E-46D3-85A1-FD530DD40026}" type="pres">
      <dgm:prSet presAssocID="{8531D2F0-F6A4-443B-BE26-B79EF275BBB5}" presName="parTx" presStyleLbl="revTx" presStyleIdx="2" presStyleCnt="4">
        <dgm:presLayoutVars>
          <dgm:chMax val="0"/>
          <dgm:chPref val="0"/>
        </dgm:presLayoutVars>
      </dgm:prSet>
      <dgm:spPr/>
    </dgm:pt>
    <dgm:pt modelId="{B5F00E53-6203-4E8A-AA91-BB1BFEEE99DC}" type="pres">
      <dgm:prSet presAssocID="{FBE6C553-A806-4E6F-9ED4-BC64C130321B}" presName="sibTrans" presStyleCnt="0"/>
      <dgm:spPr/>
    </dgm:pt>
    <dgm:pt modelId="{0914EDA6-F8BA-4062-929D-F998018C3361}" type="pres">
      <dgm:prSet presAssocID="{F56B8698-C57E-4A5F-9934-73EFA4CF427E}" presName="compNode" presStyleCnt="0"/>
      <dgm:spPr/>
    </dgm:pt>
    <dgm:pt modelId="{E3F79E1D-274F-4417-AB4C-FDE9C397536F}" type="pres">
      <dgm:prSet presAssocID="{F56B8698-C57E-4A5F-9934-73EFA4CF427E}" presName="bgRect" presStyleLbl="bgShp" presStyleIdx="3" presStyleCnt="4"/>
      <dgm:spPr/>
    </dgm:pt>
    <dgm:pt modelId="{5A51F2EE-4A04-47DC-8069-F8EE0146DD7C}" type="pres">
      <dgm:prSet presAssocID="{F56B8698-C57E-4A5F-9934-73EFA4CF42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nda"/>
        </a:ext>
      </dgm:extLst>
    </dgm:pt>
    <dgm:pt modelId="{6AC2DB91-E813-46FC-8433-4C682A7695A9}" type="pres">
      <dgm:prSet presAssocID="{F56B8698-C57E-4A5F-9934-73EFA4CF427E}" presName="spaceRect" presStyleCnt="0"/>
      <dgm:spPr/>
    </dgm:pt>
    <dgm:pt modelId="{69CA72FB-307B-4618-8F5E-6A7DC5424C97}" type="pres">
      <dgm:prSet presAssocID="{F56B8698-C57E-4A5F-9934-73EFA4CF427E}" presName="parTx" presStyleLbl="revTx" presStyleIdx="3" presStyleCnt="4">
        <dgm:presLayoutVars>
          <dgm:chMax val="0"/>
          <dgm:chPref val="0"/>
        </dgm:presLayoutVars>
      </dgm:prSet>
      <dgm:spPr/>
    </dgm:pt>
  </dgm:ptLst>
  <dgm:cxnLst>
    <dgm:cxn modelId="{0B4F241D-7669-4FF2-819D-40782ACB6575}" type="presOf" srcId="{F56B8698-C57E-4A5F-9934-73EFA4CF427E}" destId="{69CA72FB-307B-4618-8F5E-6A7DC5424C97}" srcOrd="0" destOrd="0" presId="urn:microsoft.com/office/officeart/2018/2/layout/IconVerticalSolidList"/>
    <dgm:cxn modelId="{B9725927-6B46-478E-B386-EB0E53AE74C6}" srcId="{5803C04F-09B8-4BFA-B7AD-E6E1310A15E7}" destId="{DBECA385-76CD-46D5-9FAE-91E234E8E8F8}" srcOrd="0" destOrd="0" parTransId="{A0E0D2B3-1691-4988-BF8C-F6358FCD8824}" sibTransId="{FE5FE0B4-3D3D-4A95-BC98-86285BFF1B67}"/>
    <dgm:cxn modelId="{8655A635-9F3A-43CC-82D5-2AA1E5777C28}" type="presOf" srcId="{DBECA385-76CD-46D5-9FAE-91E234E8E8F8}" destId="{D7927B91-52C2-408C-B1BF-C3208A7AC6CA}" srcOrd="0" destOrd="0" presId="urn:microsoft.com/office/officeart/2018/2/layout/IconVerticalSolidList"/>
    <dgm:cxn modelId="{9262F952-BFDA-410B-A880-1C9F3A8134BC}" type="presOf" srcId="{5803C04F-09B8-4BFA-B7AD-E6E1310A15E7}" destId="{CCFA3A5D-C6B8-4383-AE57-96A3967D4126}" srcOrd="0" destOrd="0" presId="urn:microsoft.com/office/officeart/2018/2/layout/IconVerticalSolidList"/>
    <dgm:cxn modelId="{112E12A4-409C-4046-A932-AF106AAA9E68}" type="presOf" srcId="{528D5B1E-B5EE-4BB2-8457-39F2C57660C3}" destId="{3835E731-B270-48ED-970E-571848B973A7}" srcOrd="0" destOrd="0" presId="urn:microsoft.com/office/officeart/2018/2/layout/IconVerticalSolidList"/>
    <dgm:cxn modelId="{43724ABA-4B6A-4730-9E56-4E82B0D1E021}" srcId="{5803C04F-09B8-4BFA-B7AD-E6E1310A15E7}" destId="{F56B8698-C57E-4A5F-9934-73EFA4CF427E}" srcOrd="3" destOrd="0" parTransId="{40A7034F-6E9A-4FEA-BD08-6BD12FC7E1EC}" sibTransId="{F4FE446F-C792-48D6-BB16-0CA72B921BB0}"/>
    <dgm:cxn modelId="{9BB087BF-7E3B-42A6-ADBA-7A97031F9E3C}" type="presOf" srcId="{8531D2F0-F6A4-443B-BE26-B79EF275BBB5}" destId="{FADA0DC1-950E-46D3-85A1-FD530DD40026}" srcOrd="0" destOrd="0" presId="urn:microsoft.com/office/officeart/2018/2/layout/IconVerticalSolidList"/>
    <dgm:cxn modelId="{3DBFDDC8-0E1F-4C99-AEC5-F6312BDD65ED}" srcId="{5803C04F-09B8-4BFA-B7AD-E6E1310A15E7}" destId="{8531D2F0-F6A4-443B-BE26-B79EF275BBB5}" srcOrd="2" destOrd="0" parTransId="{17AA3DD4-C977-4386-8A9A-60B363B0A639}" sibTransId="{FBE6C553-A806-4E6F-9ED4-BC64C130321B}"/>
    <dgm:cxn modelId="{B153EEC8-6CA7-43B9-82B2-3B4505C59D0F}" srcId="{5803C04F-09B8-4BFA-B7AD-E6E1310A15E7}" destId="{528D5B1E-B5EE-4BB2-8457-39F2C57660C3}" srcOrd="1" destOrd="0" parTransId="{46C16188-4ED3-4B20-9CAE-B41B8F436F17}" sibTransId="{D81BE553-9892-4355-B1D4-7EC0A04819F8}"/>
    <dgm:cxn modelId="{FC81DE81-018B-4E1C-AFDB-32E4CDD97529}" type="presParOf" srcId="{CCFA3A5D-C6B8-4383-AE57-96A3967D4126}" destId="{7F5CB69C-C9F1-4A9A-96C8-2792E382235D}" srcOrd="0" destOrd="0" presId="urn:microsoft.com/office/officeart/2018/2/layout/IconVerticalSolidList"/>
    <dgm:cxn modelId="{A89AF36A-586A-405B-9466-AF40CF091186}" type="presParOf" srcId="{7F5CB69C-C9F1-4A9A-96C8-2792E382235D}" destId="{9E89360B-B5E2-499D-A185-1287EA105CC2}" srcOrd="0" destOrd="0" presId="urn:microsoft.com/office/officeart/2018/2/layout/IconVerticalSolidList"/>
    <dgm:cxn modelId="{A5DE1652-37B5-485C-BB91-6CD1C91EBB75}" type="presParOf" srcId="{7F5CB69C-C9F1-4A9A-96C8-2792E382235D}" destId="{CC954D14-A8C5-4023-8B12-96A224F35F17}" srcOrd="1" destOrd="0" presId="urn:microsoft.com/office/officeart/2018/2/layout/IconVerticalSolidList"/>
    <dgm:cxn modelId="{FF433CD8-AD74-464C-AE1F-1BDB87860020}" type="presParOf" srcId="{7F5CB69C-C9F1-4A9A-96C8-2792E382235D}" destId="{FAAD3E38-F94E-49B3-B9D5-5A62F3ADB4C2}" srcOrd="2" destOrd="0" presId="urn:microsoft.com/office/officeart/2018/2/layout/IconVerticalSolidList"/>
    <dgm:cxn modelId="{BD0C1AAB-A31B-40DB-B900-8DA28EA099E8}" type="presParOf" srcId="{7F5CB69C-C9F1-4A9A-96C8-2792E382235D}" destId="{D7927B91-52C2-408C-B1BF-C3208A7AC6CA}" srcOrd="3" destOrd="0" presId="urn:microsoft.com/office/officeart/2018/2/layout/IconVerticalSolidList"/>
    <dgm:cxn modelId="{E4A7AC87-D549-4033-8CAC-89D2319C85CB}" type="presParOf" srcId="{CCFA3A5D-C6B8-4383-AE57-96A3967D4126}" destId="{5D33C21E-005F-4F48-9967-D2B2E49E2E4B}" srcOrd="1" destOrd="0" presId="urn:microsoft.com/office/officeart/2018/2/layout/IconVerticalSolidList"/>
    <dgm:cxn modelId="{2B54EFC1-D70C-48F9-8E4A-6C7FAEF815C4}" type="presParOf" srcId="{CCFA3A5D-C6B8-4383-AE57-96A3967D4126}" destId="{9E51E32A-32C5-41DA-BF6A-BF41C64E7452}" srcOrd="2" destOrd="0" presId="urn:microsoft.com/office/officeart/2018/2/layout/IconVerticalSolidList"/>
    <dgm:cxn modelId="{1AC3C435-3B99-43D4-9C54-4C723E673AB6}" type="presParOf" srcId="{9E51E32A-32C5-41DA-BF6A-BF41C64E7452}" destId="{513858CE-7BFF-4B49-BD36-E962F8C6A523}" srcOrd="0" destOrd="0" presId="urn:microsoft.com/office/officeart/2018/2/layout/IconVerticalSolidList"/>
    <dgm:cxn modelId="{F63C44B6-F419-42BD-A0D2-D7609D0EDED5}" type="presParOf" srcId="{9E51E32A-32C5-41DA-BF6A-BF41C64E7452}" destId="{367F2A5C-E9EE-4C14-8C70-5E168C29F343}" srcOrd="1" destOrd="0" presId="urn:microsoft.com/office/officeart/2018/2/layout/IconVerticalSolidList"/>
    <dgm:cxn modelId="{7AA64D45-9D61-4DC1-BE2F-88921F0BCD06}" type="presParOf" srcId="{9E51E32A-32C5-41DA-BF6A-BF41C64E7452}" destId="{2E8847EC-ADF6-464F-B291-0BBD3B4DF452}" srcOrd="2" destOrd="0" presId="urn:microsoft.com/office/officeart/2018/2/layout/IconVerticalSolidList"/>
    <dgm:cxn modelId="{1F2FA267-58B7-4C32-AA5C-8AD950BC7C52}" type="presParOf" srcId="{9E51E32A-32C5-41DA-BF6A-BF41C64E7452}" destId="{3835E731-B270-48ED-970E-571848B973A7}" srcOrd="3" destOrd="0" presId="urn:microsoft.com/office/officeart/2018/2/layout/IconVerticalSolidList"/>
    <dgm:cxn modelId="{842CB5FA-515C-4A2A-B9C2-46541B7F64C4}" type="presParOf" srcId="{CCFA3A5D-C6B8-4383-AE57-96A3967D4126}" destId="{2A998E3E-97C1-46E5-BF05-E7500EE9768C}" srcOrd="3" destOrd="0" presId="urn:microsoft.com/office/officeart/2018/2/layout/IconVerticalSolidList"/>
    <dgm:cxn modelId="{42675A78-C7C7-46BD-9421-E2BF4189AC49}" type="presParOf" srcId="{CCFA3A5D-C6B8-4383-AE57-96A3967D4126}" destId="{50BDD038-4D8E-4F9C-A258-F67533A7F7F3}" srcOrd="4" destOrd="0" presId="urn:microsoft.com/office/officeart/2018/2/layout/IconVerticalSolidList"/>
    <dgm:cxn modelId="{B3B9FA07-05C1-447B-8C8F-5EC016F1AC5F}" type="presParOf" srcId="{50BDD038-4D8E-4F9C-A258-F67533A7F7F3}" destId="{E62A6D80-5F77-4E96-9044-CF46893773FF}" srcOrd="0" destOrd="0" presId="urn:microsoft.com/office/officeart/2018/2/layout/IconVerticalSolidList"/>
    <dgm:cxn modelId="{7B38D6D8-F40D-4304-BDB8-C5CA6069453E}" type="presParOf" srcId="{50BDD038-4D8E-4F9C-A258-F67533A7F7F3}" destId="{C809C824-C5BD-4E6B-A70C-6663D703191B}" srcOrd="1" destOrd="0" presId="urn:microsoft.com/office/officeart/2018/2/layout/IconVerticalSolidList"/>
    <dgm:cxn modelId="{EAF7EF8F-D11A-477F-9BEA-E400EB346A0F}" type="presParOf" srcId="{50BDD038-4D8E-4F9C-A258-F67533A7F7F3}" destId="{56E95135-B27C-48E5-8F75-BD0280D7A097}" srcOrd="2" destOrd="0" presId="urn:microsoft.com/office/officeart/2018/2/layout/IconVerticalSolidList"/>
    <dgm:cxn modelId="{13D1EF9B-A1C7-4F66-BC97-B2A01967EDBD}" type="presParOf" srcId="{50BDD038-4D8E-4F9C-A258-F67533A7F7F3}" destId="{FADA0DC1-950E-46D3-85A1-FD530DD40026}" srcOrd="3" destOrd="0" presId="urn:microsoft.com/office/officeart/2018/2/layout/IconVerticalSolidList"/>
    <dgm:cxn modelId="{CDC9493D-CB6C-4271-9F8D-4F5D094CF3F9}" type="presParOf" srcId="{CCFA3A5D-C6B8-4383-AE57-96A3967D4126}" destId="{B5F00E53-6203-4E8A-AA91-BB1BFEEE99DC}" srcOrd="5" destOrd="0" presId="urn:microsoft.com/office/officeart/2018/2/layout/IconVerticalSolidList"/>
    <dgm:cxn modelId="{D7C54AE9-76AC-4FFB-B264-80F682ED30BB}" type="presParOf" srcId="{CCFA3A5D-C6B8-4383-AE57-96A3967D4126}" destId="{0914EDA6-F8BA-4062-929D-F998018C3361}" srcOrd="6" destOrd="0" presId="urn:microsoft.com/office/officeart/2018/2/layout/IconVerticalSolidList"/>
    <dgm:cxn modelId="{FC91BBAC-C5AE-441E-AD40-3611DFF5D2BB}" type="presParOf" srcId="{0914EDA6-F8BA-4062-929D-F998018C3361}" destId="{E3F79E1D-274F-4417-AB4C-FDE9C397536F}" srcOrd="0" destOrd="0" presId="urn:microsoft.com/office/officeart/2018/2/layout/IconVerticalSolidList"/>
    <dgm:cxn modelId="{B30D692C-C7C2-480E-9981-DF34339B05DA}" type="presParOf" srcId="{0914EDA6-F8BA-4062-929D-F998018C3361}" destId="{5A51F2EE-4A04-47DC-8069-F8EE0146DD7C}" srcOrd="1" destOrd="0" presId="urn:microsoft.com/office/officeart/2018/2/layout/IconVerticalSolidList"/>
    <dgm:cxn modelId="{9B479508-48C8-458C-A039-4B25D78E3C4E}" type="presParOf" srcId="{0914EDA6-F8BA-4062-929D-F998018C3361}" destId="{6AC2DB91-E813-46FC-8433-4C682A7695A9}" srcOrd="2" destOrd="0" presId="urn:microsoft.com/office/officeart/2018/2/layout/IconVerticalSolidList"/>
    <dgm:cxn modelId="{99A2328B-3781-453D-BA24-B9B970A826C8}" type="presParOf" srcId="{0914EDA6-F8BA-4062-929D-F998018C3361}" destId="{69CA72FB-307B-4618-8F5E-6A7DC5424C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157FB9-2BD6-4C5F-B1DE-864D18080E74}" type="doc">
      <dgm:prSet loTypeId="urn:microsoft.com/office/officeart/2005/8/layout/bProcess2" loCatId="process" qsTypeId="urn:microsoft.com/office/officeart/2005/8/quickstyle/simple4" qsCatId="simple" csTypeId="urn:microsoft.com/office/officeart/2005/8/colors/colorful1" csCatId="colorful" phldr="1"/>
      <dgm:spPr/>
      <dgm:t>
        <a:bodyPr/>
        <a:lstStyle/>
        <a:p>
          <a:endParaRPr lang="en-US"/>
        </a:p>
      </dgm:t>
    </dgm:pt>
    <dgm:pt modelId="{5B097B36-64DF-400F-9657-015B615AF1A2}">
      <dgm:prSet custT="1"/>
      <dgm:spPr/>
      <dgm:t>
        <a:bodyPr/>
        <a:lstStyle/>
        <a:p>
          <a:r>
            <a:rPr lang="en-US" sz="2400">
              <a:latin typeface="Times New Roman" panose="02020603050405020304" pitchFamily="18" charset="0"/>
              <a:cs typeface="Times New Roman" panose="02020603050405020304" pitchFamily="18" charset="0"/>
            </a:rPr>
            <a:t>We examined Google Play Store Reviews Data</a:t>
          </a:r>
        </a:p>
      </dgm:t>
    </dgm:pt>
    <dgm:pt modelId="{077374EE-4D06-466E-B9B1-1403E6EB1466}" type="parTrans" cxnId="{C42C8AD9-9D19-403A-85AF-8D98306A4AF6}">
      <dgm:prSet/>
      <dgm:spPr/>
      <dgm:t>
        <a:bodyPr/>
        <a:lstStyle/>
        <a:p>
          <a:endParaRPr lang="en-US"/>
        </a:p>
      </dgm:t>
    </dgm:pt>
    <dgm:pt modelId="{D0FFFAC5-E0AF-4E6A-A493-F09733399BCB}" type="sibTrans" cxnId="{C42C8AD9-9D19-403A-85AF-8D98306A4AF6}">
      <dgm:prSet/>
      <dgm:spPr/>
      <dgm:t>
        <a:bodyPr/>
        <a:lstStyle/>
        <a:p>
          <a:endParaRPr lang="en-US"/>
        </a:p>
      </dgm:t>
    </dgm:pt>
    <dgm:pt modelId="{DDDD40E1-EDE0-4B95-A66D-C8218411DFC1}">
      <dgm:prSet custT="1"/>
      <dgm:spPr/>
      <dgm:t>
        <a:bodyPr/>
        <a:lstStyle/>
        <a:p>
          <a:r>
            <a:rPr lang="en-US" sz="1600">
              <a:latin typeface="Times New Roman" panose="02020603050405020304" pitchFamily="18" charset="0"/>
              <a:cs typeface="Times New Roman" panose="02020603050405020304" pitchFamily="18" charset="0"/>
            </a:rPr>
            <a:t>Used different tokenizers for text data</a:t>
          </a:r>
        </a:p>
      </dgm:t>
    </dgm:pt>
    <dgm:pt modelId="{A5C19C48-F661-4E97-832C-EE92317E2984}" type="parTrans" cxnId="{DDC579E7-7797-4F67-B99D-F288EF97E5DC}">
      <dgm:prSet/>
      <dgm:spPr/>
      <dgm:t>
        <a:bodyPr/>
        <a:lstStyle/>
        <a:p>
          <a:endParaRPr lang="en-US"/>
        </a:p>
      </dgm:t>
    </dgm:pt>
    <dgm:pt modelId="{0A7DE2E2-47C1-4396-BAC0-048395969D51}" type="sibTrans" cxnId="{DDC579E7-7797-4F67-B99D-F288EF97E5DC}">
      <dgm:prSet/>
      <dgm:spPr/>
      <dgm:t>
        <a:bodyPr/>
        <a:lstStyle/>
        <a:p>
          <a:endParaRPr lang="en-US"/>
        </a:p>
      </dgm:t>
    </dgm:pt>
    <dgm:pt modelId="{C45755E8-6122-44D7-ABBE-0ACE14491A2C}">
      <dgm:prSet custT="1"/>
      <dgm:spPr/>
      <dgm:t>
        <a:bodyPr/>
        <a:lstStyle/>
        <a:p>
          <a:r>
            <a:rPr lang="en-US" sz="1600" dirty="0">
              <a:latin typeface="Times New Roman" panose="02020603050405020304" pitchFamily="18" charset="0"/>
              <a:cs typeface="Times New Roman" panose="02020603050405020304" pitchFamily="18" charset="0"/>
            </a:rPr>
            <a:t>Created </a:t>
          </a:r>
          <a:r>
            <a:rPr lang="en-US" sz="1600" dirty="0" err="1">
              <a:latin typeface="Times New Roman" panose="02020603050405020304" pitchFamily="18" charset="0"/>
              <a:cs typeface="Times New Roman" panose="02020603050405020304" pitchFamily="18" charset="0"/>
            </a:rPr>
            <a:t>PyTorch</a:t>
          </a:r>
          <a:r>
            <a:rPr lang="en-US" sz="1600" dirty="0">
              <a:latin typeface="Times New Roman" panose="02020603050405020304" pitchFamily="18" charset="0"/>
              <a:cs typeface="Times New Roman" panose="02020603050405020304" pitchFamily="18" charset="0"/>
            </a:rPr>
            <a:t> Dataset and </a:t>
          </a:r>
          <a:r>
            <a:rPr lang="en-US" sz="1600" dirty="0" err="1">
              <a:latin typeface="Times New Roman" panose="02020603050405020304" pitchFamily="18" charset="0"/>
              <a:cs typeface="Times New Roman" panose="02020603050405020304" pitchFamily="18" charset="0"/>
            </a:rPr>
            <a:t>dataloader</a:t>
          </a:r>
          <a:endParaRPr lang="en-US" sz="1600" dirty="0">
            <a:latin typeface="Times New Roman" panose="02020603050405020304" pitchFamily="18" charset="0"/>
            <a:cs typeface="Times New Roman" panose="02020603050405020304" pitchFamily="18" charset="0"/>
          </a:endParaRPr>
        </a:p>
      </dgm:t>
    </dgm:pt>
    <dgm:pt modelId="{D27720FE-FA01-4ABE-8601-2497674B21E0}" type="parTrans" cxnId="{AC5787C7-C23F-4EEC-971E-DA682203EA84}">
      <dgm:prSet/>
      <dgm:spPr/>
      <dgm:t>
        <a:bodyPr/>
        <a:lstStyle/>
        <a:p>
          <a:endParaRPr lang="en-US"/>
        </a:p>
      </dgm:t>
    </dgm:pt>
    <dgm:pt modelId="{B5450BFF-DDF1-44D3-BE34-44C8923CD278}" type="sibTrans" cxnId="{AC5787C7-C23F-4EEC-971E-DA682203EA84}">
      <dgm:prSet/>
      <dgm:spPr/>
      <dgm:t>
        <a:bodyPr/>
        <a:lstStyle/>
        <a:p>
          <a:endParaRPr lang="en-US"/>
        </a:p>
      </dgm:t>
    </dgm:pt>
    <dgm:pt modelId="{6E7330C6-E80B-4C2D-9165-24122A3C93C6}">
      <dgm:prSet custT="1"/>
      <dgm:spPr/>
      <dgm:t>
        <a:bodyPr/>
        <a:lstStyle/>
        <a:p>
          <a:r>
            <a:rPr lang="en-US" sz="1600">
              <a:latin typeface="Times New Roman" panose="02020603050405020304" pitchFamily="18" charset="0"/>
              <a:cs typeface="Times New Roman" panose="02020603050405020304" pitchFamily="18" charset="0"/>
            </a:rPr>
            <a:t>Built BERT model for classification</a:t>
          </a:r>
        </a:p>
      </dgm:t>
    </dgm:pt>
    <dgm:pt modelId="{1F5448D2-7681-410A-8C90-1CF17C649087}" type="parTrans" cxnId="{B45A35E7-AD24-48D2-92F8-75D28EFC60A1}">
      <dgm:prSet/>
      <dgm:spPr/>
      <dgm:t>
        <a:bodyPr/>
        <a:lstStyle/>
        <a:p>
          <a:endParaRPr lang="en-US"/>
        </a:p>
      </dgm:t>
    </dgm:pt>
    <dgm:pt modelId="{07D06A38-A4E6-4F9E-A3D2-E3B961E9BD5F}" type="sibTrans" cxnId="{B45A35E7-AD24-48D2-92F8-75D28EFC60A1}">
      <dgm:prSet/>
      <dgm:spPr/>
      <dgm:t>
        <a:bodyPr/>
        <a:lstStyle/>
        <a:p>
          <a:endParaRPr lang="en-US"/>
        </a:p>
      </dgm:t>
    </dgm:pt>
    <dgm:pt modelId="{7F6533C6-7BB0-4309-93AB-9BD6F3AB49D9}">
      <dgm:prSet custT="1"/>
      <dgm:spPr/>
      <dgm:t>
        <a:bodyPr/>
        <a:lstStyle/>
        <a:p>
          <a:r>
            <a:rPr lang="en-US" sz="1600" dirty="0">
              <a:latin typeface="Times New Roman" panose="02020603050405020304" pitchFamily="18" charset="0"/>
              <a:cs typeface="Times New Roman" panose="02020603050405020304" pitchFamily="18" charset="0"/>
            </a:rPr>
            <a:t>Processed multiclass classification model evaluation</a:t>
          </a:r>
        </a:p>
      </dgm:t>
    </dgm:pt>
    <dgm:pt modelId="{B136E3AB-1118-4463-8CD6-EBB59F3D1A0F}" type="parTrans" cxnId="{8E8A3C14-64E8-4725-B22A-16E0656B6262}">
      <dgm:prSet/>
      <dgm:spPr/>
      <dgm:t>
        <a:bodyPr/>
        <a:lstStyle/>
        <a:p>
          <a:endParaRPr lang="en-US"/>
        </a:p>
      </dgm:t>
    </dgm:pt>
    <dgm:pt modelId="{AA52FB71-449B-45F9-BBF9-5B21732265DE}" type="sibTrans" cxnId="{8E8A3C14-64E8-4725-B22A-16E0656B6262}">
      <dgm:prSet/>
      <dgm:spPr/>
      <dgm:t>
        <a:bodyPr/>
        <a:lstStyle/>
        <a:p>
          <a:endParaRPr lang="en-US"/>
        </a:p>
      </dgm:t>
    </dgm:pt>
    <dgm:pt modelId="{58976CEB-271D-43AE-876D-A4CFCAAA8EF1}">
      <dgm:prSet custT="1"/>
      <dgm:spPr/>
      <dgm:t>
        <a:bodyPr/>
        <a:lstStyle/>
        <a:p>
          <a:r>
            <a:rPr lang="en-US" sz="1600">
              <a:latin typeface="Times New Roman" panose="02020603050405020304" pitchFamily="18" charset="0"/>
              <a:cs typeface="Times New Roman" panose="02020603050405020304" pitchFamily="18" charset="0"/>
            </a:rPr>
            <a:t>Utilized Colab free machines with GPU </a:t>
          </a:r>
        </a:p>
      </dgm:t>
    </dgm:pt>
    <dgm:pt modelId="{698D45D4-D879-4E56-ACD0-CD2B43A3E0EC}" type="parTrans" cxnId="{D51737C7-C329-414A-B605-21E03EEDB715}">
      <dgm:prSet/>
      <dgm:spPr/>
      <dgm:t>
        <a:bodyPr/>
        <a:lstStyle/>
        <a:p>
          <a:endParaRPr lang="en-US"/>
        </a:p>
      </dgm:t>
    </dgm:pt>
    <dgm:pt modelId="{20AD2ADB-51CA-4AD3-9B65-8B313765E5CA}" type="sibTrans" cxnId="{D51737C7-C329-414A-B605-21E03EEDB715}">
      <dgm:prSet/>
      <dgm:spPr/>
      <dgm:t>
        <a:bodyPr/>
        <a:lstStyle/>
        <a:p>
          <a:endParaRPr lang="en-US"/>
        </a:p>
      </dgm:t>
    </dgm:pt>
    <dgm:pt modelId="{3C8F6FF2-6B0C-4FF7-97E7-56291F342DE1}">
      <dgm:prSet custT="1"/>
      <dgm:spPr/>
      <dgm:t>
        <a:bodyPr/>
        <a:lstStyle/>
        <a:p>
          <a:r>
            <a:rPr lang="en-US" sz="2400" dirty="0">
              <a:latin typeface="Times New Roman" panose="02020603050405020304" pitchFamily="18" charset="0"/>
              <a:cs typeface="Times New Roman" panose="02020603050405020304" pitchFamily="18" charset="0"/>
            </a:rPr>
            <a:t>Successfully completed text analysis project on Python</a:t>
          </a:r>
        </a:p>
      </dgm:t>
    </dgm:pt>
    <dgm:pt modelId="{901ED2EA-98DD-4DAD-91C7-E9E3C576FF42}" type="parTrans" cxnId="{144FD721-EBF9-4A44-8185-4067A6DB0B14}">
      <dgm:prSet/>
      <dgm:spPr/>
      <dgm:t>
        <a:bodyPr/>
        <a:lstStyle/>
        <a:p>
          <a:endParaRPr lang="en-US"/>
        </a:p>
      </dgm:t>
    </dgm:pt>
    <dgm:pt modelId="{2E55D5C0-5E71-4F91-A4D6-4C9818440DD4}" type="sibTrans" cxnId="{144FD721-EBF9-4A44-8185-4067A6DB0B14}">
      <dgm:prSet/>
      <dgm:spPr/>
      <dgm:t>
        <a:bodyPr/>
        <a:lstStyle/>
        <a:p>
          <a:endParaRPr lang="en-US"/>
        </a:p>
      </dgm:t>
    </dgm:pt>
    <dgm:pt modelId="{DC42E51F-4EE4-7745-98DF-010C5D729667}" type="pres">
      <dgm:prSet presAssocID="{B6157FB9-2BD6-4C5F-B1DE-864D18080E74}" presName="diagram" presStyleCnt="0">
        <dgm:presLayoutVars>
          <dgm:dir/>
          <dgm:resizeHandles/>
        </dgm:presLayoutVars>
      </dgm:prSet>
      <dgm:spPr/>
    </dgm:pt>
    <dgm:pt modelId="{FACBA843-97F5-E640-AAC4-9A328CAB8BDA}" type="pres">
      <dgm:prSet presAssocID="{5B097B36-64DF-400F-9657-015B615AF1A2}" presName="firstNode" presStyleLbl="node1" presStyleIdx="0" presStyleCnt="7" custScaleX="127266" custScaleY="110734">
        <dgm:presLayoutVars>
          <dgm:bulletEnabled val="1"/>
        </dgm:presLayoutVars>
      </dgm:prSet>
      <dgm:spPr/>
    </dgm:pt>
    <dgm:pt modelId="{578D9707-3E0B-0A4B-B296-7482B14449A2}" type="pres">
      <dgm:prSet presAssocID="{D0FFFAC5-E0AF-4E6A-A493-F09733399BCB}" presName="sibTrans" presStyleLbl="sibTrans2D1" presStyleIdx="0" presStyleCnt="6"/>
      <dgm:spPr/>
    </dgm:pt>
    <dgm:pt modelId="{8C3DA0C1-F9ED-1F4D-B556-D9B2ED63D4A9}" type="pres">
      <dgm:prSet presAssocID="{DDDD40E1-EDE0-4B95-A66D-C8218411DFC1}" presName="middleNode" presStyleCnt="0"/>
      <dgm:spPr/>
    </dgm:pt>
    <dgm:pt modelId="{F0840DB4-FEAD-8042-811E-4710B6D864FC}" type="pres">
      <dgm:prSet presAssocID="{DDDD40E1-EDE0-4B95-A66D-C8218411DFC1}" presName="padding" presStyleLbl="node1" presStyleIdx="0" presStyleCnt="7"/>
      <dgm:spPr/>
    </dgm:pt>
    <dgm:pt modelId="{4C770782-A7AC-FF44-A0AA-636572612E04}" type="pres">
      <dgm:prSet presAssocID="{DDDD40E1-EDE0-4B95-A66D-C8218411DFC1}" presName="shape" presStyleLbl="node1" presStyleIdx="1" presStyleCnt="7" custScaleX="127266" custScaleY="110734">
        <dgm:presLayoutVars>
          <dgm:bulletEnabled val="1"/>
        </dgm:presLayoutVars>
      </dgm:prSet>
      <dgm:spPr/>
    </dgm:pt>
    <dgm:pt modelId="{90F5D1B0-A70C-D744-976A-7B39D998694D}" type="pres">
      <dgm:prSet presAssocID="{0A7DE2E2-47C1-4396-BAC0-048395969D51}" presName="sibTrans" presStyleLbl="sibTrans2D1" presStyleIdx="1" presStyleCnt="6"/>
      <dgm:spPr/>
    </dgm:pt>
    <dgm:pt modelId="{0A2F9D8D-C301-5F4B-86A1-EF8D9F9625BF}" type="pres">
      <dgm:prSet presAssocID="{C45755E8-6122-44D7-ABBE-0ACE14491A2C}" presName="middleNode" presStyleCnt="0"/>
      <dgm:spPr/>
    </dgm:pt>
    <dgm:pt modelId="{CEE2951B-8487-634F-BF86-94B6F8EE5D9E}" type="pres">
      <dgm:prSet presAssocID="{C45755E8-6122-44D7-ABBE-0ACE14491A2C}" presName="padding" presStyleLbl="node1" presStyleIdx="1" presStyleCnt="7"/>
      <dgm:spPr/>
    </dgm:pt>
    <dgm:pt modelId="{AE78A79D-EFE1-8741-8C84-08F3A5A49192}" type="pres">
      <dgm:prSet presAssocID="{C45755E8-6122-44D7-ABBE-0ACE14491A2C}" presName="shape" presStyleLbl="node1" presStyleIdx="2" presStyleCnt="7" custScaleX="127266" custScaleY="110734">
        <dgm:presLayoutVars>
          <dgm:bulletEnabled val="1"/>
        </dgm:presLayoutVars>
      </dgm:prSet>
      <dgm:spPr/>
    </dgm:pt>
    <dgm:pt modelId="{9080680C-B1D1-D04F-AE92-255CA82C06B2}" type="pres">
      <dgm:prSet presAssocID="{B5450BFF-DDF1-44D3-BE34-44C8923CD278}" presName="sibTrans" presStyleLbl="sibTrans2D1" presStyleIdx="2" presStyleCnt="6"/>
      <dgm:spPr/>
    </dgm:pt>
    <dgm:pt modelId="{C75FAC9B-4C2D-D344-86E3-6719453B0F26}" type="pres">
      <dgm:prSet presAssocID="{6E7330C6-E80B-4C2D-9165-24122A3C93C6}" presName="middleNode" presStyleCnt="0"/>
      <dgm:spPr/>
    </dgm:pt>
    <dgm:pt modelId="{68A09D87-5ABA-1E48-AACC-BE0065D53E6B}" type="pres">
      <dgm:prSet presAssocID="{6E7330C6-E80B-4C2D-9165-24122A3C93C6}" presName="padding" presStyleLbl="node1" presStyleIdx="2" presStyleCnt="7"/>
      <dgm:spPr/>
    </dgm:pt>
    <dgm:pt modelId="{DFB607E3-8D62-5F4F-8A39-07DA12E21B06}" type="pres">
      <dgm:prSet presAssocID="{6E7330C6-E80B-4C2D-9165-24122A3C93C6}" presName="shape" presStyleLbl="node1" presStyleIdx="3" presStyleCnt="7" custScaleX="127266" custScaleY="110734">
        <dgm:presLayoutVars>
          <dgm:bulletEnabled val="1"/>
        </dgm:presLayoutVars>
      </dgm:prSet>
      <dgm:spPr/>
    </dgm:pt>
    <dgm:pt modelId="{995B8C7C-F825-754F-8A56-C878DF060D55}" type="pres">
      <dgm:prSet presAssocID="{07D06A38-A4E6-4F9E-A3D2-E3B961E9BD5F}" presName="sibTrans" presStyleLbl="sibTrans2D1" presStyleIdx="3" presStyleCnt="6"/>
      <dgm:spPr/>
    </dgm:pt>
    <dgm:pt modelId="{FBCCCE38-693D-6D43-A7BA-0BA032EB8B6E}" type="pres">
      <dgm:prSet presAssocID="{7F6533C6-7BB0-4309-93AB-9BD6F3AB49D9}" presName="middleNode" presStyleCnt="0"/>
      <dgm:spPr/>
    </dgm:pt>
    <dgm:pt modelId="{700125D5-EF48-AC4E-941B-34573446C363}" type="pres">
      <dgm:prSet presAssocID="{7F6533C6-7BB0-4309-93AB-9BD6F3AB49D9}" presName="padding" presStyleLbl="node1" presStyleIdx="3" presStyleCnt="7"/>
      <dgm:spPr/>
    </dgm:pt>
    <dgm:pt modelId="{F2A0C014-60E7-6C47-A410-571AC2323734}" type="pres">
      <dgm:prSet presAssocID="{7F6533C6-7BB0-4309-93AB-9BD6F3AB49D9}" presName="shape" presStyleLbl="node1" presStyleIdx="4" presStyleCnt="7" custScaleX="127266" custScaleY="110734">
        <dgm:presLayoutVars>
          <dgm:bulletEnabled val="1"/>
        </dgm:presLayoutVars>
      </dgm:prSet>
      <dgm:spPr/>
    </dgm:pt>
    <dgm:pt modelId="{9DEAABC2-86F8-5847-B9BE-1996CAF811F1}" type="pres">
      <dgm:prSet presAssocID="{AA52FB71-449B-45F9-BBF9-5B21732265DE}" presName="sibTrans" presStyleLbl="sibTrans2D1" presStyleIdx="4" presStyleCnt="6"/>
      <dgm:spPr/>
    </dgm:pt>
    <dgm:pt modelId="{AFED2FEF-6184-9E4A-B84E-91DC9AFBFA64}" type="pres">
      <dgm:prSet presAssocID="{58976CEB-271D-43AE-876D-A4CFCAAA8EF1}" presName="middleNode" presStyleCnt="0"/>
      <dgm:spPr/>
    </dgm:pt>
    <dgm:pt modelId="{73E9332F-2F81-7F4B-A2BE-9C50CCF7F145}" type="pres">
      <dgm:prSet presAssocID="{58976CEB-271D-43AE-876D-A4CFCAAA8EF1}" presName="padding" presStyleLbl="node1" presStyleIdx="4" presStyleCnt="7"/>
      <dgm:spPr/>
    </dgm:pt>
    <dgm:pt modelId="{66E98FBF-F665-6C46-9BA1-ACB6DCF1AAF7}" type="pres">
      <dgm:prSet presAssocID="{58976CEB-271D-43AE-876D-A4CFCAAA8EF1}" presName="shape" presStyleLbl="node1" presStyleIdx="5" presStyleCnt="7" custScaleX="127266" custScaleY="110734">
        <dgm:presLayoutVars>
          <dgm:bulletEnabled val="1"/>
        </dgm:presLayoutVars>
      </dgm:prSet>
      <dgm:spPr/>
    </dgm:pt>
    <dgm:pt modelId="{BF4E6241-E547-7E40-9CF1-8EB8305A0E59}" type="pres">
      <dgm:prSet presAssocID="{20AD2ADB-51CA-4AD3-9B65-8B313765E5CA}" presName="sibTrans" presStyleLbl="sibTrans2D1" presStyleIdx="5" presStyleCnt="6"/>
      <dgm:spPr/>
    </dgm:pt>
    <dgm:pt modelId="{E58D755D-EE7C-7240-BED7-AE5D94FC7FE1}" type="pres">
      <dgm:prSet presAssocID="{3C8F6FF2-6B0C-4FF7-97E7-56291F342DE1}" presName="lastNode" presStyleLbl="node1" presStyleIdx="6" presStyleCnt="7" custScaleX="127266" custScaleY="110734">
        <dgm:presLayoutVars>
          <dgm:bulletEnabled val="1"/>
        </dgm:presLayoutVars>
      </dgm:prSet>
      <dgm:spPr/>
    </dgm:pt>
  </dgm:ptLst>
  <dgm:cxnLst>
    <dgm:cxn modelId="{ED44770A-CA8B-AC44-B183-78774A41CD72}" type="presOf" srcId="{20AD2ADB-51CA-4AD3-9B65-8B313765E5CA}" destId="{BF4E6241-E547-7E40-9CF1-8EB8305A0E59}" srcOrd="0" destOrd="0" presId="urn:microsoft.com/office/officeart/2005/8/layout/bProcess2"/>
    <dgm:cxn modelId="{2BE09513-83FC-014B-88B2-DA917FB46F26}" type="presOf" srcId="{58976CEB-271D-43AE-876D-A4CFCAAA8EF1}" destId="{66E98FBF-F665-6C46-9BA1-ACB6DCF1AAF7}" srcOrd="0" destOrd="0" presId="urn:microsoft.com/office/officeart/2005/8/layout/bProcess2"/>
    <dgm:cxn modelId="{8E8A3C14-64E8-4725-B22A-16E0656B6262}" srcId="{B6157FB9-2BD6-4C5F-B1DE-864D18080E74}" destId="{7F6533C6-7BB0-4309-93AB-9BD6F3AB49D9}" srcOrd="4" destOrd="0" parTransId="{B136E3AB-1118-4463-8CD6-EBB59F3D1A0F}" sibTransId="{AA52FB71-449B-45F9-BBF9-5B21732265DE}"/>
    <dgm:cxn modelId="{144FD721-EBF9-4A44-8185-4067A6DB0B14}" srcId="{B6157FB9-2BD6-4C5F-B1DE-864D18080E74}" destId="{3C8F6FF2-6B0C-4FF7-97E7-56291F342DE1}" srcOrd="6" destOrd="0" parTransId="{901ED2EA-98DD-4DAD-91C7-E9E3C576FF42}" sibTransId="{2E55D5C0-5E71-4F91-A4D6-4C9818440DD4}"/>
    <dgm:cxn modelId="{8FD7E421-561A-1949-A81B-3014D1AB5580}" type="presOf" srcId="{DDDD40E1-EDE0-4B95-A66D-C8218411DFC1}" destId="{4C770782-A7AC-FF44-A0AA-636572612E04}" srcOrd="0" destOrd="0" presId="urn:microsoft.com/office/officeart/2005/8/layout/bProcess2"/>
    <dgm:cxn modelId="{B836D92C-A0EB-074B-B682-35B3FDFBCA59}" type="presOf" srcId="{7F6533C6-7BB0-4309-93AB-9BD6F3AB49D9}" destId="{F2A0C014-60E7-6C47-A410-571AC2323734}" srcOrd="0" destOrd="0" presId="urn:microsoft.com/office/officeart/2005/8/layout/bProcess2"/>
    <dgm:cxn modelId="{742DAC35-BB34-3C42-AD38-F7A093F3EF4A}" type="presOf" srcId="{B6157FB9-2BD6-4C5F-B1DE-864D18080E74}" destId="{DC42E51F-4EE4-7745-98DF-010C5D729667}" srcOrd="0" destOrd="0" presId="urn:microsoft.com/office/officeart/2005/8/layout/bProcess2"/>
    <dgm:cxn modelId="{3522064E-2C6B-5647-A524-A107A1C60090}" type="presOf" srcId="{6E7330C6-E80B-4C2D-9165-24122A3C93C6}" destId="{DFB607E3-8D62-5F4F-8A39-07DA12E21B06}" srcOrd="0" destOrd="0" presId="urn:microsoft.com/office/officeart/2005/8/layout/bProcess2"/>
    <dgm:cxn modelId="{E5D20491-3F05-8441-977C-E2272C60B4EF}" type="presOf" srcId="{07D06A38-A4E6-4F9E-A3D2-E3B961E9BD5F}" destId="{995B8C7C-F825-754F-8A56-C878DF060D55}" srcOrd="0" destOrd="0" presId="urn:microsoft.com/office/officeart/2005/8/layout/bProcess2"/>
    <dgm:cxn modelId="{02FF31A3-7D40-8A48-8A12-F1AB1D9C812B}" type="presOf" srcId="{0A7DE2E2-47C1-4396-BAC0-048395969D51}" destId="{90F5D1B0-A70C-D744-976A-7B39D998694D}" srcOrd="0" destOrd="0" presId="urn:microsoft.com/office/officeart/2005/8/layout/bProcess2"/>
    <dgm:cxn modelId="{346039A4-EC2F-A944-8CBA-5D1547B818AA}" type="presOf" srcId="{B5450BFF-DDF1-44D3-BE34-44C8923CD278}" destId="{9080680C-B1D1-D04F-AE92-255CA82C06B2}" srcOrd="0" destOrd="0" presId="urn:microsoft.com/office/officeart/2005/8/layout/bProcess2"/>
    <dgm:cxn modelId="{74A64AB5-24F1-2844-BF79-76F2BF49EE10}" type="presOf" srcId="{AA52FB71-449B-45F9-BBF9-5B21732265DE}" destId="{9DEAABC2-86F8-5847-B9BE-1996CAF811F1}" srcOrd="0" destOrd="0" presId="urn:microsoft.com/office/officeart/2005/8/layout/bProcess2"/>
    <dgm:cxn modelId="{D51737C7-C329-414A-B605-21E03EEDB715}" srcId="{B6157FB9-2BD6-4C5F-B1DE-864D18080E74}" destId="{58976CEB-271D-43AE-876D-A4CFCAAA8EF1}" srcOrd="5" destOrd="0" parTransId="{698D45D4-D879-4E56-ACD0-CD2B43A3E0EC}" sibTransId="{20AD2ADB-51CA-4AD3-9B65-8B313765E5CA}"/>
    <dgm:cxn modelId="{AC5787C7-C23F-4EEC-971E-DA682203EA84}" srcId="{B6157FB9-2BD6-4C5F-B1DE-864D18080E74}" destId="{C45755E8-6122-44D7-ABBE-0ACE14491A2C}" srcOrd="2" destOrd="0" parTransId="{D27720FE-FA01-4ABE-8601-2497674B21E0}" sibTransId="{B5450BFF-DDF1-44D3-BE34-44C8923CD278}"/>
    <dgm:cxn modelId="{05DF01CA-B3A3-AA4F-89BF-A7179AE687F2}" type="presOf" srcId="{3C8F6FF2-6B0C-4FF7-97E7-56291F342DE1}" destId="{E58D755D-EE7C-7240-BED7-AE5D94FC7FE1}" srcOrd="0" destOrd="0" presId="urn:microsoft.com/office/officeart/2005/8/layout/bProcess2"/>
    <dgm:cxn modelId="{C42C8AD9-9D19-403A-85AF-8D98306A4AF6}" srcId="{B6157FB9-2BD6-4C5F-B1DE-864D18080E74}" destId="{5B097B36-64DF-400F-9657-015B615AF1A2}" srcOrd="0" destOrd="0" parTransId="{077374EE-4D06-466E-B9B1-1403E6EB1466}" sibTransId="{D0FFFAC5-E0AF-4E6A-A493-F09733399BCB}"/>
    <dgm:cxn modelId="{818C6BE2-89BD-724A-9209-CCB37E404F53}" type="presOf" srcId="{C45755E8-6122-44D7-ABBE-0ACE14491A2C}" destId="{AE78A79D-EFE1-8741-8C84-08F3A5A49192}" srcOrd="0" destOrd="0" presId="urn:microsoft.com/office/officeart/2005/8/layout/bProcess2"/>
    <dgm:cxn modelId="{B45A35E7-AD24-48D2-92F8-75D28EFC60A1}" srcId="{B6157FB9-2BD6-4C5F-B1DE-864D18080E74}" destId="{6E7330C6-E80B-4C2D-9165-24122A3C93C6}" srcOrd="3" destOrd="0" parTransId="{1F5448D2-7681-410A-8C90-1CF17C649087}" sibTransId="{07D06A38-A4E6-4F9E-A3D2-E3B961E9BD5F}"/>
    <dgm:cxn modelId="{DDC579E7-7797-4F67-B99D-F288EF97E5DC}" srcId="{B6157FB9-2BD6-4C5F-B1DE-864D18080E74}" destId="{DDDD40E1-EDE0-4B95-A66D-C8218411DFC1}" srcOrd="1" destOrd="0" parTransId="{A5C19C48-F661-4E97-832C-EE92317E2984}" sibTransId="{0A7DE2E2-47C1-4396-BAC0-048395969D51}"/>
    <dgm:cxn modelId="{9D2569EF-A688-6249-9494-7B306B55684E}" type="presOf" srcId="{D0FFFAC5-E0AF-4E6A-A493-F09733399BCB}" destId="{578D9707-3E0B-0A4B-B296-7482B14449A2}" srcOrd="0" destOrd="0" presId="urn:microsoft.com/office/officeart/2005/8/layout/bProcess2"/>
    <dgm:cxn modelId="{81ACFFF9-A3CD-9841-8B49-BB43F0DF8CA4}" type="presOf" srcId="{5B097B36-64DF-400F-9657-015B615AF1A2}" destId="{FACBA843-97F5-E640-AAC4-9A328CAB8BDA}" srcOrd="0" destOrd="0" presId="urn:microsoft.com/office/officeart/2005/8/layout/bProcess2"/>
    <dgm:cxn modelId="{62A52FC3-49D4-2046-928B-7D5BB5F074B2}" type="presParOf" srcId="{DC42E51F-4EE4-7745-98DF-010C5D729667}" destId="{FACBA843-97F5-E640-AAC4-9A328CAB8BDA}" srcOrd="0" destOrd="0" presId="urn:microsoft.com/office/officeart/2005/8/layout/bProcess2"/>
    <dgm:cxn modelId="{9687B0CD-1994-7249-916F-F7DF47E548E8}" type="presParOf" srcId="{DC42E51F-4EE4-7745-98DF-010C5D729667}" destId="{578D9707-3E0B-0A4B-B296-7482B14449A2}" srcOrd="1" destOrd="0" presId="urn:microsoft.com/office/officeart/2005/8/layout/bProcess2"/>
    <dgm:cxn modelId="{B68098C7-1B13-E446-A3A5-04181F87F419}" type="presParOf" srcId="{DC42E51F-4EE4-7745-98DF-010C5D729667}" destId="{8C3DA0C1-F9ED-1F4D-B556-D9B2ED63D4A9}" srcOrd="2" destOrd="0" presId="urn:microsoft.com/office/officeart/2005/8/layout/bProcess2"/>
    <dgm:cxn modelId="{08C5A65D-B63E-C142-9FBF-9E1E942A23D4}" type="presParOf" srcId="{8C3DA0C1-F9ED-1F4D-B556-D9B2ED63D4A9}" destId="{F0840DB4-FEAD-8042-811E-4710B6D864FC}" srcOrd="0" destOrd="0" presId="urn:microsoft.com/office/officeart/2005/8/layout/bProcess2"/>
    <dgm:cxn modelId="{C6CF4315-C931-5545-988E-A9D66652E231}" type="presParOf" srcId="{8C3DA0C1-F9ED-1F4D-B556-D9B2ED63D4A9}" destId="{4C770782-A7AC-FF44-A0AA-636572612E04}" srcOrd="1" destOrd="0" presId="urn:microsoft.com/office/officeart/2005/8/layout/bProcess2"/>
    <dgm:cxn modelId="{E2473C35-949B-C042-99CB-4378A0CD8365}" type="presParOf" srcId="{DC42E51F-4EE4-7745-98DF-010C5D729667}" destId="{90F5D1B0-A70C-D744-976A-7B39D998694D}" srcOrd="3" destOrd="0" presId="urn:microsoft.com/office/officeart/2005/8/layout/bProcess2"/>
    <dgm:cxn modelId="{3A2DCA6A-0C65-234B-B174-E5B0136103D5}" type="presParOf" srcId="{DC42E51F-4EE4-7745-98DF-010C5D729667}" destId="{0A2F9D8D-C301-5F4B-86A1-EF8D9F9625BF}" srcOrd="4" destOrd="0" presId="urn:microsoft.com/office/officeart/2005/8/layout/bProcess2"/>
    <dgm:cxn modelId="{EBEBC36B-952E-6E4F-80E4-5755CCE694E4}" type="presParOf" srcId="{0A2F9D8D-C301-5F4B-86A1-EF8D9F9625BF}" destId="{CEE2951B-8487-634F-BF86-94B6F8EE5D9E}" srcOrd="0" destOrd="0" presId="urn:microsoft.com/office/officeart/2005/8/layout/bProcess2"/>
    <dgm:cxn modelId="{41B4CEC2-4D9D-CF40-82F8-CC72FE9D0BE2}" type="presParOf" srcId="{0A2F9D8D-C301-5F4B-86A1-EF8D9F9625BF}" destId="{AE78A79D-EFE1-8741-8C84-08F3A5A49192}" srcOrd="1" destOrd="0" presId="urn:microsoft.com/office/officeart/2005/8/layout/bProcess2"/>
    <dgm:cxn modelId="{881038ED-55E1-4146-83E7-ABEDD96B1101}" type="presParOf" srcId="{DC42E51F-4EE4-7745-98DF-010C5D729667}" destId="{9080680C-B1D1-D04F-AE92-255CA82C06B2}" srcOrd="5" destOrd="0" presId="urn:microsoft.com/office/officeart/2005/8/layout/bProcess2"/>
    <dgm:cxn modelId="{A7D08F9D-5B39-3844-8067-9C59A85925BF}" type="presParOf" srcId="{DC42E51F-4EE4-7745-98DF-010C5D729667}" destId="{C75FAC9B-4C2D-D344-86E3-6719453B0F26}" srcOrd="6" destOrd="0" presId="urn:microsoft.com/office/officeart/2005/8/layout/bProcess2"/>
    <dgm:cxn modelId="{71A982F1-6773-2A48-8D15-9C9F668626BE}" type="presParOf" srcId="{C75FAC9B-4C2D-D344-86E3-6719453B0F26}" destId="{68A09D87-5ABA-1E48-AACC-BE0065D53E6B}" srcOrd="0" destOrd="0" presId="urn:microsoft.com/office/officeart/2005/8/layout/bProcess2"/>
    <dgm:cxn modelId="{ECDF8E95-A28D-0E43-A72D-EA2856A78A45}" type="presParOf" srcId="{C75FAC9B-4C2D-D344-86E3-6719453B0F26}" destId="{DFB607E3-8D62-5F4F-8A39-07DA12E21B06}" srcOrd="1" destOrd="0" presId="urn:microsoft.com/office/officeart/2005/8/layout/bProcess2"/>
    <dgm:cxn modelId="{46B4155C-0D16-9A44-ABA1-BE20A751561D}" type="presParOf" srcId="{DC42E51F-4EE4-7745-98DF-010C5D729667}" destId="{995B8C7C-F825-754F-8A56-C878DF060D55}" srcOrd="7" destOrd="0" presId="urn:microsoft.com/office/officeart/2005/8/layout/bProcess2"/>
    <dgm:cxn modelId="{E4BE4A5D-A363-C346-B385-EABF1E066E77}" type="presParOf" srcId="{DC42E51F-4EE4-7745-98DF-010C5D729667}" destId="{FBCCCE38-693D-6D43-A7BA-0BA032EB8B6E}" srcOrd="8" destOrd="0" presId="urn:microsoft.com/office/officeart/2005/8/layout/bProcess2"/>
    <dgm:cxn modelId="{BFCB666D-3902-6B48-9837-53D54CEC4A57}" type="presParOf" srcId="{FBCCCE38-693D-6D43-A7BA-0BA032EB8B6E}" destId="{700125D5-EF48-AC4E-941B-34573446C363}" srcOrd="0" destOrd="0" presId="urn:microsoft.com/office/officeart/2005/8/layout/bProcess2"/>
    <dgm:cxn modelId="{F6787DC8-C5BD-2B45-A6C3-B14B60EA4188}" type="presParOf" srcId="{FBCCCE38-693D-6D43-A7BA-0BA032EB8B6E}" destId="{F2A0C014-60E7-6C47-A410-571AC2323734}" srcOrd="1" destOrd="0" presId="urn:microsoft.com/office/officeart/2005/8/layout/bProcess2"/>
    <dgm:cxn modelId="{7C6A6562-4FA9-DB4B-9839-2E40335CD177}" type="presParOf" srcId="{DC42E51F-4EE4-7745-98DF-010C5D729667}" destId="{9DEAABC2-86F8-5847-B9BE-1996CAF811F1}" srcOrd="9" destOrd="0" presId="urn:microsoft.com/office/officeart/2005/8/layout/bProcess2"/>
    <dgm:cxn modelId="{16A5611E-EE7C-F74D-A597-956AE578B89C}" type="presParOf" srcId="{DC42E51F-4EE4-7745-98DF-010C5D729667}" destId="{AFED2FEF-6184-9E4A-B84E-91DC9AFBFA64}" srcOrd="10" destOrd="0" presId="urn:microsoft.com/office/officeart/2005/8/layout/bProcess2"/>
    <dgm:cxn modelId="{9DABF6C5-2B03-274E-8AAE-FA10B91398DA}" type="presParOf" srcId="{AFED2FEF-6184-9E4A-B84E-91DC9AFBFA64}" destId="{73E9332F-2F81-7F4B-A2BE-9C50CCF7F145}" srcOrd="0" destOrd="0" presId="urn:microsoft.com/office/officeart/2005/8/layout/bProcess2"/>
    <dgm:cxn modelId="{E5E03F32-FA14-CC44-9B3C-B457BB6D24AF}" type="presParOf" srcId="{AFED2FEF-6184-9E4A-B84E-91DC9AFBFA64}" destId="{66E98FBF-F665-6C46-9BA1-ACB6DCF1AAF7}" srcOrd="1" destOrd="0" presId="urn:microsoft.com/office/officeart/2005/8/layout/bProcess2"/>
    <dgm:cxn modelId="{960D8759-F9A8-DA47-982B-835E4A8696A1}" type="presParOf" srcId="{DC42E51F-4EE4-7745-98DF-010C5D729667}" destId="{BF4E6241-E547-7E40-9CF1-8EB8305A0E59}" srcOrd="11" destOrd="0" presId="urn:microsoft.com/office/officeart/2005/8/layout/bProcess2"/>
    <dgm:cxn modelId="{BF035524-0735-B24A-ADBC-553CDC6BB974}" type="presParOf" srcId="{DC42E51F-4EE4-7745-98DF-010C5D729667}" destId="{E58D755D-EE7C-7240-BED7-AE5D94FC7FE1}" srcOrd="1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9360B-B5E2-499D-A185-1287EA105CC2}">
      <dsp:nvSpPr>
        <dsp:cNvPr id="0" name=""/>
        <dsp:cNvSpPr/>
      </dsp:nvSpPr>
      <dsp:spPr>
        <a:xfrm>
          <a:off x="0" y="2337"/>
          <a:ext cx="6034656"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54D14-A8C5-4023-8B12-96A224F35F17}">
      <dsp:nvSpPr>
        <dsp:cNvPr id="0" name=""/>
        <dsp:cNvSpPr/>
      </dsp:nvSpPr>
      <dsp:spPr>
        <a:xfrm>
          <a:off x="358387" y="268907"/>
          <a:ext cx="651614" cy="651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927B91-52C2-408C-B1BF-C3208A7AC6CA}">
      <dsp:nvSpPr>
        <dsp:cNvPr id="0" name=""/>
        <dsp:cNvSpPr/>
      </dsp:nvSpPr>
      <dsp:spPr>
        <a:xfrm>
          <a:off x="1368390" y="2337"/>
          <a:ext cx="4666265"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977900">
            <a:lnSpc>
              <a:spcPct val="90000"/>
            </a:lnSpc>
            <a:spcBef>
              <a:spcPct val="0"/>
            </a:spcBef>
            <a:spcAft>
              <a:spcPct val="35000"/>
            </a:spcAft>
            <a:buNone/>
          </a:pPr>
          <a:r>
            <a:rPr lang="en-US" sz="2200" kern="1200"/>
            <a:t>Google Colab</a:t>
          </a:r>
        </a:p>
      </dsp:txBody>
      <dsp:txXfrm>
        <a:off x="1368390" y="2337"/>
        <a:ext cx="4666265" cy="1184753"/>
      </dsp:txXfrm>
    </dsp:sp>
    <dsp:sp modelId="{513858CE-7BFF-4B49-BD36-E962F8C6A523}">
      <dsp:nvSpPr>
        <dsp:cNvPr id="0" name=""/>
        <dsp:cNvSpPr/>
      </dsp:nvSpPr>
      <dsp:spPr>
        <a:xfrm>
          <a:off x="0" y="1483279"/>
          <a:ext cx="6034656"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7F2A5C-E9EE-4C14-8C70-5E168C29F343}">
      <dsp:nvSpPr>
        <dsp:cNvPr id="0" name=""/>
        <dsp:cNvSpPr/>
      </dsp:nvSpPr>
      <dsp:spPr>
        <a:xfrm>
          <a:off x="358387" y="1749848"/>
          <a:ext cx="651614" cy="651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35E731-B270-48ED-970E-571848B973A7}">
      <dsp:nvSpPr>
        <dsp:cNvPr id="0" name=""/>
        <dsp:cNvSpPr/>
      </dsp:nvSpPr>
      <dsp:spPr>
        <a:xfrm>
          <a:off x="1368390" y="1483279"/>
          <a:ext cx="4666265"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977900">
            <a:lnSpc>
              <a:spcPct val="90000"/>
            </a:lnSpc>
            <a:spcBef>
              <a:spcPct val="0"/>
            </a:spcBef>
            <a:spcAft>
              <a:spcPct val="35000"/>
            </a:spcAft>
            <a:buNone/>
          </a:pPr>
          <a:r>
            <a:rPr lang="en-US" sz="2200" kern="1200"/>
            <a:t>GPU</a:t>
          </a:r>
        </a:p>
      </dsp:txBody>
      <dsp:txXfrm>
        <a:off x="1368390" y="1483279"/>
        <a:ext cx="4666265" cy="1184753"/>
      </dsp:txXfrm>
    </dsp:sp>
    <dsp:sp modelId="{E62A6D80-5F77-4E96-9044-CF46893773FF}">
      <dsp:nvSpPr>
        <dsp:cNvPr id="0" name=""/>
        <dsp:cNvSpPr/>
      </dsp:nvSpPr>
      <dsp:spPr>
        <a:xfrm>
          <a:off x="0" y="2964221"/>
          <a:ext cx="6034656"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09C824-C5BD-4E6B-A70C-6663D703191B}">
      <dsp:nvSpPr>
        <dsp:cNvPr id="0" name=""/>
        <dsp:cNvSpPr/>
      </dsp:nvSpPr>
      <dsp:spPr>
        <a:xfrm>
          <a:off x="358387" y="3230790"/>
          <a:ext cx="651614" cy="651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DA0DC1-950E-46D3-85A1-FD530DD40026}">
      <dsp:nvSpPr>
        <dsp:cNvPr id="0" name=""/>
        <dsp:cNvSpPr/>
      </dsp:nvSpPr>
      <dsp:spPr>
        <a:xfrm>
          <a:off x="1368390" y="2964221"/>
          <a:ext cx="4666265"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977900">
            <a:lnSpc>
              <a:spcPct val="90000"/>
            </a:lnSpc>
            <a:spcBef>
              <a:spcPct val="0"/>
            </a:spcBef>
            <a:spcAft>
              <a:spcPct val="35000"/>
            </a:spcAft>
            <a:buNone/>
          </a:pPr>
          <a:r>
            <a:rPr lang="en-US" sz="2200" kern="1200"/>
            <a:t>Torch, Transformers </a:t>
          </a:r>
        </a:p>
      </dsp:txBody>
      <dsp:txXfrm>
        <a:off x="1368390" y="2964221"/>
        <a:ext cx="4666265" cy="1184753"/>
      </dsp:txXfrm>
    </dsp:sp>
    <dsp:sp modelId="{E3F79E1D-274F-4417-AB4C-FDE9C397536F}">
      <dsp:nvSpPr>
        <dsp:cNvPr id="0" name=""/>
        <dsp:cNvSpPr/>
      </dsp:nvSpPr>
      <dsp:spPr>
        <a:xfrm>
          <a:off x="0" y="4445162"/>
          <a:ext cx="6034656"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51F2EE-4A04-47DC-8069-F8EE0146DD7C}">
      <dsp:nvSpPr>
        <dsp:cNvPr id="0" name=""/>
        <dsp:cNvSpPr/>
      </dsp:nvSpPr>
      <dsp:spPr>
        <a:xfrm>
          <a:off x="358387" y="4711732"/>
          <a:ext cx="651614" cy="6516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CA72FB-307B-4618-8F5E-6A7DC5424C97}">
      <dsp:nvSpPr>
        <dsp:cNvPr id="0" name=""/>
        <dsp:cNvSpPr/>
      </dsp:nvSpPr>
      <dsp:spPr>
        <a:xfrm>
          <a:off x="1368390" y="4445162"/>
          <a:ext cx="4666265"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977900">
            <a:lnSpc>
              <a:spcPct val="90000"/>
            </a:lnSpc>
            <a:spcBef>
              <a:spcPct val="0"/>
            </a:spcBef>
            <a:spcAft>
              <a:spcPct val="35000"/>
            </a:spcAft>
            <a:buNone/>
          </a:pPr>
          <a:r>
            <a:rPr lang="en-US" sz="2200" kern="1200" dirty="0"/>
            <a:t>NumPy, Pandas, </a:t>
          </a:r>
          <a:r>
            <a:rPr lang="en-US" sz="2200" kern="1200" dirty="0" err="1"/>
            <a:t>MatPlotLib</a:t>
          </a:r>
          <a:r>
            <a:rPr lang="en-US" sz="2200" kern="1200" dirty="0"/>
            <a:t>, Seaborn, Scikit-learn</a:t>
          </a:r>
        </a:p>
      </dsp:txBody>
      <dsp:txXfrm>
        <a:off x="1368390" y="4445162"/>
        <a:ext cx="4666265" cy="1184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BA843-97F5-E640-AAC4-9A328CAB8BDA}">
      <dsp:nvSpPr>
        <dsp:cNvPr id="0" name=""/>
        <dsp:cNvSpPr/>
      </dsp:nvSpPr>
      <dsp:spPr>
        <a:xfrm>
          <a:off x="4937" y="376742"/>
          <a:ext cx="2563937" cy="2230879"/>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We examined Google Play Store Reviews Data</a:t>
          </a:r>
        </a:p>
      </dsp:txBody>
      <dsp:txXfrm>
        <a:off x="380417" y="703447"/>
        <a:ext cx="1812977" cy="1577469"/>
      </dsp:txXfrm>
    </dsp:sp>
    <dsp:sp modelId="{578D9707-3E0B-0A4B-B296-7482B14449A2}">
      <dsp:nvSpPr>
        <dsp:cNvPr id="0" name=""/>
        <dsp:cNvSpPr/>
      </dsp:nvSpPr>
      <dsp:spPr>
        <a:xfrm rot="10800000">
          <a:off x="934346" y="2849730"/>
          <a:ext cx="705120" cy="513271"/>
        </a:xfrm>
        <a:prstGeom prst="triangl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C770782-A7AC-FF44-A0AA-636572612E04}">
      <dsp:nvSpPr>
        <dsp:cNvPr id="0" name=""/>
        <dsp:cNvSpPr/>
      </dsp:nvSpPr>
      <dsp:spPr>
        <a:xfrm>
          <a:off x="431833" y="3576057"/>
          <a:ext cx="1710146" cy="148799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Used different tokenizers for text data</a:t>
          </a:r>
        </a:p>
      </dsp:txBody>
      <dsp:txXfrm>
        <a:off x="682278" y="3793969"/>
        <a:ext cx="1209256" cy="1052172"/>
      </dsp:txXfrm>
    </dsp:sp>
    <dsp:sp modelId="{90F5D1B0-A70C-D744-976A-7B39D998694D}">
      <dsp:nvSpPr>
        <dsp:cNvPr id="0" name=""/>
        <dsp:cNvSpPr/>
      </dsp:nvSpPr>
      <dsp:spPr>
        <a:xfrm rot="5400000">
          <a:off x="2597171" y="4063420"/>
          <a:ext cx="705120" cy="513271"/>
        </a:xfrm>
        <a:prstGeom prst="triangl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E78A79D-EFE1-8741-8C84-08F3A5A49192}">
      <dsp:nvSpPr>
        <dsp:cNvPr id="0" name=""/>
        <dsp:cNvSpPr/>
      </dsp:nvSpPr>
      <dsp:spPr>
        <a:xfrm>
          <a:off x="3728430" y="3576057"/>
          <a:ext cx="1710146" cy="148799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Created </a:t>
          </a:r>
          <a:r>
            <a:rPr lang="en-US" sz="1600" kern="1200" dirty="0" err="1">
              <a:latin typeface="Times New Roman" panose="02020603050405020304" pitchFamily="18" charset="0"/>
              <a:cs typeface="Times New Roman" panose="02020603050405020304" pitchFamily="18" charset="0"/>
            </a:rPr>
            <a:t>PyTorch</a:t>
          </a:r>
          <a:r>
            <a:rPr lang="en-US" sz="1600" kern="1200" dirty="0">
              <a:latin typeface="Times New Roman" panose="02020603050405020304" pitchFamily="18" charset="0"/>
              <a:cs typeface="Times New Roman" panose="02020603050405020304" pitchFamily="18" charset="0"/>
            </a:rPr>
            <a:t> Dataset and </a:t>
          </a:r>
          <a:r>
            <a:rPr lang="en-US" sz="1600" kern="1200" dirty="0" err="1">
              <a:latin typeface="Times New Roman" panose="02020603050405020304" pitchFamily="18" charset="0"/>
              <a:cs typeface="Times New Roman" panose="02020603050405020304" pitchFamily="18" charset="0"/>
            </a:rPr>
            <a:t>dataloader</a:t>
          </a:r>
          <a:endParaRPr lang="en-US" sz="1600" kern="1200" dirty="0">
            <a:latin typeface="Times New Roman" panose="02020603050405020304" pitchFamily="18" charset="0"/>
            <a:cs typeface="Times New Roman" panose="02020603050405020304" pitchFamily="18" charset="0"/>
          </a:endParaRPr>
        </a:p>
      </dsp:txBody>
      <dsp:txXfrm>
        <a:off x="3978875" y="3793969"/>
        <a:ext cx="1209256" cy="1052172"/>
      </dsp:txXfrm>
    </dsp:sp>
    <dsp:sp modelId="{9080680C-B1D1-D04F-AE92-255CA82C06B2}">
      <dsp:nvSpPr>
        <dsp:cNvPr id="0" name=""/>
        <dsp:cNvSpPr/>
      </dsp:nvSpPr>
      <dsp:spPr>
        <a:xfrm>
          <a:off x="4230944" y="2689019"/>
          <a:ext cx="705120" cy="513271"/>
        </a:xfrm>
        <a:prstGeom prst="triangl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B607E3-8D62-5F4F-8A39-07DA12E21B06}">
      <dsp:nvSpPr>
        <dsp:cNvPr id="0" name=""/>
        <dsp:cNvSpPr/>
      </dsp:nvSpPr>
      <dsp:spPr>
        <a:xfrm>
          <a:off x="3728430" y="856308"/>
          <a:ext cx="1710146" cy="148799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Built BERT model for classification</a:t>
          </a:r>
        </a:p>
      </dsp:txBody>
      <dsp:txXfrm>
        <a:off x="3978875" y="1074220"/>
        <a:ext cx="1209256" cy="1052172"/>
      </dsp:txXfrm>
    </dsp:sp>
    <dsp:sp modelId="{995B8C7C-F825-754F-8A56-C878DF060D55}">
      <dsp:nvSpPr>
        <dsp:cNvPr id="0" name=""/>
        <dsp:cNvSpPr/>
      </dsp:nvSpPr>
      <dsp:spPr>
        <a:xfrm rot="5400000">
          <a:off x="5756442" y="1343671"/>
          <a:ext cx="705120" cy="513271"/>
        </a:xfrm>
        <a:prstGeom prst="triangl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2A0C014-60E7-6C47-A410-571AC2323734}">
      <dsp:nvSpPr>
        <dsp:cNvPr id="0" name=""/>
        <dsp:cNvSpPr/>
      </dsp:nvSpPr>
      <dsp:spPr>
        <a:xfrm>
          <a:off x="6750374" y="856308"/>
          <a:ext cx="1710146" cy="1487996"/>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Processed multiclass classification model evaluation</a:t>
          </a:r>
        </a:p>
      </dsp:txBody>
      <dsp:txXfrm>
        <a:off x="7000819" y="1074220"/>
        <a:ext cx="1209256" cy="1052172"/>
      </dsp:txXfrm>
    </dsp:sp>
    <dsp:sp modelId="{9DEAABC2-86F8-5847-B9BE-1996CAF811F1}">
      <dsp:nvSpPr>
        <dsp:cNvPr id="0" name=""/>
        <dsp:cNvSpPr/>
      </dsp:nvSpPr>
      <dsp:spPr>
        <a:xfrm rot="10800000">
          <a:off x="7252887" y="2718072"/>
          <a:ext cx="705120" cy="513271"/>
        </a:xfrm>
        <a:prstGeom prst="triangl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6E98FBF-F665-6C46-9BA1-ACB6DCF1AAF7}">
      <dsp:nvSpPr>
        <dsp:cNvPr id="0" name=""/>
        <dsp:cNvSpPr/>
      </dsp:nvSpPr>
      <dsp:spPr>
        <a:xfrm>
          <a:off x="6750374" y="3576057"/>
          <a:ext cx="1710146" cy="148799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Utilized Colab free machines with GPU </a:t>
          </a:r>
        </a:p>
      </dsp:txBody>
      <dsp:txXfrm>
        <a:off x="7000819" y="3793969"/>
        <a:ext cx="1209256" cy="1052172"/>
      </dsp:txXfrm>
    </dsp:sp>
    <dsp:sp modelId="{BF4E6241-E547-7E40-9CF1-8EB8305A0E59}">
      <dsp:nvSpPr>
        <dsp:cNvPr id="0" name=""/>
        <dsp:cNvSpPr/>
      </dsp:nvSpPr>
      <dsp:spPr>
        <a:xfrm rot="5287286">
          <a:off x="8702409" y="4015877"/>
          <a:ext cx="705120" cy="513271"/>
        </a:xfrm>
        <a:prstGeom prst="triangl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58D755D-EE7C-7240-BED7-AE5D94FC7FE1}">
      <dsp:nvSpPr>
        <dsp:cNvPr id="0" name=""/>
        <dsp:cNvSpPr/>
      </dsp:nvSpPr>
      <dsp:spPr>
        <a:xfrm>
          <a:off x="9620076" y="3096491"/>
          <a:ext cx="2563937" cy="2230879"/>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Successfully completed text analysis project on Python</a:t>
          </a:r>
        </a:p>
      </dsp:txBody>
      <dsp:txXfrm>
        <a:off x="9995556" y="3423196"/>
        <a:ext cx="1812977" cy="15774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12/5/22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4270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12/5/22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4299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12/5/22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77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12/5/22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57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12/5/22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61594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12/5/22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08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12/5/22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13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12/5/22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102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12/5/22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914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12/5/22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38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12/5/22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0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12/5/22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78436842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31" r:id="rId6"/>
    <p:sldLayoutId id="2147483726" r:id="rId7"/>
    <p:sldLayoutId id="2147483727" r:id="rId8"/>
    <p:sldLayoutId id="2147483728" r:id="rId9"/>
    <p:sldLayoutId id="2147483730" r:id="rId10"/>
    <p:sldLayoutId id="214748372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ratay@bu.edu"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F1C2D-444F-CD15-0AFF-B5476CAFCCB8}"/>
              </a:ext>
            </a:extLst>
          </p:cNvPr>
          <p:cNvSpPr>
            <a:spLocks noGrp="1"/>
          </p:cNvSpPr>
          <p:nvPr>
            <p:ph type="ctrTitle"/>
          </p:nvPr>
        </p:nvSpPr>
        <p:spPr>
          <a:xfrm>
            <a:off x="7714594" y="1680334"/>
            <a:ext cx="4474358" cy="2973638"/>
          </a:xfrm>
        </p:spPr>
        <p:txBody>
          <a:bodyPr vert="horz" lIns="91440" tIns="45720" rIns="91440" bIns="45720" rtlCol="0" anchor="t">
            <a:noAutofit/>
          </a:bodyPr>
          <a:lstStyle/>
          <a:p>
            <a:pPr>
              <a:lnSpc>
                <a:spcPct val="90000"/>
              </a:lnSpc>
            </a:pPr>
            <a:r>
              <a:rPr lang="en-US" sz="3600" b="1" kern="1200" dirty="0">
                <a:solidFill>
                  <a:schemeClr val="tx1"/>
                </a:solidFill>
                <a:latin typeface="+mj-lt"/>
                <a:ea typeface="+mj-ea"/>
                <a:cs typeface="+mj-cs"/>
              </a:rPr>
              <a:t>Google Play Reviews </a:t>
            </a:r>
            <a:br>
              <a:rPr lang="en-US" sz="3600" b="1" kern="1200" dirty="0">
                <a:solidFill>
                  <a:schemeClr val="tx1"/>
                </a:solidFill>
                <a:latin typeface="+mj-lt"/>
                <a:ea typeface="+mj-ea"/>
                <a:cs typeface="+mj-cs"/>
              </a:rPr>
            </a:br>
            <a:r>
              <a:rPr lang="en-US" sz="3600" b="1" kern="1200" dirty="0">
                <a:solidFill>
                  <a:schemeClr val="tx1"/>
                </a:solidFill>
                <a:latin typeface="+mj-lt"/>
                <a:ea typeface="+mj-ea"/>
                <a:cs typeface="+mj-cs"/>
              </a:rPr>
              <a:t>Sentiment Analysis using BERT</a:t>
            </a:r>
          </a:p>
        </p:txBody>
      </p:sp>
      <p:pic>
        <p:nvPicPr>
          <p:cNvPr id="4" name="Picture 3" descr="Pipette adding DNA sample to a petri dish">
            <a:extLst>
              <a:ext uri="{FF2B5EF4-FFF2-40B4-BE49-F238E27FC236}">
                <a16:creationId xmlns:a16="http://schemas.microsoft.com/office/drawing/2014/main" id="{F26D98DF-7D65-31AE-0699-0AFD1998BB9D}"/>
              </a:ext>
            </a:extLst>
          </p:cNvPr>
          <p:cNvPicPr>
            <a:picLocks noChangeAspect="1"/>
          </p:cNvPicPr>
          <p:nvPr/>
        </p:nvPicPr>
        <p:blipFill rotWithShape="1">
          <a:blip r:embed="rId2"/>
          <a:srcRect r="17634"/>
          <a:stretch/>
        </p:blipFill>
        <p:spPr>
          <a:xfrm>
            <a:off x="20" y="1"/>
            <a:ext cx="7531588" cy="6858000"/>
          </a:xfrm>
          <a:prstGeom prst="rect">
            <a:avLst/>
          </a:prstGeom>
        </p:spPr>
      </p:pic>
      <p:sp>
        <p:nvSpPr>
          <p:cNvPr id="56" name="Rectangle 55">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E0C195-7950-3B9B-851E-8C6380DE27B6}"/>
              </a:ext>
            </a:extLst>
          </p:cNvPr>
          <p:cNvSpPr>
            <a:spLocks noGrp="1"/>
          </p:cNvSpPr>
          <p:nvPr>
            <p:ph type="subTitle" idx="1"/>
          </p:nvPr>
        </p:nvSpPr>
        <p:spPr>
          <a:xfrm>
            <a:off x="7714594" y="2706554"/>
            <a:ext cx="4235668" cy="3926152"/>
          </a:xfrm>
        </p:spPr>
        <p:txBody>
          <a:bodyPr vert="horz" lIns="91440" tIns="45720" rIns="91440" bIns="45720" rtlCol="0">
            <a:normAutofit/>
          </a:bodyPr>
          <a:lstStyle/>
          <a:p>
            <a:pPr indent="-228600">
              <a:buFont typeface="Arial" panose="020B0604020202020204" pitchFamily="34" charset="0"/>
              <a:buChar char="•"/>
            </a:pPr>
            <a:r>
              <a:rPr lang="en-US" sz="1600" b="0" dirty="0">
                <a:effectLst/>
              </a:rPr>
              <a:t>CS688 Web Mining and Graph Analytics </a:t>
            </a:r>
          </a:p>
          <a:p>
            <a:pPr indent="-228600">
              <a:buFont typeface="Arial" panose="020B0604020202020204" pitchFamily="34" charset="0"/>
              <a:buChar char="•"/>
            </a:pPr>
            <a:r>
              <a:rPr lang="en-US" sz="1600" b="0" dirty="0">
                <a:effectLst/>
              </a:rPr>
              <a:t>Term Project Presentation</a:t>
            </a:r>
          </a:p>
          <a:p>
            <a:pPr indent="-228600">
              <a:buFont typeface="Arial" panose="020B0604020202020204" pitchFamily="34" charset="0"/>
              <a:buChar char="•"/>
            </a:pPr>
            <a:r>
              <a:rPr lang="en-US" sz="1600" b="0" dirty="0" err="1">
                <a:effectLst/>
              </a:rPr>
              <a:t>Assiya</a:t>
            </a:r>
            <a:r>
              <a:rPr lang="en-US" sz="1600" b="0" dirty="0">
                <a:effectLst/>
              </a:rPr>
              <a:t> </a:t>
            </a:r>
            <a:r>
              <a:rPr lang="en-US" sz="1600" b="0" dirty="0" err="1">
                <a:effectLst/>
              </a:rPr>
              <a:t>Karatay</a:t>
            </a:r>
            <a:r>
              <a:rPr lang="en-US" sz="1600" dirty="0"/>
              <a:t> </a:t>
            </a:r>
            <a:r>
              <a:rPr lang="en-US" sz="1600" b="0" dirty="0">
                <a:effectLst/>
                <a:hlinkClick r:id="rId3"/>
              </a:rPr>
              <a:t>karatay@bu.edu</a:t>
            </a:r>
            <a:r>
              <a:rPr lang="en-US" sz="1600" b="0" dirty="0">
                <a:effectLst/>
              </a:rPr>
              <a:t> </a:t>
            </a:r>
          </a:p>
        </p:txBody>
      </p:sp>
    </p:spTree>
    <p:extLst>
      <p:ext uri="{BB962C8B-B14F-4D97-AF65-F5344CB8AC3E}">
        <p14:creationId xmlns:p14="http://schemas.microsoft.com/office/powerpoint/2010/main" val="40987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213AE-5BDC-3917-DD33-1A8F9B622F71}"/>
              </a:ext>
            </a:extLst>
          </p:cNvPr>
          <p:cNvSpPr>
            <a:spLocks noGrp="1"/>
          </p:cNvSpPr>
          <p:nvPr>
            <p:ph type="title"/>
          </p:nvPr>
        </p:nvSpPr>
        <p:spPr>
          <a:xfrm>
            <a:off x="7695729" y="455362"/>
            <a:ext cx="3378671" cy="1550419"/>
          </a:xfrm>
        </p:spPr>
        <p:txBody>
          <a:bodyPr>
            <a:normAutofit/>
          </a:bodyPr>
          <a:lstStyle/>
          <a:p>
            <a:r>
              <a:rPr lang="en-US" dirty="0"/>
              <a:t>Model Evaluation</a:t>
            </a:r>
          </a:p>
        </p:txBody>
      </p:sp>
      <p:sp>
        <p:nvSpPr>
          <p:cNvPr id="3078" name="Content Placeholder 3077">
            <a:extLst>
              <a:ext uri="{FF2B5EF4-FFF2-40B4-BE49-F238E27FC236}">
                <a16:creationId xmlns:a16="http://schemas.microsoft.com/office/drawing/2014/main" id="{0C8F1038-8D34-F4BC-C8A7-43CC4E96DB14}"/>
              </a:ext>
            </a:extLst>
          </p:cNvPr>
          <p:cNvSpPr>
            <a:spLocks noGrp="1"/>
          </p:cNvSpPr>
          <p:nvPr>
            <p:ph idx="1"/>
          </p:nvPr>
        </p:nvSpPr>
        <p:spPr>
          <a:xfrm>
            <a:off x="7695728" y="2160016"/>
            <a:ext cx="3378672" cy="3926152"/>
          </a:xfrm>
        </p:spPr>
        <p:txBody>
          <a:bodyPr>
            <a:normAutofit lnSpcReduction="10000"/>
          </a:bodyPr>
          <a:lstStyle/>
          <a:p>
            <a:r>
              <a:rPr lang="en-US" b="0" i="0" dirty="0">
                <a:effectLst/>
                <a:latin typeface="Courier New" panose="02070309020205020404" pitchFamily="49" charset="0"/>
              </a:rPr>
              <a:t>Train accuracy increased from 0.72 to 0.98</a:t>
            </a:r>
          </a:p>
          <a:p>
            <a:r>
              <a:rPr lang="en-US" b="0" i="0" dirty="0">
                <a:effectLst/>
                <a:latin typeface="Courier New" panose="02070309020205020404" pitchFamily="49" charset="0"/>
              </a:rPr>
              <a:t>Val accuracy fluctuated around 0.75</a:t>
            </a:r>
          </a:p>
          <a:p>
            <a:r>
              <a:rPr lang="en-US" dirty="0">
                <a:latin typeface="Courier New" panose="02070309020205020404" pitchFamily="49" charset="0"/>
              </a:rPr>
              <a:t>Test accuracy - 0.73</a:t>
            </a:r>
            <a:endParaRPr lang="en-US" b="0" i="0" dirty="0">
              <a:effectLst/>
              <a:latin typeface="Courier New" panose="02070309020205020404" pitchFamily="49" charset="0"/>
            </a:endParaRPr>
          </a:p>
          <a:p>
            <a:r>
              <a:rPr lang="en-US" dirty="0">
                <a:latin typeface="Courier New" panose="02070309020205020404" pitchFamily="49" charset="0"/>
              </a:rPr>
              <a:t>Execution Time 44min 55s</a:t>
            </a:r>
            <a:endParaRPr lang="en-US" dirty="0"/>
          </a:p>
        </p:txBody>
      </p:sp>
      <p:pic>
        <p:nvPicPr>
          <p:cNvPr id="3074" name="Picture 2" descr="Chart, line chart&#10;&#10;Description automatically generated">
            <a:extLst>
              <a:ext uri="{FF2B5EF4-FFF2-40B4-BE49-F238E27FC236}">
                <a16:creationId xmlns:a16="http://schemas.microsoft.com/office/drawing/2014/main" id="{727D35CB-3AD7-5CC5-F3A1-BA98F99201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01327" y="1402022"/>
            <a:ext cx="5565250" cy="385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50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17">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0" name="Rectangle 4119">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42CBF-B30F-A857-FE4A-32C970F48DB2}"/>
              </a:ext>
            </a:extLst>
          </p:cNvPr>
          <p:cNvSpPr>
            <a:spLocks noGrp="1"/>
          </p:cNvSpPr>
          <p:nvPr>
            <p:ph type="title"/>
          </p:nvPr>
        </p:nvSpPr>
        <p:spPr>
          <a:xfrm>
            <a:off x="1777323" y="4202832"/>
            <a:ext cx="3853829" cy="1889995"/>
          </a:xfrm>
        </p:spPr>
        <p:txBody>
          <a:bodyPr vert="horz" lIns="91440" tIns="45720" rIns="91440" bIns="45720" rtlCol="0" anchor="t">
            <a:normAutofit/>
          </a:bodyPr>
          <a:lstStyle/>
          <a:p>
            <a:r>
              <a:rPr lang="en-US" b="1" kern="1200" dirty="0">
                <a:solidFill>
                  <a:schemeClr val="tx1"/>
                </a:solidFill>
                <a:latin typeface="+mj-lt"/>
                <a:ea typeface="+mj-ea"/>
                <a:cs typeface="+mj-cs"/>
              </a:rPr>
              <a:t>Model Evaluation</a:t>
            </a:r>
          </a:p>
        </p:txBody>
      </p:sp>
      <p:sp>
        <p:nvSpPr>
          <p:cNvPr id="8" name="TextBox 7">
            <a:extLst>
              <a:ext uri="{FF2B5EF4-FFF2-40B4-BE49-F238E27FC236}">
                <a16:creationId xmlns:a16="http://schemas.microsoft.com/office/drawing/2014/main" id="{9B845FF3-E371-CEAB-1FFB-A4DA5D464A78}"/>
              </a:ext>
            </a:extLst>
          </p:cNvPr>
          <p:cNvSpPr txBox="1"/>
          <p:nvPr/>
        </p:nvSpPr>
        <p:spPr>
          <a:xfrm>
            <a:off x="6155705" y="4202832"/>
            <a:ext cx="5264729" cy="1883335"/>
          </a:xfrm>
          <a:prstGeom prst="rect">
            <a:avLst/>
          </a:prstGeom>
        </p:spPr>
        <p:txBody>
          <a:bodyPr vert="horz" lIns="91440" tIns="45720" rIns="91440" bIns="45720" rtlCol="0">
            <a:normAutofit/>
          </a:bodyPr>
          <a:lstStyle/>
          <a:p>
            <a:pPr>
              <a:lnSpc>
                <a:spcPct val="110000"/>
              </a:lnSpc>
              <a:spcAft>
                <a:spcPts val="600"/>
              </a:spcAft>
              <a:buClr>
                <a:schemeClr val="accent1"/>
              </a:buClr>
            </a:pPr>
            <a:r>
              <a:rPr lang="en-US" dirty="0"/>
              <a:t>Predicting on raw text</a:t>
            </a:r>
          </a:p>
          <a:p>
            <a:pPr indent="-228600">
              <a:lnSpc>
                <a:spcPct val="110000"/>
              </a:lnSpc>
              <a:spcAft>
                <a:spcPts val="600"/>
              </a:spcAft>
              <a:buClr>
                <a:schemeClr val="accent1"/>
              </a:buClr>
              <a:buFont typeface="Arial" panose="020B0604020202020204" pitchFamily="34" charset="0"/>
              <a:buChar char="•"/>
            </a:pPr>
            <a:r>
              <a:rPr lang="en-US" dirty="0"/>
              <a:t>Review text: I love completing my </a:t>
            </a:r>
            <a:r>
              <a:rPr lang="en-US" dirty="0" err="1"/>
              <a:t>todos</a:t>
            </a:r>
            <a:r>
              <a:rPr lang="en-US" dirty="0"/>
              <a:t>! Best app ever!!! </a:t>
            </a:r>
          </a:p>
          <a:p>
            <a:pPr indent="-228600">
              <a:lnSpc>
                <a:spcPct val="110000"/>
              </a:lnSpc>
              <a:spcAft>
                <a:spcPts val="600"/>
              </a:spcAft>
              <a:buClr>
                <a:schemeClr val="accent1"/>
              </a:buClr>
              <a:buFont typeface="Arial" panose="020B0604020202020204" pitchFamily="34" charset="0"/>
              <a:buChar char="•"/>
            </a:pPr>
            <a:r>
              <a:rPr lang="en-US" dirty="0"/>
              <a:t>Sentiment : positive</a:t>
            </a:r>
          </a:p>
        </p:txBody>
      </p:sp>
      <p:pic>
        <p:nvPicPr>
          <p:cNvPr id="4" name="Content Placeholder 3">
            <a:extLst>
              <a:ext uri="{FF2B5EF4-FFF2-40B4-BE49-F238E27FC236}">
                <a16:creationId xmlns:a16="http://schemas.microsoft.com/office/drawing/2014/main" id="{0A78A489-A8F2-0237-98BC-6CD435477C00}"/>
              </a:ext>
            </a:extLst>
          </p:cNvPr>
          <p:cNvPicPr>
            <a:picLocks noGrp="1" noChangeAspect="1"/>
          </p:cNvPicPr>
          <p:nvPr>
            <p:ph idx="1"/>
          </p:nvPr>
        </p:nvPicPr>
        <p:blipFill>
          <a:blip r:embed="rId2"/>
          <a:stretch>
            <a:fillRect/>
          </a:stretch>
        </p:blipFill>
        <p:spPr>
          <a:xfrm>
            <a:off x="0" y="706673"/>
            <a:ext cx="6361135" cy="2242299"/>
          </a:xfrm>
          <a:prstGeom prst="rect">
            <a:avLst/>
          </a:prstGeom>
        </p:spPr>
      </p:pic>
      <p:pic>
        <p:nvPicPr>
          <p:cNvPr id="4098" name="Picture 2">
            <a:extLst>
              <a:ext uri="{FF2B5EF4-FFF2-40B4-BE49-F238E27FC236}">
                <a16:creationId xmlns:a16="http://schemas.microsoft.com/office/drawing/2014/main" id="{57F2B985-B196-2B91-9DF2-1C0A346F6C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61135" y="-3"/>
            <a:ext cx="5827817" cy="415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33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0D694-0D6A-0906-76EE-A63E4FEE26A4}"/>
              </a:ext>
            </a:extLst>
          </p:cNvPr>
          <p:cNvSpPr>
            <a:spLocks noGrp="1"/>
          </p:cNvSpPr>
          <p:nvPr>
            <p:ph type="title"/>
          </p:nvPr>
        </p:nvSpPr>
        <p:spPr>
          <a:xfrm>
            <a:off x="1117600" y="455362"/>
            <a:ext cx="9486690" cy="1550419"/>
          </a:xfrm>
        </p:spPr>
        <p:txBody>
          <a:bodyPr>
            <a:normAutofit/>
          </a:bodyPr>
          <a:lstStyle/>
          <a:p>
            <a:r>
              <a:rPr lang="en-US" dirty="0"/>
              <a:t>Conclusion</a:t>
            </a:r>
          </a:p>
        </p:txBody>
      </p:sp>
      <p:graphicFrame>
        <p:nvGraphicFramePr>
          <p:cNvPr id="5" name="Content Placeholder 2">
            <a:extLst>
              <a:ext uri="{FF2B5EF4-FFF2-40B4-BE49-F238E27FC236}">
                <a16:creationId xmlns:a16="http://schemas.microsoft.com/office/drawing/2014/main" id="{CB87896E-77EC-CFFE-03C4-496DCCE8D19E}"/>
              </a:ext>
            </a:extLst>
          </p:cNvPr>
          <p:cNvGraphicFramePr>
            <a:graphicFrameLocks noGrp="1"/>
          </p:cNvGraphicFramePr>
          <p:nvPr>
            <p:ph idx="1"/>
            <p:extLst>
              <p:ext uri="{D42A27DB-BD31-4B8C-83A1-F6EECF244321}">
                <p14:modId xmlns:p14="http://schemas.microsoft.com/office/powerpoint/2010/main" val="3171028620"/>
              </p:ext>
            </p:extLst>
          </p:nvPr>
        </p:nvGraphicFramePr>
        <p:xfrm>
          <a:off x="0" y="1153886"/>
          <a:ext cx="12188952" cy="5704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602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64A1-528E-0896-856E-89A978B5667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2932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D64E-AC3F-88C7-4779-16921E4C6F7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9EB68F4-A4C8-1231-E31F-DDF212BEB5A8}"/>
              </a:ext>
            </a:extLst>
          </p:cNvPr>
          <p:cNvSpPr>
            <a:spLocks noGrp="1"/>
          </p:cNvSpPr>
          <p:nvPr>
            <p:ph idx="1"/>
          </p:nvPr>
        </p:nvSpPr>
        <p:spPr/>
        <p:txBody>
          <a:bodyPr/>
          <a:lstStyle/>
          <a:p>
            <a:r>
              <a:rPr lang="en-US" dirty="0"/>
              <a:t>Data Overview</a:t>
            </a:r>
          </a:p>
          <a:p>
            <a:r>
              <a:rPr lang="en-US" dirty="0"/>
              <a:t>Technologies</a:t>
            </a:r>
          </a:p>
          <a:p>
            <a:r>
              <a:rPr lang="en-US" dirty="0"/>
              <a:t>Visualization</a:t>
            </a:r>
          </a:p>
          <a:p>
            <a:r>
              <a:rPr lang="en-US" dirty="0"/>
              <a:t>Data Preprocessing</a:t>
            </a:r>
          </a:p>
          <a:p>
            <a:r>
              <a:rPr lang="en-US" dirty="0"/>
              <a:t>BERT Model</a:t>
            </a:r>
          </a:p>
          <a:p>
            <a:r>
              <a:rPr lang="en-US" dirty="0"/>
              <a:t>Model Evaluation</a:t>
            </a:r>
          </a:p>
          <a:p>
            <a:r>
              <a:rPr lang="en-US" dirty="0"/>
              <a:t>Conclusion</a:t>
            </a:r>
          </a:p>
        </p:txBody>
      </p:sp>
    </p:spTree>
    <p:extLst>
      <p:ext uri="{BB962C8B-B14F-4D97-AF65-F5344CB8AC3E}">
        <p14:creationId xmlns:p14="http://schemas.microsoft.com/office/powerpoint/2010/main" val="380818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71B7-A36B-FE52-D9FD-589F43B7859C}"/>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DB370B4A-7A12-BC9C-0B33-C95D550FE3AE}"/>
              </a:ext>
            </a:extLst>
          </p:cNvPr>
          <p:cNvSpPr>
            <a:spLocks noGrp="1"/>
          </p:cNvSpPr>
          <p:nvPr>
            <p:ph idx="1"/>
          </p:nvPr>
        </p:nvSpPr>
        <p:spPr/>
        <p:txBody>
          <a:bodyPr>
            <a:normAutofit lnSpcReduction="10000"/>
          </a:bodyPr>
          <a:lstStyle/>
          <a:p>
            <a:r>
              <a:rPr lang="en-US" b="0" i="0" dirty="0">
                <a:effectLst/>
                <a:latin typeface="Times New Roman" panose="02020603050405020304" pitchFamily="18" charset="0"/>
                <a:cs typeface="Times New Roman" panose="02020603050405020304" pitchFamily="18" charset="0"/>
              </a:rPr>
              <a:t>Google Play Store Reviews</a:t>
            </a:r>
          </a:p>
          <a:p>
            <a:r>
              <a:rPr lang="en-US" b="0" i="0" dirty="0">
                <a:effectLst/>
                <a:latin typeface="Times New Roman" panose="02020603050405020304" pitchFamily="18" charset="0"/>
                <a:cs typeface="Times New Roman" panose="02020603050405020304" pitchFamily="18" charset="0"/>
              </a:rPr>
              <a:t>The data contains over 12000 reviews of different app store applications by real users. The data also contains the rating that was given by them so it can be classified into positive or negative reviews. This is a good place to perform sentiment analysis tasks.</a:t>
            </a:r>
          </a:p>
          <a:p>
            <a:r>
              <a:rPr lang="en-US" dirty="0">
                <a:latin typeface="Times New Roman" panose="02020603050405020304" pitchFamily="18" charset="0"/>
                <a:cs typeface="Times New Roman" panose="02020603050405020304" pitchFamily="18" charset="0"/>
              </a:rPr>
              <a:t>6.45 MB</a:t>
            </a:r>
          </a:p>
          <a:p>
            <a:r>
              <a:rPr lang="en-US" dirty="0">
                <a:latin typeface="Times New Roman" panose="02020603050405020304" pitchFamily="18" charset="0"/>
                <a:cs typeface="Times New Roman" panose="02020603050405020304" pitchFamily="18" charset="0"/>
              </a:rPr>
              <a:t>12495 rows</a:t>
            </a:r>
          </a:p>
          <a:p>
            <a:r>
              <a:rPr lang="en-US" dirty="0">
                <a:latin typeface="Times New Roman" panose="02020603050405020304" pitchFamily="18" charset="0"/>
                <a:cs typeface="Times New Roman" panose="02020603050405020304" pitchFamily="18" charset="0"/>
              </a:rPr>
              <a:t>12 columns: </a:t>
            </a:r>
            <a:r>
              <a:rPr lang="en-US" dirty="0" err="1">
                <a:latin typeface="Times New Roman" panose="02020603050405020304" pitchFamily="18" charset="0"/>
                <a:cs typeface="Times New Roman" panose="02020603050405020304" pitchFamily="18" charset="0"/>
              </a:rPr>
              <a:t>reviewId</a:t>
            </a:r>
            <a:r>
              <a:rPr lang="en-US" dirty="0">
                <a:latin typeface="Times New Roman" panose="02020603050405020304" pitchFamily="18" charset="0"/>
                <a:cs typeface="Times New Roman" panose="02020603050405020304" pitchFamily="18" charset="0"/>
              </a:rPr>
              <a:t>, username, </a:t>
            </a:r>
            <a:r>
              <a:rPr lang="en-US" dirty="0" err="1">
                <a:latin typeface="Times New Roman" panose="02020603050405020304" pitchFamily="18" charset="0"/>
                <a:cs typeface="Times New Roman" panose="02020603050405020304" pitchFamily="18" charset="0"/>
              </a:rPr>
              <a:t>userImage</a:t>
            </a:r>
            <a:r>
              <a:rPr lang="en-US" dirty="0">
                <a:latin typeface="Times New Roman" panose="02020603050405020304" pitchFamily="18" charset="0"/>
                <a:cs typeface="Times New Roman" panose="02020603050405020304" pitchFamily="18" charset="0"/>
              </a:rPr>
              <a:t> , content, score, </a:t>
            </a:r>
            <a:r>
              <a:rPr lang="en-US" dirty="0" err="1">
                <a:latin typeface="Times New Roman" panose="02020603050405020304" pitchFamily="18" charset="0"/>
                <a:cs typeface="Times New Roman" panose="02020603050405020304" pitchFamily="18" charset="0"/>
              </a:rPr>
              <a:t>thumbsUpCount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reviewCreatedVersion</a:t>
            </a:r>
            <a:r>
              <a:rPr lang="en-US" dirty="0">
                <a:latin typeface="Times New Roman" panose="02020603050405020304" pitchFamily="18" charset="0"/>
                <a:cs typeface="Times New Roman" panose="02020603050405020304" pitchFamily="18" charset="0"/>
              </a:rPr>
              <a:t>, at, </a:t>
            </a:r>
            <a:r>
              <a:rPr lang="en-US" dirty="0" err="1">
                <a:latin typeface="Times New Roman" panose="02020603050405020304" pitchFamily="18" charset="0"/>
                <a:cs typeface="Times New Roman" panose="02020603050405020304" pitchFamily="18" charset="0"/>
              </a:rPr>
              <a:t>replyContent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repliedAt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sortOrder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appId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35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0A36624-787B-4564-631A-EF0BC9016DA4}"/>
              </a:ext>
            </a:extLst>
          </p:cNvPr>
          <p:cNvSpPr>
            <a:spLocks noGrp="1"/>
          </p:cNvSpPr>
          <p:nvPr>
            <p:ph type="title"/>
          </p:nvPr>
        </p:nvSpPr>
        <p:spPr>
          <a:xfrm>
            <a:off x="1388542" y="455362"/>
            <a:ext cx="3183457" cy="3392972"/>
          </a:xfrm>
        </p:spPr>
        <p:txBody>
          <a:bodyPr>
            <a:normAutofit/>
          </a:bodyPr>
          <a:lstStyle/>
          <a:p>
            <a:r>
              <a:rPr lang="en-US" sz="3400"/>
              <a:t>Technologies Used</a:t>
            </a:r>
          </a:p>
        </p:txBody>
      </p:sp>
      <p:graphicFrame>
        <p:nvGraphicFramePr>
          <p:cNvPr id="5" name="Content Placeholder 2">
            <a:extLst>
              <a:ext uri="{FF2B5EF4-FFF2-40B4-BE49-F238E27FC236}">
                <a16:creationId xmlns:a16="http://schemas.microsoft.com/office/drawing/2014/main" id="{ABCCAE3E-3E99-A1B3-9657-ED5EB585698E}"/>
              </a:ext>
            </a:extLst>
          </p:cNvPr>
          <p:cNvGraphicFramePr>
            <a:graphicFrameLocks noGrp="1"/>
          </p:cNvGraphicFramePr>
          <p:nvPr>
            <p:ph idx="1"/>
            <p:extLst>
              <p:ext uri="{D42A27DB-BD31-4B8C-83A1-F6EECF244321}">
                <p14:modId xmlns:p14="http://schemas.microsoft.com/office/powerpoint/2010/main" val="1308417673"/>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187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Rectangle 1045">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48" name="Rectangle 1047">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050" name="Rectangle 1049">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D9268-9F69-9F04-8129-3E22B88B509C}"/>
              </a:ext>
            </a:extLst>
          </p:cNvPr>
          <p:cNvSpPr>
            <a:spLocks noGrp="1"/>
          </p:cNvSpPr>
          <p:nvPr>
            <p:ph type="title"/>
          </p:nvPr>
        </p:nvSpPr>
        <p:spPr>
          <a:xfrm>
            <a:off x="1777321" y="4309024"/>
            <a:ext cx="9677833" cy="1134452"/>
          </a:xfrm>
        </p:spPr>
        <p:txBody>
          <a:bodyPr vert="horz" lIns="91440" tIns="45720" rIns="91440" bIns="45720" rtlCol="0" anchor="ctr">
            <a:normAutofit/>
          </a:bodyPr>
          <a:lstStyle/>
          <a:p>
            <a:pPr algn="ctr"/>
            <a:r>
              <a:rPr lang="en-US" sz="6000"/>
              <a:t>Data Visualization</a:t>
            </a:r>
          </a:p>
        </p:txBody>
      </p:sp>
      <p:pic>
        <p:nvPicPr>
          <p:cNvPr id="1028" name="Picture 4">
            <a:extLst>
              <a:ext uri="{FF2B5EF4-FFF2-40B4-BE49-F238E27FC236}">
                <a16:creationId xmlns:a16="http://schemas.microsoft.com/office/drawing/2014/main" id="{A40D3A41-ECC7-5195-5C71-4E0F335B04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30186" y="736410"/>
            <a:ext cx="4524968" cy="29751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675A30B-4543-CB4B-1CDF-FDDEDDE6A0D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70886" y="736410"/>
            <a:ext cx="4509399" cy="297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88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4F77F-B63C-A617-DD3C-F2619848C674}"/>
              </a:ext>
            </a:extLst>
          </p:cNvPr>
          <p:cNvSpPr>
            <a:spLocks noGrp="1"/>
          </p:cNvSpPr>
          <p:nvPr>
            <p:ph type="title"/>
          </p:nvPr>
        </p:nvSpPr>
        <p:spPr>
          <a:xfrm>
            <a:off x="1587710" y="455362"/>
            <a:ext cx="4067909" cy="1550419"/>
          </a:xfrm>
        </p:spPr>
        <p:txBody>
          <a:bodyPr>
            <a:normAutofit/>
          </a:bodyPr>
          <a:lstStyle/>
          <a:p>
            <a:r>
              <a:rPr lang="en-US" sz="4100" dirty="0"/>
              <a:t>Data Preprocessing</a:t>
            </a:r>
          </a:p>
        </p:txBody>
      </p:sp>
      <p:sp>
        <p:nvSpPr>
          <p:cNvPr id="3" name="Content Placeholder 2">
            <a:extLst>
              <a:ext uri="{FF2B5EF4-FFF2-40B4-BE49-F238E27FC236}">
                <a16:creationId xmlns:a16="http://schemas.microsoft.com/office/drawing/2014/main" id="{65E6F0C6-9DB2-E344-B310-592B72E72FC4}"/>
              </a:ext>
            </a:extLst>
          </p:cNvPr>
          <p:cNvSpPr>
            <a:spLocks noGrp="1"/>
          </p:cNvSpPr>
          <p:nvPr>
            <p:ph idx="1"/>
          </p:nvPr>
        </p:nvSpPr>
        <p:spPr>
          <a:xfrm>
            <a:off x="1587710" y="2160016"/>
            <a:ext cx="4067909" cy="3926152"/>
          </a:xfrm>
        </p:spPr>
        <p:txBody>
          <a:bodyPr>
            <a:normAutofit/>
          </a:bodyPr>
          <a:lstStyle/>
          <a:p>
            <a:pPr>
              <a:lnSpc>
                <a:spcPct val="100000"/>
              </a:lnSpc>
            </a:pPr>
            <a:r>
              <a:rPr lang="en-US" sz="1500"/>
              <a:t>Add special tokens to separate sentences and do classification</a:t>
            </a:r>
          </a:p>
          <a:p>
            <a:pPr>
              <a:lnSpc>
                <a:spcPct val="100000"/>
              </a:lnSpc>
            </a:pPr>
            <a:r>
              <a:rPr lang="en-US" sz="1500"/>
              <a:t>Pass sequences of constant length (introduce padding)</a:t>
            </a:r>
          </a:p>
          <a:p>
            <a:pPr>
              <a:lnSpc>
                <a:spcPct val="100000"/>
              </a:lnSpc>
            </a:pPr>
            <a:r>
              <a:rPr lang="en-US" sz="1500"/>
              <a:t>Create array of 0s (pad token) and 1s (real token) called attention mask</a:t>
            </a:r>
          </a:p>
          <a:p>
            <a:pPr>
              <a:lnSpc>
                <a:spcPct val="100000"/>
              </a:lnSpc>
            </a:pPr>
            <a:r>
              <a:rPr lang="en-US" sz="1500"/>
              <a:t>Use the cased BERT version which considers GREAT and great to be to different entities and BAD might be given more focus than bad.</a:t>
            </a:r>
          </a:p>
          <a:p>
            <a:pPr>
              <a:lnSpc>
                <a:spcPct val="100000"/>
              </a:lnSpc>
            </a:pPr>
            <a:r>
              <a:rPr lang="en-US" sz="1500"/>
              <a:t>The tokenizer will break the sentence into words and give numerical values to each word.</a:t>
            </a:r>
          </a:p>
          <a:p>
            <a:pPr>
              <a:lnSpc>
                <a:spcPct val="100000"/>
              </a:lnSpc>
            </a:pPr>
            <a:endParaRPr lang="en-US" sz="1500"/>
          </a:p>
        </p:txBody>
      </p:sp>
      <p:pic>
        <p:nvPicPr>
          <p:cNvPr id="4" name="Picture 3">
            <a:extLst>
              <a:ext uri="{FF2B5EF4-FFF2-40B4-BE49-F238E27FC236}">
                <a16:creationId xmlns:a16="http://schemas.microsoft.com/office/drawing/2014/main" id="{305E818B-3F90-4801-8789-98591739D168}"/>
              </a:ext>
            </a:extLst>
          </p:cNvPr>
          <p:cNvPicPr>
            <a:picLocks noChangeAspect="1"/>
          </p:cNvPicPr>
          <p:nvPr/>
        </p:nvPicPr>
        <p:blipFill>
          <a:blip r:embed="rId2"/>
          <a:stretch>
            <a:fillRect/>
          </a:stretch>
        </p:blipFill>
        <p:spPr>
          <a:xfrm>
            <a:off x="6224325" y="1770788"/>
            <a:ext cx="5199575" cy="3158740"/>
          </a:xfrm>
          <a:prstGeom prst="rect">
            <a:avLst/>
          </a:prstGeom>
        </p:spPr>
      </p:pic>
    </p:spTree>
    <p:extLst>
      <p:ext uri="{BB962C8B-B14F-4D97-AF65-F5344CB8AC3E}">
        <p14:creationId xmlns:p14="http://schemas.microsoft.com/office/powerpoint/2010/main" val="132130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436D6-957C-7605-EA15-20B62B0E3A40}"/>
              </a:ext>
            </a:extLst>
          </p:cNvPr>
          <p:cNvSpPr>
            <a:spLocks noGrp="1"/>
          </p:cNvSpPr>
          <p:nvPr>
            <p:ph type="title"/>
          </p:nvPr>
        </p:nvSpPr>
        <p:spPr>
          <a:xfrm>
            <a:off x="1587710" y="455362"/>
            <a:ext cx="4067909" cy="1550419"/>
          </a:xfrm>
        </p:spPr>
        <p:txBody>
          <a:bodyPr>
            <a:normAutofit/>
          </a:bodyPr>
          <a:lstStyle/>
          <a:p>
            <a:r>
              <a:rPr lang="en-US" sz="4100" dirty="0"/>
              <a:t>Data Preprocessing</a:t>
            </a:r>
          </a:p>
        </p:txBody>
      </p:sp>
      <p:sp>
        <p:nvSpPr>
          <p:cNvPr id="3" name="Content Placeholder 2">
            <a:extLst>
              <a:ext uri="{FF2B5EF4-FFF2-40B4-BE49-F238E27FC236}">
                <a16:creationId xmlns:a16="http://schemas.microsoft.com/office/drawing/2014/main" id="{B9299F83-BBB4-B80A-CF4F-C8EB3013430A}"/>
              </a:ext>
            </a:extLst>
          </p:cNvPr>
          <p:cNvSpPr>
            <a:spLocks noGrp="1"/>
          </p:cNvSpPr>
          <p:nvPr>
            <p:ph idx="1"/>
          </p:nvPr>
        </p:nvSpPr>
        <p:spPr>
          <a:xfrm>
            <a:off x="1587710" y="2160016"/>
            <a:ext cx="4067909" cy="3926152"/>
          </a:xfrm>
        </p:spPr>
        <p:txBody>
          <a:bodyPr>
            <a:normAutofit fontScale="77500" lnSpcReduction="20000"/>
          </a:bodyPr>
          <a:lstStyle/>
          <a:p>
            <a:r>
              <a:rPr lang="en-US" dirty="0"/>
              <a:t>The distribution of review lengths </a:t>
            </a:r>
          </a:p>
          <a:p>
            <a:r>
              <a:rPr lang="en-US" dirty="0"/>
              <a:t>BERT works with fixed-length sequences. We’ll use a simple strategy to choose the max length. Let’s store the token length of each review.</a:t>
            </a:r>
          </a:p>
          <a:p>
            <a:r>
              <a:rPr lang="en-US" dirty="0"/>
              <a:t>Most of the reviews seem to contain less than 120 tokens, but we’ll be on the safe side and choose a maximum length of 160. </a:t>
            </a:r>
          </a:p>
          <a:p>
            <a:r>
              <a:rPr lang="en-US" dirty="0"/>
              <a:t>Create a 80% train data and 10% test and 10% validation data</a:t>
            </a:r>
          </a:p>
        </p:txBody>
      </p:sp>
      <p:pic>
        <p:nvPicPr>
          <p:cNvPr id="2050" name="Picture 2">
            <a:extLst>
              <a:ext uri="{FF2B5EF4-FFF2-40B4-BE49-F238E27FC236}">
                <a16:creationId xmlns:a16="http://schemas.microsoft.com/office/drawing/2014/main" id="{126FB9FE-AD61-0D4B-332A-D480038472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9179" b="1"/>
          <a:stretch/>
        </p:blipFill>
        <p:spPr bwMode="auto">
          <a:xfrm>
            <a:off x="6224325" y="954903"/>
            <a:ext cx="5199575" cy="4790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9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Rectangle 21">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2A83676-3679-08A9-4A12-BC32C7803E80}"/>
              </a:ext>
            </a:extLst>
          </p:cNvPr>
          <p:cNvSpPr>
            <a:spLocks noGrp="1"/>
          </p:cNvSpPr>
          <p:nvPr>
            <p:ph type="title"/>
          </p:nvPr>
        </p:nvSpPr>
        <p:spPr>
          <a:xfrm>
            <a:off x="6378082" y="455362"/>
            <a:ext cx="4696318" cy="1550419"/>
          </a:xfrm>
        </p:spPr>
        <p:txBody>
          <a:bodyPr>
            <a:normAutofit/>
          </a:bodyPr>
          <a:lstStyle/>
          <a:p>
            <a:r>
              <a:rPr lang="en-US"/>
              <a:t>Data Preprocessing</a:t>
            </a:r>
          </a:p>
        </p:txBody>
      </p:sp>
      <p:sp>
        <p:nvSpPr>
          <p:cNvPr id="3" name="Content Placeholder 2">
            <a:extLst>
              <a:ext uri="{FF2B5EF4-FFF2-40B4-BE49-F238E27FC236}">
                <a16:creationId xmlns:a16="http://schemas.microsoft.com/office/drawing/2014/main" id="{F3FD29D5-E50C-3A20-4113-65A62FA0FD57}"/>
              </a:ext>
            </a:extLst>
          </p:cNvPr>
          <p:cNvSpPr>
            <a:spLocks noGrp="1"/>
          </p:cNvSpPr>
          <p:nvPr>
            <p:ph idx="1"/>
          </p:nvPr>
        </p:nvSpPr>
        <p:spPr>
          <a:xfrm>
            <a:off x="6378080" y="2160016"/>
            <a:ext cx="4696319" cy="3926152"/>
          </a:xfrm>
        </p:spPr>
        <p:txBody>
          <a:bodyPr>
            <a:normAutofit/>
          </a:bodyPr>
          <a:lstStyle/>
          <a:p>
            <a:r>
              <a:rPr lang="en-US" dirty="0"/>
              <a:t>Preparing Torch Dataset - To enter data into a </a:t>
            </a:r>
            <a:r>
              <a:rPr lang="en-US" dirty="0" err="1"/>
              <a:t>PyTorch</a:t>
            </a:r>
            <a:r>
              <a:rPr lang="en-US" dirty="0"/>
              <a:t>, we need a more robust data generator class. We will return the review text as well to validate our predictions easily. </a:t>
            </a:r>
            <a:endParaRPr lang="en-US"/>
          </a:p>
          <a:p>
            <a:r>
              <a:rPr lang="en-US" dirty="0"/>
              <a:t>Create a </a:t>
            </a:r>
            <a:r>
              <a:rPr lang="en-US" dirty="0" err="1"/>
              <a:t>dataloader</a:t>
            </a:r>
            <a:r>
              <a:rPr lang="en-US" dirty="0"/>
              <a:t> to release data in batches.</a:t>
            </a:r>
            <a:endParaRPr lang="en-US"/>
          </a:p>
          <a:p>
            <a:endParaRPr lang="en-US"/>
          </a:p>
          <a:p>
            <a:endParaRPr lang="en-US"/>
          </a:p>
        </p:txBody>
      </p:sp>
      <p:pic>
        <p:nvPicPr>
          <p:cNvPr id="4" name="Picture 3" descr="Text&#10;&#10;Description automatically generated with medium confidence">
            <a:extLst>
              <a:ext uri="{FF2B5EF4-FFF2-40B4-BE49-F238E27FC236}">
                <a16:creationId xmlns:a16="http://schemas.microsoft.com/office/drawing/2014/main" id="{AB0437A0-2136-4103-1569-E1822448A5D2}"/>
              </a:ext>
            </a:extLst>
          </p:cNvPr>
          <p:cNvPicPr>
            <a:picLocks noChangeAspect="1"/>
          </p:cNvPicPr>
          <p:nvPr/>
        </p:nvPicPr>
        <p:blipFill>
          <a:blip r:embed="rId2"/>
          <a:stretch>
            <a:fillRect/>
          </a:stretch>
        </p:blipFill>
        <p:spPr>
          <a:xfrm>
            <a:off x="1435816" y="0"/>
            <a:ext cx="4052150" cy="4243090"/>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637435BF-6B37-67EB-AF28-51E7A80784C9}"/>
              </a:ext>
            </a:extLst>
          </p:cNvPr>
          <p:cNvPicPr>
            <a:picLocks noChangeAspect="1"/>
          </p:cNvPicPr>
          <p:nvPr/>
        </p:nvPicPr>
        <p:blipFill>
          <a:blip r:embed="rId3"/>
          <a:stretch>
            <a:fillRect/>
          </a:stretch>
        </p:blipFill>
        <p:spPr>
          <a:xfrm>
            <a:off x="1133856" y="4261241"/>
            <a:ext cx="5157218" cy="2578608"/>
          </a:xfrm>
          <a:prstGeom prst="rect">
            <a:avLst/>
          </a:prstGeom>
        </p:spPr>
      </p:pic>
    </p:spTree>
    <p:extLst>
      <p:ext uri="{BB962C8B-B14F-4D97-AF65-F5344CB8AC3E}">
        <p14:creationId xmlns:p14="http://schemas.microsoft.com/office/powerpoint/2010/main" val="175672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2B9A1-4FF3-28E8-41D1-FBFD77CA08F6}"/>
              </a:ext>
            </a:extLst>
          </p:cNvPr>
          <p:cNvSpPr>
            <a:spLocks noGrp="1"/>
          </p:cNvSpPr>
          <p:nvPr>
            <p:ph type="title"/>
          </p:nvPr>
        </p:nvSpPr>
        <p:spPr>
          <a:xfrm>
            <a:off x="1587710" y="455362"/>
            <a:ext cx="4018219" cy="1550419"/>
          </a:xfrm>
        </p:spPr>
        <p:txBody>
          <a:bodyPr>
            <a:normAutofit/>
          </a:bodyPr>
          <a:lstStyle/>
          <a:p>
            <a:r>
              <a:rPr lang="en-US" dirty="0"/>
              <a:t>BERT Model</a:t>
            </a:r>
          </a:p>
        </p:txBody>
      </p:sp>
      <p:sp>
        <p:nvSpPr>
          <p:cNvPr id="13" name="Rectangle 1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6067A2CC-1A11-81AC-1D6B-1D5629B6624B}"/>
              </a:ext>
            </a:extLst>
          </p:cNvPr>
          <p:cNvSpPr>
            <a:spLocks noGrp="1"/>
          </p:cNvSpPr>
          <p:nvPr>
            <p:ph idx="1"/>
          </p:nvPr>
        </p:nvSpPr>
        <p:spPr>
          <a:xfrm>
            <a:off x="1587710" y="2160016"/>
            <a:ext cx="4018219" cy="3926152"/>
          </a:xfrm>
        </p:spPr>
        <p:txBody>
          <a:bodyPr>
            <a:normAutofit/>
          </a:bodyPr>
          <a:lstStyle/>
          <a:p>
            <a:r>
              <a:rPr lang="en-US" dirty="0"/>
              <a:t>768 Hidden Units</a:t>
            </a:r>
          </a:p>
          <a:p>
            <a:r>
              <a:rPr lang="en-US" dirty="0"/>
              <a:t>10 Epochs of Training</a:t>
            </a:r>
          </a:p>
          <a:p>
            <a:r>
              <a:rPr lang="en-US" dirty="0"/>
              <a:t>Cross Entropy Loss function</a:t>
            </a:r>
          </a:p>
          <a:p>
            <a:endParaRPr lang="en-US" dirty="0"/>
          </a:p>
        </p:txBody>
      </p:sp>
      <p:pic>
        <p:nvPicPr>
          <p:cNvPr id="4" name="Content Placeholder 3">
            <a:extLst>
              <a:ext uri="{FF2B5EF4-FFF2-40B4-BE49-F238E27FC236}">
                <a16:creationId xmlns:a16="http://schemas.microsoft.com/office/drawing/2014/main" id="{DD233C83-CBF9-1B60-9BB9-4433F732F04F}"/>
              </a:ext>
            </a:extLst>
          </p:cNvPr>
          <p:cNvPicPr>
            <a:picLocks noChangeAspect="1"/>
          </p:cNvPicPr>
          <p:nvPr/>
        </p:nvPicPr>
        <p:blipFill rotWithShape="1">
          <a:blip r:embed="rId2"/>
          <a:srcRect r="14377" b="-1"/>
          <a:stretch/>
        </p:blipFill>
        <p:spPr>
          <a:xfrm>
            <a:off x="6038059" y="565150"/>
            <a:ext cx="5588782" cy="5727699"/>
          </a:xfrm>
          <a:prstGeom prst="rect">
            <a:avLst/>
          </a:prstGeom>
        </p:spPr>
      </p:pic>
    </p:spTree>
    <p:extLst>
      <p:ext uri="{BB962C8B-B14F-4D97-AF65-F5344CB8AC3E}">
        <p14:creationId xmlns:p14="http://schemas.microsoft.com/office/powerpoint/2010/main" val="3090789358"/>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63</TotalTime>
  <Words>439</Words>
  <Application>Microsoft Macintosh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Courier New</vt:lpstr>
      <vt:lpstr>Neue Haas Grotesk Text Pro</vt:lpstr>
      <vt:lpstr>Times New Roman</vt:lpstr>
      <vt:lpstr>InterweaveVTI</vt:lpstr>
      <vt:lpstr>Google Play Reviews  Sentiment Analysis using BERT</vt:lpstr>
      <vt:lpstr>Agenda</vt:lpstr>
      <vt:lpstr>Data Overview</vt:lpstr>
      <vt:lpstr>Technologies Used</vt:lpstr>
      <vt:lpstr>Data Visualization</vt:lpstr>
      <vt:lpstr>Data Preprocessing</vt:lpstr>
      <vt:lpstr>Data Preprocessing</vt:lpstr>
      <vt:lpstr>Data Preprocessing</vt:lpstr>
      <vt:lpstr>BERT Model</vt:lpstr>
      <vt:lpstr>Model Evaluation</vt:lpstr>
      <vt:lpstr>Model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Reviews  Sentiment Analysis using BERT</dc:title>
  <dc:creator>Karatay, Assiya</dc:creator>
  <cp:lastModifiedBy>Karatay, Assiya</cp:lastModifiedBy>
  <cp:revision>3</cp:revision>
  <dcterms:created xsi:type="dcterms:W3CDTF">2022-12-06T04:24:53Z</dcterms:created>
  <dcterms:modified xsi:type="dcterms:W3CDTF">2022-12-06T05:28:11Z</dcterms:modified>
</cp:coreProperties>
</file>