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8D94C-7627-4780-92A0-A6C1386E7E64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8EDC0-7579-4826-9992-253C59713C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7913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Vuforia</a:t>
            </a:r>
            <a:r>
              <a:rPr lang="en-US" dirty="0" smtClean="0"/>
              <a:t> &amp; Spatial Mapping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Есть две системы дополненной реальности..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1593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Vuforia</a:t>
            </a:r>
            <a:r>
              <a:rPr lang="en-US" dirty="0" smtClean="0"/>
              <a:t> </a:t>
            </a:r>
            <a:r>
              <a:rPr lang="ru-RU" dirty="0" smtClean="0"/>
              <a:t>использует маркеры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628800"/>
            <a:ext cx="5112568" cy="3896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4049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930226"/>
          </a:xfrm>
        </p:spPr>
        <p:txBody>
          <a:bodyPr>
            <a:normAutofit/>
          </a:bodyPr>
          <a:lstStyle/>
          <a:p>
            <a:r>
              <a:rPr lang="en-US" dirty="0" err="1" smtClean="0"/>
              <a:t>Hololens</a:t>
            </a:r>
            <a:r>
              <a:rPr lang="en-US" dirty="0" smtClean="0"/>
              <a:t> </a:t>
            </a:r>
            <a:r>
              <a:rPr lang="ru-RU" dirty="0" smtClean="0"/>
              <a:t>строит трёхмерную модель пространства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15616" y="2420888"/>
            <a:ext cx="6882496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628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 обеих систем есть плюсы и минусы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920141"/>
              </p:ext>
            </p:extLst>
          </p:nvPr>
        </p:nvGraphicFramePr>
        <p:xfrm>
          <a:off x="1403648" y="1412776"/>
          <a:ext cx="6840760" cy="46680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2074"/>
                <a:gridCol w="1932325"/>
                <a:gridCol w="2746361"/>
              </a:tblGrid>
              <a:tr h="25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Маркерная ДР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Пространственный мэппинг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571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Высокая точность определения местоположения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+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+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997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Возможность смотреть в сторону от объекта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-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+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997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Возможность осмотреть объект со всех сторон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-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+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571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Возможность </a:t>
                      </a:r>
                      <a:r>
                        <a:rPr lang="ru-RU" sz="1600" dirty="0" smtClean="0">
                          <a:effectLst/>
                        </a:rPr>
                        <a:t>опознать </a:t>
                      </a:r>
                      <a:r>
                        <a:rPr lang="ru-RU" sz="1600" dirty="0">
                          <a:effectLst/>
                        </a:rPr>
                        <a:t>конкретный объект в пространстве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+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-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571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Возможность различать разные объекты одинаковой формы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+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-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19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 smtClean="0"/>
              <a:t>Объединим системы – устраним недостатки обеих. Для этого понадобятся:</a:t>
            </a:r>
            <a:endParaRPr lang="ru-RU" sz="2800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6094642" y="1453442"/>
            <a:ext cx="2163698" cy="1466112"/>
          </a:xfrm>
          <a:prstGeom prst="rect">
            <a:avLst/>
          </a:prstGeom>
        </p:spPr>
      </p:pic>
      <p:pic>
        <p:nvPicPr>
          <p:cNvPr id="6" name="Рисунок 5" descr="C:\Users\Dive\AppData\Local\Microsoft\Windows\INetCache\Content.Word\cb657f12f27575da787216ebe7df79f1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212976"/>
            <a:ext cx="2173238" cy="78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 descr="C:\Users\Dive\AppData\Local\Microsoft\Windows\INetCache\Content.Word\Vuforia Logo OLx2a896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808" y="4427073"/>
            <a:ext cx="2675667" cy="72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/>
          <p:cNvPicPr/>
          <p:nvPr/>
        </p:nvPicPr>
        <p:blipFill>
          <a:blip r:embed="rId5"/>
          <a:stretch>
            <a:fillRect/>
          </a:stretch>
        </p:blipFill>
        <p:spPr>
          <a:xfrm>
            <a:off x="2483768" y="5312641"/>
            <a:ext cx="2168454" cy="1055185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6"/>
          <a:stretch>
            <a:fillRect/>
          </a:stretch>
        </p:blipFill>
        <p:spPr>
          <a:xfrm>
            <a:off x="683568" y="5756516"/>
            <a:ext cx="864096" cy="867241"/>
          </a:xfrm>
          <a:prstGeom prst="rect">
            <a:avLst/>
          </a:prstGeom>
        </p:spPr>
      </p:pic>
      <p:sp>
        <p:nvSpPr>
          <p:cNvPr id="10" name="Заголовок 1"/>
          <p:cNvSpPr txBox="1">
            <a:spLocks/>
          </p:cNvSpPr>
          <p:nvPr/>
        </p:nvSpPr>
        <p:spPr>
          <a:xfrm>
            <a:off x="323528" y="1484784"/>
            <a:ext cx="5328592" cy="36902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arenR"/>
            </a:pPr>
            <a:r>
              <a:rPr lang="en-US" sz="2800" dirty="0" smtClean="0"/>
              <a:t>Microsoft </a:t>
            </a:r>
            <a:r>
              <a:rPr lang="en-US" sz="2800" dirty="0" err="1" smtClean="0"/>
              <a:t>Hololens</a:t>
            </a:r>
            <a:endParaRPr lang="en-US" sz="2800" dirty="0" smtClean="0"/>
          </a:p>
          <a:p>
            <a:pPr marL="514350" indent="-514350" algn="l">
              <a:buAutoNum type="arabicParenR"/>
            </a:pPr>
            <a:r>
              <a:rPr lang="en-US" sz="2800" dirty="0" smtClean="0"/>
              <a:t>Unity</a:t>
            </a:r>
          </a:p>
          <a:p>
            <a:pPr marL="514350" indent="-514350" algn="l">
              <a:buAutoNum type="arabicParenR"/>
            </a:pPr>
            <a:r>
              <a:rPr lang="en-US" sz="2800" dirty="0" err="1" smtClean="0"/>
              <a:t>Vuforia</a:t>
            </a:r>
            <a:endParaRPr lang="en-US" sz="2800" dirty="0" smtClean="0"/>
          </a:p>
          <a:p>
            <a:pPr marL="514350" indent="-514350" algn="l">
              <a:buAutoNum type="arabicParenR"/>
            </a:pPr>
            <a:r>
              <a:rPr lang="en-US" sz="2800" dirty="0" smtClean="0"/>
              <a:t>Mixed Reality Toolkit</a:t>
            </a:r>
          </a:p>
          <a:p>
            <a:pPr marL="514350" indent="-514350" algn="l">
              <a:buAutoNum type="arabicParenR"/>
            </a:pPr>
            <a:r>
              <a:rPr lang="en-US" sz="2800" dirty="0" smtClean="0"/>
              <a:t>3DS Max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42146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dirty="0" smtClean="0"/>
              <a:t>Прогресс на 21.12.2017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052737"/>
            <a:ext cx="8229600" cy="1944216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Есть сцена </a:t>
            </a:r>
            <a:r>
              <a:rPr lang="en-US" sz="2000" dirty="0" smtClean="0"/>
              <a:t>Unity</a:t>
            </a:r>
            <a:r>
              <a:rPr lang="ru-RU" sz="2000" dirty="0" smtClean="0"/>
              <a:t>,</a:t>
            </a:r>
            <a:r>
              <a:rPr lang="en-US" sz="2000" dirty="0" smtClean="0"/>
              <a:t> </a:t>
            </a:r>
            <a:r>
              <a:rPr lang="ru-RU" sz="2000" dirty="0" smtClean="0"/>
              <a:t>в которой сосуществуют </a:t>
            </a:r>
            <a:r>
              <a:rPr lang="en-US" sz="2000" dirty="0" err="1" smtClean="0"/>
              <a:t>Hololens</a:t>
            </a:r>
            <a:r>
              <a:rPr lang="en-US" sz="2000" dirty="0" smtClean="0"/>
              <a:t> </a:t>
            </a:r>
            <a:r>
              <a:rPr lang="ru-RU" sz="2000" dirty="0" smtClean="0"/>
              <a:t>и </a:t>
            </a:r>
            <a:r>
              <a:rPr lang="en-US" sz="2000" dirty="0" err="1" smtClean="0"/>
              <a:t>Vuforia</a:t>
            </a:r>
            <a:r>
              <a:rPr lang="en-US" sz="2000" dirty="0" smtClean="0"/>
              <a:t>.</a:t>
            </a:r>
          </a:p>
          <a:p>
            <a:r>
              <a:rPr lang="ru-RU" sz="2000" dirty="0" smtClean="0"/>
              <a:t>Есть сырые заготовки скриптов и </a:t>
            </a:r>
            <a:r>
              <a:rPr lang="en-US" sz="2000" dirty="0" smtClean="0"/>
              <a:t>UI </a:t>
            </a:r>
            <a:r>
              <a:rPr lang="ru-RU" sz="2000" dirty="0" smtClean="0"/>
              <a:t>которые можно будет использовать для интерактивности.</a:t>
            </a:r>
          </a:p>
          <a:p>
            <a:r>
              <a:rPr lang="ru-RU" sz="2000" dirty="0" smtClean="0"/>
              <a:t>Есть </a:t>
            </a:r>
            <a:r>
              <a:rPr lang="ru-RU" sz="2000" dirty="0" err="1" smtClean="0"/>
              <a:t>незатекстуренная</a:t>
            </a:r>
            <a:r>
              <a:rPr lang="ru-RU" sz="2000" dirty="0"/>
              <a:t> </a:t>
            </a:r>
            <a:r>
              <a:rPr lang="ru-RU" sz="2000" dirty="0" smtClean="0"/>
              <a:t>заготовка модели внутренностей коробки с парой </a:t>
            </a:r>
            <a:r>
              <a:rPr lang="ru-RU" sz="2000" dirty="0" err="1" smtClean="0"/>
              <a:t>анимаций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4537425" y="4077072"/>
            <a:ext cx="4537921" cy="2712081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6823253" y="2492896"/>
            <a:ext cx="1618232" cy="1471739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179512" y="3111784"/>
            <a:ext cx="4248472" cy="304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64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124</Words>
  <Application>Microsoft Office PowerPoint</Application>
  <PresentationFormat>Экран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Vuforia &amp; Spatial Mapping</vt:lpstr>
      <vt:lpstr>Vuforia использует маркеры</vt:lpstr>
      <vt:lpstr>Hololens строит трёхмерную модель пространства</vt:lpstr>
      <vt:lpstr>У обеих систем есть плюсы и минусы</vt:lpstr>
      <vt:lpstr>Объединим системы – устраним недостатки обеих. Для этого понадобятся:</vt:lpstr>
      <vt:lpstr>Прогресс на 21.12.2017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Vuforia &amp; Spatial Mapping</dc:title>
  <dc:creator>Dive</dc:creator>
  <cp:lastModifiedBy>Dive</cp:lastModifiedBy>
  <cp:revision>5</cp:revision>
  <dcterms:created xsi:type="dcterms:W3CDTF">2017-12-21T19:18:04Z</dcterms:created>
  <dcterms:modified xsi:type="dcterms:W3CDTF">2017-12-21T19:45:22Z</dcterms:modified>
</cp:coreProperties>
</file>