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07987C-BCD1-48B6-BC05-53A9B374AD68}">
  <a:tblStyle styleId="{E307987C-BCD1-48B6-BC05-53A9B374AD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https://caniuse.com/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video	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b="0" i="0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latin typeface="Consolas"/>
                <a:ea typeface="Consolas"/>
                <a:cs typeface="Consolas"/>
                <a:sym typeface="Consolas"/>
              </a:rPr>
              <a:t>//或 </a:t>
            </a:r>
            <a:r>
              <a:rPr b="1" i="0" lang="en-US" sz="2000" u="none">
                <a:latin typeface="Consolas"/>
                <a:ea typeface="Consolas"/>
                <a:cs typeface="Consolas"/>
                <a:sym typeface="Consolas"/>
              </a:rPr>
              <a:t>localStorage['settings']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sng"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latin typeface="Consolas"/>
                <a:ea typeface="Consolas"/>
                <a:cs typeface="Consolas"/>
                <a:sym typeface="Consolas"/>
              </a:rPr>
              <a:t>var value =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{E307987C-BCD1-48B6-BC05-53A9B374AD68}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</a:t>
            </a:r>
            <a:r>
              <a:rPr lang="en-US" sz="2200"/>
              <a:t>22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