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B0BDE4-3FA8-45DC-BBBC-7E1EE4AB5697}">
  <a:tblStyle styleId="{BEB0BDE4-3FA8-45DC-BBBC-7E1EE4AB56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b="0" i="0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{BEB0BDE4-3FA8-45DC-BBBC-7E1EE4AB5697}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