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6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6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5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6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2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3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4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5AC3-7E00-460F-A1EB-1460628083E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C5AC3-7E00-460F-A1EB-1460628083E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9BC3-8E4B-47EA-B941-13AC8E613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0"/>
            <a:ext cx="12192000" cy="6857999"/>
            <a:chOff x="1298448" y="1234439"/>
            <a:chExt cx="9559248" cy="4032505"/>
          </a:xfrm>
        </p:grpSpPr>
        <p:grpSp>
          <p:nvGrpSpPr>
            <p:cNvPr id="27" name="Group 26"/>
            <p:cNvGrpSpPr/>
            <p:nvPr/>
          </p:nvGrpSpPr>
          <p:grpSpPr>
            <a:xfrm>
              <a:off x="1298448" y="1234439"/>
              <a:ext cx="9559248" cy="4032505"/>
              <a:chOff x="1298448" y="1234439"/>
              <a:chExt cx="9559248" cy="403250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298448" y="1234439"/>
                <a:ext cx="9559248" cy="4032505"/>
                <a:chOff x="1463040" y="1051559"/>
                <a:chExt cx="9559248" cy="403250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8143" y="1554480"/>
                  <a:ext cx="9204145" cy="3396459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 flipH="1" flipV="1">
                  <a:off x="1463040" y="1051559"/>
                  <a:ext cx="1929384" cy="40325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279392" y="1344168"/>
                  <a:ext cx="1243584" cy="4754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 smtClean="0">
                      <a:solidFill>
                        <a:schemeClr val="tx1"/>
                      </a:solidFill>
                    </a:rPr>
                    <a:t>R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585564" y="2852928"/>
                  <a:ext cx="601620" cy="3997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8302752" y="1819656"/>
                  <a:ext cx="932688" cy="2834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513632" y="3708382"/>
                <a:ext cx="2295144" cy="796128"/>
              </a:xfrm>
              <a:prstGeom prst="rect">
                <a:avLst/>
              </a:prstGeom>
            </p:spPr>
          </p:pic>
          <p:cxnSp>
            <p:nvCxnSpPr>
              <p:cNvPr id="12" name="Straight Connector 11"/>
              <p:cNvCxnSpPr/>
              <p:nvPr/>
            </p:nvCxnSpPr>
            <p:spPr>
              <a:xfrm flipH="1">
                <a:off x="2702118" y="3311127"/>
                <a:ext cx="54148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2489489" y="4912285"/>
                <a:ext cx="425258" cy="2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2581672" y="4989257"/>
                <a:ext cx="247153" cy="714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651366" y="5061648"/>
                <a:ext cx="107744" cy="26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402684" y="312635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R2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40822" y="1959602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R3</a:t>
              </a:r>
              <a:endParaRPr lang="en-US" dirty="0"/>
            </a:p>
          </p:txBody>
        </p:sp>
        <p:cxnSp>
          <p:nvCxnSpPr>
            <p:cNvPr id="31" name="Elbow Connector 30"/>
            <p:cNvCxnSpPr/>
            <p:nvPr/>
          </p:nvCxnSpPr>
          <p:spPr>
            <a:xfrm rot="5400000" flipH="1" flipV="1">
              <a:off x="2438172" y="2729118"/>
              <a:ext cx="952090" cy="849456"/>
            </a:xfrm>
            <a:prstGeom prst="bentConnector3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74392" y="2757025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r>
                <a:rPr lang="en-US" baseline="-25000" dirty="0" err="1" smtClean="0"/>
                <a:t>pd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6053735" y="3495689"/>
              <a:ext cx="138546" cy="1385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06442" y="356496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407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ELI-HU Nonprofit Kft.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Divéki Zsolt PhD</dc:creator>
  <cp:lastModifiedBy>Divéki Zsolt PhD</cp:lastModifiedBy>
  <cp:revision>3</cp:revision>
  <dcterms:created xsi:type="dcterms:W3CDTF">2021-11-14T21:36:28Z</dcterms:created>
  <dcterms:modified xsi:type="dcterms:W3CDTF">2021-11-14T21:54:52Z</dcterms:modified>
</cp:coreProperties>
</file>