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DAC9-4819-4EF1-A0D1-B5E62B6DAC7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B724-4C15-4CC1-ABCD-5E8B59673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2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4A91-EDD7-477F-9736-260BD1D57AA7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7A6B-D0BF-4F8C-BF3A-6A724EB0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vecteezy.com/free-vector/hamster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188720" y="1207008"/>
            <a:ext cx="9820656" cy="9098280"/>
            <a:chOff x="1188720" y="1207008"/>
            <a:chExt cx="9820656" cy="909828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8720" y="1207008"/>
              <a:ext cx="9820656" cy="9098280"/>
              <a:chOff x="1188720" y="1207008"/>
              <a:chExt cx="9820656" cy="909828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6368" y="1340452"/>
                <a:ext cx="2308277" cy="313241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1816" y="2653864"/>
                <a:ext cx="2772210" cy="3148162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2559" y="2937781"/>
                <a:ext cx="3136913" cy="2667038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188720" y="1207008"/>
                <a:ext cx="9820656" cy="9098280"/>
                <a:chOff x="1188720" y="1207008"/>
                <a:chExt cx="9820656" cy="9098280"/>
              </a:xfrm>
            </p:grpSpPr>
            <p:sp>
              <p:nvSpPr>
                <p:cNvPr id="5" name="Pie 4"/>
                <p:cNvSpPr/>
                <p:nvPr/>
              </p:nvSpPr>
              <p:spPr>
                <a:xfrm rot="10800000">
                  <a:off x="1188720" y="1207008"/>
                  <a:ext cx="9820656" cy="9098280"/>
                </a:xfrm>
                <a:prstGeom prst="pie">
                  <a:avLst>
                    <a:gd name="adj1" fmla="val 0"/>
                    <a:gd name="adj2" fmla="val 10812278"/>
                  </a:avLst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3718560" y="1783080"/>
                  <a:ext cx="2389632" cy="395020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6108193" y="1984248"/>
                  <a:ext cx="2724911" cy="374904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670299" y="4399712"/>
              <a:ext cx="944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YES</a:t>
              </a:r>
              <a:endParaRPr 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50887" y="4353596"/>
              <a:ext cx="757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NO</a:t>
              </a:r>
              <a:endParaRPr lang="en-US" sz="2800" dirty="0">
                <a:latin typeface="Cooper Black" panose="0208090404030B0204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00515" y="3395510"/>
              <a:ext cx="1562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MAYBE</a:t>
              </a:r>
              <a:endParaRPr lang="en-US" sz="28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232" y="5471678"/>
            <a:ext cx="4679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hlinkClick r:id="rId5"/>
              </a:rPr>
              <a:t>https</a:t>
            </a:r>
            <a:r>
              <a:rPr lang="en-US" sz="1100" dirty="0">
                <a:hlinkClick r:id="rId5"/>
              </a:rPr>
              <a:t>://</a:t>
            </a:r>
            <a:r>
              <a:rPr lang="en-US" sz="1100" dirty="0" smtClean="0">
                <a:hlinkClick r:id="rId5"/>
              </a:rPr>
              <a:t>www.vecteezy.com/free-vector/hamster</a:t>
            </a:r>
            <a:r>
              <a:rPr lang="en-US" sz="1100" dirty="0" smtClean="0"/>
              <a:t> Hamster </a:t>
            </a:r>
            <a:r>
              <a:rPr lang="en-US" sz="1100" dirty="0"/>
              <a:t>Vectors by </a:t>
            </a:r>
            <a:r>
              <a:rPr lang="en-US" sz="1100" dirty="0" err="1" smtClean="0"/>
              <a:t>Vecteezy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9356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>ELI-HU Nonprofit Kft.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Divéki Zsolt PhD</dc:creator>
  <cp:lastModifiedBy>Divéki Zsolt PhD</cp:lastModifiedBy>
  <cp:revision>5</cp:revision>
  <dcterms:created xsi:type="dcterms:W3CDTF">2020-11-21T17:23:07Z</dcterms:created>
  <dcterms:modified xsi:type="dcterms:W3CDTF">2020-11-21T17:35:20Z</dcterms:modified>
</cp:coreProperties>
</file>