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5AC3-7E00-460F-A1EB-1460628083E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" y="0"/>
            <a:ext cx="12192000" cy="6857999"/>
            <a:chOff x="1" y="0"/>
            <a:chExt cx="12192000" cy="6857999"/>
          </a:xfrm>
        </p:grpSpPr>
        <p:grpSp>
          <p:nvGrpSpPr>
            <p:cNvPr id="36" name="Group 35"/>
            <p:cNvGrpSpPr/>
            <p:nvPr/>
          </p:nvGrpSpPr>
          <p:grpSpPr>
            <a:xfrm>
              <a:off x="1" y="0"/>
              <a:ext cx="12192000" cy="6857999"/>
              <a:chOff x="1298448" y="1234439"/>
              <a:chExt cx="9559248" cy="403250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298448" y="1234439"/>
                <a:ext cx="9559248" cy="4032505"/>
                <a:chOff x="1298448" y="1234439"/>
                <a:chExt cx="9559248" cy="403250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298448" y="1234439"/>
                  <a:ext cx="9559248" cy="4032505"/>
                  <a:chOff x="1463040" y="1051559"/>
                  <a:chExt cx="9559248" cy="403250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18143" y="1554480"/>
                    <a:ext cx="9204145" cy="3396459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 flipH="1" flipV="1">
                    <a:off x="1463040" y="1051559"/>
                    <a:ext cx="1929384" cy="40325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4279392" y="1344168"/>
                    <a:ext cx="1243584" cy="4754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hu-HU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6585564" y="2852928"/>
                    <a:ext cx="601620" cy="39978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8302752" y="1819656"/>
                    <a:ext cx="932688" cy="2834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513632" y="3708382"/>
                  <a:ext cx="2295144" cy="796128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02118" y="3311127"/>
                  <a:ext cx="54148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2489489" y="4912285"/>
                  <a:ext cx="425258" cy="2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581672" y="4989257"/>
                  <a:ext cx="247153" cy="71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651366" y="5061648"/>
                  <a:ext cx="107744" cy="26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8343484" y="2101334"/>
                <a:ext cx="727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R3</a:t>
                </a:r>
                <a:endParaRPr lang="en-US" dirty="0"/>
              </a:p>
            </p:txBody>
          </p: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2438172" y="2729118"/>
                <a:ext cx="952090" cy="84945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374392" y="275702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r>
                  <a:rPr lang="en-US" baseline="-25000" dirty="0" err="1" smtClean="0"/>
                  <a:t>pd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53735" y="3495689"/>
                <a:ext cx="138546" cy="1385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906441" y="3659881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V1</a:t>
                </a:r>
                <a:endParaRPr lang="en-US" dirty="0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6429524" y="3787066"/>
              <a:ext cx="671502" cy="2403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01026" y="4617181"/>
              <a:ext cx="790246" cy="1744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Elbow Connector 17"/>
            <p:cNvCxnSpPr/>
            <p:nvPr/>
          </p:nvCxnSpPr>
          <p:spPr>
            <a:xfrm rot="10800000">
              <a:off x="6349884" y="3994666"/>
              <a:ext cx="1649706" cy="792821"/>
            </a:xfrm>
            <a:prstGeom prst="bentConnector3">
              <a:avLst>
                <a:gd name="adj1" fmla="val 93788"/>
              </a:avLst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6779234" y="1360485"/>
              <a:ext cx="791003" cy="124777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6502697" y="2952921"/>
              <a:ext cx="1381125" cy="69532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602922" y="31976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R2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07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ELI-HU Nonprofit Kft.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Divéki Zsolt PhD</dc:creator>
  <cp:lastModifiedBy>Divéki Zsolt PhD</cp:lastModifiedBy>
  <cp:revision>5</cp:revision>
  <dcterms:created xsi:type="dcterms:W3CDTF">2021-11-14T21:36:28Z</dcterms:created>
  <dcterms:modified xsi:type="dcterms:W3CDTF">2021-11-18T11:44:56Z</dcterms:modified>
</cp:coreProperties>
</file>