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6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8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2176-1F0A-4849-9B95-A20AFF3FF8F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2CC4-7B0B-4671-A977-016AB614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9" y="2404897"/>
            <a:ext cx="4547981" cy="3493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96" y="2278533"/>
            <a:ext cx="3487281" cy="37461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4592" y="1911096"/>
            <a:ext cx="4919472" cy="4645152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60000" y="1911096"/>
            <a:ext cx="4919472" cy="4645152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03185" y="940653"/>
            <a:ext cx="3833101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nap ITC" panose="04040A07060A02020202" pitchFamily="82" charset="0"/>
              </a:rPr>
              <a:t>Home Alone</a:t>
            </a:r>
            <a:endParaRPr lang="en-US" sz="4400" dirty="0">
              <a:latin typeface="Snap ITC" panose="04040A07060A020202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1553" y="490799"/>
            <a:ext cx="3599047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nap ITC" panose="04040A07060A02020202" pitchFamily="82" charset="0"/>
              </a:rPr>
              <a:t>Home Not So Alone</a:t>
            </a:r>
            <a:endParaRPr lang="en-US" sz="4400" dirty="0"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2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Snap ITC</vt:lpstr>
      <vt:lpstr>Office Theme</vt:lpstr>
      <vt:lpstr>PowerPoint Presentation</vt:lpstr>
    </vt:vector>
  </TitlesOfParts>
  <Company>ELI-HU Nonprofit Kft.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Divéki Zsolt PhD</dc:creator>
  <cp:lastModifiedBy>Divéki Zsolt PhD</cp:lastModifiedBy>
  <cp:revision>3</cp:revision>
  <dcterms:created xsi:type="dcterms:W3CDTF">2020-12-07T22:05:59Z</dcterms:created>
  <dcterms:modified xsi:type="dcterms:W3CDTF">2020-12-07T22:15:31Z</dcterms:modified>
</cp:coreProperties>
</file>