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B2B2B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2E023-089D-4087-A554-F43FDBFC2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FFE59-EDE0-42D8-869F-5A773247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AE2E6-15B7-46A2-8E7E-F34C140B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CFB25-9164-46BD-AA6A-50EC002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8E90D-B62F-4A99-A89C-9428793E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45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4C69-E7AB-486E-8D0D-F4137D55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AF6283-A210-47B3-B3D6-16C2FED4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2D35C-99BF-492E-94AD-8FA46710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562CC-3B14-4890-B0B4-651D9B8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E937F-64A9-46DC-BB9A-F93FE87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481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67ACA-1E0B-40F9-8C7C-98A6289A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9E7C99-C498-4A96-929C-EB291E91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5E7B6-3544-4FAD-9B3A-202FE9D9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6B2A6-86F6-40DF-81AF-7A88353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1AAD4-705B-426E-9F9D-E368E37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28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80CB7-68B1-48E0-993F-E3D13B34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D679D-DFAC-4933-BC45-01A16417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EF4BB-B65D-48C0-A8F3-593C1932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00AD9-9C08-4629-8C16-97BB7D1E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0505C-DF8E-414B-85D1-2C3FE0BC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02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E17A-3884-4B82-AED6-9FD942EC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DE4D8-991C-42D4-AFF3-97501F46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EBD5-D988-4C9E-AB2F-03732A55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17152-5304-49F3-A87F-3C9750E1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C2977-AC31-4379-93E8-6D2F338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47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C4C20-9058-411B-B002-0A6CE31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9692D-B8A4-4432-A4A1-19554E13F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4C112-B0A0-430F-8536-9AF9FC97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35E5E-3F7F-4100-B132-B3BA6BA4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13519-73B7-4D53-825E-95674FC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16900-3237-4D1F-861B-6E01A4C1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971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8B88-ED5F-40D8-8217-B98EA682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3B95A-1040-4FCA-ABDC-B3E55AE1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40901D-A25D-4B2E-87BC-E345D4DF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E76B1B-9095-4E02-B269-AB8C3603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B3429D-17DC-4D46-92E5-01D307E63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6E5E47-1C20-4E87-98E9-38ABD392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A9555-57F7-48BC-9ABB-C2C0C41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684996-E259-4397-8C9C-678DEBD8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93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EE84-041A-415B-90A8-F4B2BC98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573D69-0996-4F8E-A168-88639905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C4EE3A-2E62-47BD-860B-E5D5B3C3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BA48EE-9E26-4190-976B-9821DA45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78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4AA934-D24B-4D1B-9E26-C9F1233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86D097-0E79-47C6-8867-844F4B46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C23E5-01AF-42DE-91EE-24C23A5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86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EC35D-6EEB-4C21-9A4C-141DFA7E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4822C-8F2F-474B-A207-6D09BB0E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F5E81-8285-4063-A080-BB7CDE90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B4DDBC-E869-419D-A004-5B77E62F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52FBB-3520-497B-8973-34801F34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24D80-BD2C-4F07-B3F2-DB1237F0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458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2AED-6FF8-445D-98A5-C138414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D853F7-6965-4C7B-BFBE-E855E940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A8870-64BE-485B-9B18-BD2623E2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242A4-578A-41B1-A357-A6509F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AE277E-F828-4F5D-ADE7-5FEAA27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C9599-8FC2-4DA1-8C13-337A92D5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856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6CF3F2-A18E-44E0-BA47-CCF4DAB6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5CA38-E1BE-4281-B29D-1FF20388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8CE6-4688-4219-A69B-A8E42F155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AE22C-1B14-4326-9656-3B38B9D3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1713C-EDD8-4CFE-AAAB-9620DD355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674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8F9F23-DF4C-486F-955B-46B8A656C220}"/>
              </a:ext>
            </a:extLst>
          </p:cNvPr>
          <p:cNvSpPr/>
          <p:nvPr/>
        </p:nvSpPr>
        <p:spPr>
          <a:xfrm>
            <a:off x="5788858" y="3429000"/>
            <a:ext cx="3355142" cy="86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Ilustración en blanco y negro de </a:t>
            </a:r>
          </a:p>
          <a:p>
            <a:pPr algn="ctr"/>
            <a:r>
              <a:rPr lang="es-ES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Gustave</a:t>
            </a:r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Doré, siglo XIX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30BB67-229F-4A1D-B946-34EE2953B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44" y="434648"/>
            <a:ext cx="2408864" cy="2994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F200F94-976F-4A3D-9909-1C09F12F09C1}"/>
              </a:ext>
            </a:extLst>
          </p:cNvPr>
          <p:cNvSpPr/>
          <p:nvPr/>
        </p:nvSpPr>
        <p:spPr>
          <a:xfrm>
            <a:off x="206194" y="357623"/>
            <a:ext cx="5582664" cy="10215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 Gato Con Botas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B6AC5B2-BDA8-4552-8C65-07C7FD9AC1BE}"/>
              </a:ext>
            </a:extLst>
          </p:cNvPr>
          <p:cNvSpPr/>
          <p:nvPr/>
        </p:nvSpPr>
        <p:spPr>
          <a:xfrm>
            <a:off x="206193" y="1379179"/>
            <a:ext cx="1574472" cy="51077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Cuento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16394-25ED-4A63-9B3C-EC63E164A1EF}"/>
              </a:ext>
            </a:extLst>
          </p:cNvPr>
          <p:cNvSpPr txBox="1"/>
          <p:nvPr/>
        </p:nvSpPr>
        <p:spPr>
          <a:xfrm>
            <a:off x="206193" y="2017656"/>
            <a:ext cx="5399759" cy="3162687"/>
          </a:xfrm>
          <a:prstGeom prst="roundRect">
            <a:avLst>
              <a:gd name="adj" fmla="val 24583"/>
            </a:avLst>
          </a:prstGeom>
          <a:noFill/>
          <a:ln>
            <a:solidFill>
              <a:srgbClr val="003399">
                <a:alpha val="2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Rezumen </a:t>
            </a:r>
          </a:p>
          <a:p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protagonista es un gato que lleva botas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vestimenta. Es un personaje al servicio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 un joven que vive con pocos recursos.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Por medio de la astucia del gato consigue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su amo toda clase de dádivas,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incluido el matrimonio con la hija del rey.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F06415-3E4A-4643-8F08-3369EF0C40F5}"/>
              </a:ext>
            </a:extLst>
          </p:cNvPr>
          <p:cNvSpPr txBox="1"/>
          <p:nvPr/>
        </p:nvSpPr>
        <p:spPr>
          <a:xfrm>
            <a:off x="5967452" y="4648926"/>
            <a:ext cx="31765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Género:  Cuento.</a:t>
            </a:r>
          </a:p>
          <a:p>
            <a:endParaRPr lang="es-CO" sz="700" u="sng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Temas: ingenio, maña, fantasía.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O" sz="7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Edición original en francés.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711BB6-CD8E-4852-9190-D4BBBE5E3F3E}"/>
              </a:ext>
            </a:extLst>
          </p:cNvPr>
          <p:cNvSpPr txBox="1"/>
          <p:nvPr/>
        </p:nvSpPr>
        <p:spPr>
          <a:xfrm>
            <a:off x="219071" y="5448117"/>
            <a:ext cx="54148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El Gato con Botas de Charles Perrault.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O" sz="7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Título origina Le Maître Chat </a:t>
            </a:r>
            <a:r>
              <a:rPr lang="es-CO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ou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le Chat </a:t>
            </a:r>
            <a:r>
              <a:rPr lang="es-CO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botté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O" sz="7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Primera versión manuscrita e ilustrada 1695.</a:t>
            </a:r>
          </a:p>
        </p:txBody>
      </p:sp>
      <p:pic>
        <p:nvPicPr>
          <p:cNvPr id="1026" name="Picture 2" descr="Ver y modificar los datos en Wikidata">
            <a:extLst>
              <a:ext uri="{FF2B5EF4-FFF2-40B4-BE49-F238E27FC236}">
                <a16:creationId xmlns:a16="http://schemas.microsoft.com/office/drawing/2014/main" id="{56FB0788-35A9-4018-B66E-CE84556CA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51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2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2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2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2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2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7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7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7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11" grpId="0"/>
      <p:bldP spid="12" grpId="0" build="p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endParaRPr lang="es-CO" sz="15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3243BA-3078-4B14-95B9-6C4F23675CF9}"/>
              </a:ext>
            </a:extLst>
          </p:cNvPr>
          <p:cNvSpPr/>
          <p:nvPr/>
        </p:nvSpPr>
        <p:spPr>
          <a:xfrm>
            <a:off x="1619171" y="21984"/>
            <a:ext cx="5905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Cuestionamientos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668B77-1892-4334-AF94-CBAB17472AB8}"/>
              </a:ext>
            </a:extLst>
          </p:cNvPr>
          <p:cNvSpPr txBox="1"/>
          <p:nvPr/>
        </p:nvSpPr>
        <p:spPr>
          <a:xfrm>
            <a:off x="0" y="945314"/>
            <a:ext cx="902808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¿Cómo el Gato con Botas logró entrar en el castillo del Ogro?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¿Cómo el Gato con Botas logró vencer al Ogro? 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¿Cuál era el verdadero plan del Gato con Botas? 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hizo el Gato con Botas para ganar la confianza del Rey? 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¿Por qué el Gato con Botas se arriesgó a viajar al castillo del Ogro? </a:t>
            </a:r>
          </a:p>
          <a:p>
            <a:pPr marL="457200" indent="-457200">
              <a:buFont typeface="+mj-lt"/>
              <a:buAutoNum type="arabicPeriod"/>
            </a:pPr>
            <a:endParaRPr lang="es-ES" sz="2000" b="0" i="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hubiera sucedió si el Rey se hubiera enterado del engaño del Gato con Botas? 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hubiera pasado si el plan del Gato con Botas no hubiera funcionado?</a:t>
            </a:r>
            <a:endParaRPr lang="es-CO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4D876D-2894-4D88-9CF1-832FA6879EBA}"/>
              </a:ext>
            </a:extLst>
          </p:cNvPr>
          <p:cNvSpPr/>
          <p:nvPr/>
        </p:nvSpPr>
        <p:spPr>
          <a:xfrm>
            <a:off x="2044993" y="-50874"/>
            <a:ext cx="5054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Ideas Centrales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DD1DED-8FF3-465C-936C-F5070B9681B9}"/>
              </a:ext>
            </a:extLst>
          </p:cNvPr>
          <p:cNvSpPr txBox="1"/>
          <p:nvPr/>
        </p:nvSpPr>
        <p:spPr>
          <a:xfrm>
            <a:off x="57957" y="872456"/>
            <a:ext cx="902808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gato con botas fue al castillo del ogro y usó su astucia para vencer al ogro. 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final, el gato con botas se convirtió en el mejor amigo del rey y se quedó a vivir en el castillo. 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gato con botas usó su ingenio para resolver problemas y ayudo a su amo. 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gato con botas usó sus habilidades para salir victorioso de situaciones difíciles. 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gato con botas utilizo la importancia de la amistad y la lealtad. 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gato con botas demostró que con esfuerzo y valentía, se pueden lograr muchas cosas.</a:t>
            </a:r>
          </a:p>
        </p:txBody>
      </p:sp>
    </p:spTree>
    <p:extLst>
      <p:ext uri="{BB962C8B-B14F-4D97-AF65-F5344CB8AC3E}">
        <p14:creationId xmlns:p14="http://schemas.microsoft.com/office/powerpoint/2010/main" val="1971259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3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D40454D-C0AF-45D9-99F1-E89DFB63D5B5}"/>
              </a:ext>
            </a:extLst>
          </p:cNvPr>
          <p:cNvSpPr/>
          <p:nvPr/>
        </p:nvSpPr>
        <p:spPr>
          <a:xfrm>
            <a:off x="1777557" y="283976"/>
            <a:ext cx="5022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Descubrimientos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431FC4-8900-476E-8857-2068E6824770}"/>
              </a:ext>
            </a:extLst>
          </p:cNvPr>
          <p:cNvSpPr txBox="1"/>
          <p:nvPr/>
        </p:nvSpPr>
        <p:spPr>
          <a:xfrm>
            <a:off x="260795" y="1361852"/>
            <a:ext cx="86224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Gato con Botas es un cuento popular Europeo recopilado, en 1695, por Charles Perrault y publicado en 1697 en su libro Cuentos de antaño como Maese Gato o el Gato con Botas.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 la historia de un Gato que, a base de astucia y engaños, consigue la fortuna y la mano de una princesa para su amo, totalmente pobre.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libro manuscrito de 1695 está dedicado a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Mademoiselle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sobrina de Luis XIV. El Gato con Botas fue un éxito desde su primera publicación y sigue siendo popular, a pesar de su moral ambigua.</a:t>
            </a:r>
          </a:p>
        </p:txBody>
      </p:sp>
    </p:spTree>
    <p:extLst>
      <p:ext uri="{BB962C8B-B14F-4D97-AF65-F5344CB8AC3E}">
        <p14:creationId xmlns:p14="http://schemas.microsoft.com/office/powerpoint/2010/main" val="274268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444C0-F710-472A-9C70-1DBC4D384D1D}"/>
              </a:ext>
            </a:extLst>
          </p:cNvPr>
          <p:cNvSpPr/>
          <p:nvPr/>
        </p:nvSpPr>
        <p:spPr>
          <a:xfrm>
            <a:off x="909619" y="3219718"/>
            <a:ext cx="7324762" cy="2516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Gracias por su atención!</a:t>
            </a:r>
          </a:p>
          <a:p>
            <a:pPr algn="ctr"/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12851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3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442</Words>
  <Application>Microsoft Office PowerPoint</Application>
  <PresentationFormat>Presentación en pantalla 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Comic Sans MS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hugo velez</dc:creator>
  <cp:lastModifiedBy>victor hugo velez</cp:lastModifiedBy>
  <cp:revision>43</cp:revision>
  <dcterms:created xsi:type="dcterms:W3CDTF">2023-03-20T18:41:07Z</dcterms:created>
  <dcterms:modified xsi:type="dcterms:W3CDTF">2023-03-21T02:28:23Z</dcterms:modified>
</cp:coreProperties>
</file>