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2E023-089D-4087-A554-F43FDBFC2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FFE59-EDE0-42D8-869F-5A7732475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AE2E6-15B7-46A2-8E7E-F34C140B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CFB25-9164-46BD-AA6A-50EC002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8E90D-B62F-4A99-A89C-9428793E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45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4C69-E7AB-486E-8D0D-F4137D55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AF6283-A210-47B3-B3D6-16C2FED4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2D35C-99BF-492E-94AD-8FA46710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562CC-3B14-4890-B0B4-651D9B8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E937F-64A9-46DC-BB9A-F93FE879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81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967ACA-1E0B-40F9-8C7C-98A6289A6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9E7C99-C498-4A96-929C-EB291E91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5E7B6-3544-4FAD-9B3A-202FE9D9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6B2A6-86F6-40DF-81AF-7A88353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1AAD4-705B-426E-9F9D-E368E37C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28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80CB7-68B1-48E0-993F-E3D13B34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D679D-DFAC-4933-BC45-01A16417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EF4BB-B65D-48C0-A8F3-593C1932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00AD9-9C08-4629-8C16-97BB7D1E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0505C-DF8E-414B-85D1-2C3FE0BC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02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E17A-3884-4B82-AED6-9FD942EC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DE4D8-991C-42D4-AFF3-97501F46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EEBD5-D988-4C9E-AB2F-03732A55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17152-5304-49F3-A87F-3C9750E1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C2977-AC31-4379-93E8-6D2F3387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7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C4C20-9058-411B-B002-0A6CE317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9692D-B8A4-4432-A4A1-19554E13F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4C112-B0A0-430F-8536-9AF9FC97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A35E5E-3F7F-4100-B132-B3BA6BA4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913519-73B7-4D53-825E-95674FC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16900-3237-4D1F-861B-6E01A4C1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971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8B88-ED5F-40D8-8217-B98EA682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3B95A-1040-4FCA-ABDC-B3E55AE1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40901D-A25D-4B2E-87BC-E345D4DF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E76B1B-9095-4E02-B269-AB8C36038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B3429D-17DC-4D46-92E5-01D307E63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6E5E47-1C20-4E87-98E9-38ABD392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A9555-57F7-48BC-9ABB-C2C0C41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684996-E259-4397-8C9C-678DEBD8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32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EE84-041A-415B-90A8-F4B2BC98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573D69-0996-4F8E-A168-88639905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C4EE3A-2E62-47BD-860B-E5D5B3C3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BA48EE-9E26-4190-976B-9821DA45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8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4AA934-D24B-4D1B-9E26-C9F12330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86D097-0E79-47C6-8867-844F4B46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5C23E5-01AF-42DE-91EE-24C23A5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6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EC35D-6EEB-4C21-9A4C-141DFA7E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4822C-8F2F-474B-A207-6D09BB0E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0F5E81-8285-4063-A080-BB7CDE90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B4DDBC-E869-419D-A004-5B77E62F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52FBB-3520-497B-8973-34801F34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24D80-BD2C-4F07-B3F2-DB1237F0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458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2AED-6FF8-445D-98A5-C1384148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D853F7-6965-4C7B-BFBE-E855E940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A8870-64BE-485B-9B18-BD2623E27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6242A4-578A-41B1-A357-A6509F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AE277E-F828-4F5D-ADE7-5FEAA27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C9599-8FC2-4DA1-8C13-337A92D5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856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6CF3F2-A18E-44E0-BA47-CCF4DAB6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95CA38-E1BE-4281-B29D-1FF20388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8CE6-4688-4219-A69B-A8E42F155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4EB5-AB39-43CD-9934-42FB048897D1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AE22C-1B14-4326-9656-3B38B9D3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1713C-EDD8-4CFE-AAAB-9620DD355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175E-6962-4377-A811-4FEDB33633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74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32CAB5-3BDD-4DC6-8885-6BF51C97338E}"/>
              </a:ext>
            </a:extLst>
          </p:cNvPr>
          <p:cNvSpPr/>
          <p:nvPr/>
        </p:nvSpPr>
        <p:spPr>
          <a:xfrm>
            <a:off x="6490952" y="862884"/>
            <a:ext cx="4572000" cy="374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 dirty="0"/>
          </a:p>
        </p:txBody>
      </p:sp>
    </p:spTree>
    <p:extLst>
      <p:ext uri="{BB962C8B-B14F-4D97-AF65-F5344CB8AC3E}">
        <p14:creationId xmlns:p14="http://schemas.microsoft.com/office/powerpoint/2010/main" val="1578119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hugo velez</dc:creator>
  <cp:lastModifiedBy>victor hugo velez</cp:lastModifiedBy>
  <cp:revision>1</cp:revision>
  <dcterms:created xsi:type="dcterms:W3CDTF">2023-03-20T18:41:07Z</dcterms:created>
  <dcterms:modified xsi:type="dcterms:W3CDTF">2023-03-20T19:04:28Z</dcterms:modified>
</cp:coreProperties>
</file>