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B2B2B2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2E023-089D-4087-A554-F43FDBFC2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FFE59-EDE0-42D8-869F-5A7732475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AE2E6-15B7-46A2-8E7E-F34C140B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CFB25-9164-46BD-AA6A-50EC002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8E90D-B62F-4A99-A89C-9428793E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45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4C69-E7AB-486E-8D0D-F4137D55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AF6283-A210-47B3-B3D6-16C2FED4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2D35C-99BF-492E-94AD-8FA46710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562CC-3B14-4890-B0B4-651D9B8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E937F-64A9-46DC-BB9A-F93FE87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481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967ACA-1E0B-40F9-8C7C-98A6289A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9E7C99-C498-4A96-929C-EB291E91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5E7B6-3544-4FAD-9B3A-202FE9D9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6B2A6-86F6-40DF-81AF-7A88353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1AAD4-705B-426E-9F9D-E368E37C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28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80CB7-68B1-48E0-993F-E3D13B34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D679D-DFAC-4933-BC45-01A16417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EF4BB-B65D-48C0-A8F3-593C1932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00AD9-9C08-4629-8C16-97BB7D1E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0505C-DF8E-414B-85D1-2C3FE0BC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02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AE17A-3884-4B82-AED6-9FD942EC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DE4D8-991C-42D4-AFF3-97501F46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EEBD5-D988-4C9E-AB2F-03732A55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17152-5304-49F3-A87F-3C9750E1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C2977-AC31-4379-93E8-6D2F3387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47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C4C20-9058-411B-B002-0A6CE317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9692D-B8A4-4432-A4A1-19554E13F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4C112-B0A0-430F-8536-9AF9FC97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A35E5E-3F7F-4100-B132-B3BA6BA4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13519-73B7-4D53-825E-95674FC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16900-3237-4D1F-861B-6E01A4C1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971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8B88-ED5F-40D8-8217-B98EA682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3B95A-1040-4FCA-ABDC-B3E55AE1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40901D-A25D-4B2E-87BC-E345D4DF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E76B1B-9095-4E02-B269-AB8C36038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B3429D-17DC-4D46-92E5-01D307E63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6E5E47-1C20-4E87-98E9-38ABD392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A9555-57F7-48BC-9ABB-C2C0C41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684996-E259-4397-8C9C-678DEBD8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932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EE84-041A-415B-90A8-F4B2BC98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573D69-0996-4F8E-A168-88639905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C4EE3A-2E62-47BD-860B-E5D5B3C3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BA48EE-9E26-4190-976B-9821DA45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78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4AA934-D24B-4D1B-9E26-C9F12330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86D097-0E79-47C6-8867-844F4B46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5C23E5-01AF-42DE-91EE-24C23A5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86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EC35D-6EEB-4C21-9A4C-141DFA7E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4822C-8F2F-474B-A207-6D09BB0E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F5E81-8285-4063-A080-BB7CDE90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B4DDBC-E869-419D-A004-5B77E62F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52FBB-3520-497B-8973-34801F34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24D80-BD2C-4F07-B3F2-DB1237F0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458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2AED-6FF8-445D-98A5-C1384148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D853F7-6965-4C7B-BFBE-E855E940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A8870-64BE-485B-9B18-BD2623E27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6242A4-578A-41B1-A357-A6509F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AE277E-F828-4F5D-ADE7-5FEAA27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C9599-8FC2-4DA1-8C13-337A92D5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856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6CF3F2-A18E-44E0-BA47-CCF4DAB6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5CA38-E1BE-4281-B29D-1FF20388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8CE6-4688-4219-A69B-A8E42F155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4EB5-AB39-43CD-9934-42FB048897D1}" type="datetimeFigureOut">
              <a:rPr lang="es-CO" smtClean="0"/>
              <a:t>20/03/2023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AE22C-1B14-4326-9656-3B38B9D3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1713C-EDD8-4CFE-AAAB-9620DD355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175E-6962-4377-A811-4FEDB33633D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674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u="sng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8F9F23-DF4C-486F-955B-46B8A656C220}"/>
              </a:ext>
            </a:extLst>
          </p:cNvPr>
          <p:cNvSpPr/>
          <p:nvPr/>
        </p:nvSpPr>
        <p:spPr>
          <a:xfrm>
            <a:off x="5788858" y="3429000"/>
            <a:ext cx="3355142" cy="86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</a:rPr>
              <a:t>Ilustración en blanco y negro de 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Gustave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</a:rPr>
              <a:t> Doré, siglo XIX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30BB67-229F-4A1D-B946-34EE2953B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44" y="434648"/>
            <a:ext cx="2408864" cy="2994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F200F94-976F-4A3D-9909-1C09F12F09C1}"/>
              </a:ext>
            </a:extLst>
          </p:cNvPr>
          <p:cNvSpPr/>
          <p:nvPr/>
        </p:nvSpPr>
        <p:spPr>
          <a:xfrm>
            <a:off x="206194" y="357623"/>
            <a:ext cx="5582664" cy="10215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 Gato Con Botas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B6AC5B2-BDA8-4552-8C65-07C7FD9AC1BE}"/>
              </a:ext>
            </a:extLst>
          </p:cNvPr>
          <p:cNvSpPr/>
          <p:nvPr/>
        </p:nvSpPr>
        <p:spPr>
          <a:xfrm>
            <a:off x="206193" y="1379179"/>
            <a:ext cx="1574472" cy="51077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Cuento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116394-25ED-4A63-9B3C-EC63E164A1EF}"/>
              </a:ext>
            </a:extLst>
          </p:cNvPr>
          <p:cNvSpPr txBox="1"/>
          <p:nvPr/>
        </p:nvSpPr>
        <p:spPr>
          <a:xfrm>
            <a:off x="206193" y="2026845"/>
            <a:ext cx="5399759" cy="3162687"/>
          </a:xfrm>
          <a:prstGeom prst="roundRect">
            <a:avLst>
              <a:gd name="adj" fmla="val 24583"/>
            </a:avLst>
          </a:prstGeom>
          <a:noFill/>
          <a:ln>
            <a:solidFill>
              <a:srgbClr val="003399">
                <a:alpha val="2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Rezumen </a:t>
            </a:r>
          </a:p>
          <a:p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protagonista es un gato que lleva botas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vestimenta. Es un personaje al servicio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 un joven que vive con pocos recursos.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Por medio de la astucia del gato consigue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su amo toda clase de dádivas,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incluido el matrimonio con la hija del rey.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13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2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2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2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2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11" grpId="0"/>
      <p:bldP spid="1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94A6736-35AD-441B-9AE8-0B811CA4A999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blipFill>
            <a:blip r:embed="rId2"/>
            <a:stretch>
              <a:fillRect b="-84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7BAA42-1A8A-43C8-B209-D1AFAA845598}"/>
              </a:ext>
            </a:extLst>
          </p:cNvPr>
          <p:cNvSpPr/>
          <p:nvPr/>
        </p:nvSpPr>
        <p:spPr>
          <a:xfrm>
            <a:off x="-2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60000"/>
                </a:schemeClr>
              </a:gs>
              <a:gs pos="35000">
                <a:schemeClr val="accent1">
                  <a:lumMod val="0"/>
                  <a:lumOff val="100000"/>
                  <a:alpha val="96000"/>
                </a:schemeClr>
              </a:gs>
              <a:gs pos="100000">
                <a:schemeClr val="accent1">
                  <a:lumMod val="100000"/>
                  <a:alpha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sz="1500" u="sng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s-CO" sz="15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156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73</Words>
  <Application>Microsoft Office PowerPoint</Application>
  <PresentationFormat>Presentación en pantalla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hugo velez</dc:creator>
  <cp:lastModifiedBy>victor hugo velez</cp:lastModifiedBy>
  <cp:revision>17</cp:revision>
  <dcterms:created xsi:type="dcterms:W3CDTF">2023-03-20T18:41:07Z</dcterms:created>
  <dcterms:modified xsi:type="dcterms:W3CDTF">2023-03-20T22:59:51Z</dcterms:modified>
</cp:coreProperties>
</file>