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1" autoAdjust="0"/>
    <p:restoredTop sz="94660"/>
  </p:normalViewPr>
  <p:slideViewPr>
    <p:cSldViewPr snapToGrid="0">
      <p:cViewPr varScale="1">
        <p:scale>
          <a:sx n="85" d="100"/>
          <a:sy n="85" d="100"/>
        </p:scale>
        <p:origin x="54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817D1C-4C18-3EF9-F79F-08723E48193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CB0A869-7625-3F9A-4106-DCB07811CE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473E49-261D-2274-42B6-83BDFB5EE5D7}"/>
              </a:ext>
            </a:extLst>
          </p:cNvPr>
          <p:cNvSpPr>
            <a:spLocks noGrp="1"/>
          </p:cNvSpPr>
          <p:nvPr>
            <p:ph type="dt" sz="half" idx="10"/>
          </p:nvPr>
        </p:nvSpPr>
        <p:spPr/>
        <p:txBody>
          <a:bodyPr/>
          <a:lstStyle/>
          <a:p>
            <a:fld id="{23AFB7E0-3CC1-46EF-8221-F1C7155CD119}" type="datetimeFigureOut">
              <a:rPr kumimoji="1" lang="ja-JP" altLang="en-US" smtClean="0"/>
              <a:t>2024/1/30</a:t>
            </a:fld>
            <a:endParaRPr kumimoji="1" lang="ja-JP" altLang="en-US"/>
          </a:p>
        </p:txBody>
      </p:sp>
      <p:sp>
        <p:nvSpPr>
          <p:cNvPr id="5" name="フッター プレースホルダー 4">
            <a:extLst>
              <a:ext uri="{FF2B5EF4-FFF2-40B4-BE49-F238E27FC236}">
                <a16:creationId xmlns:a16="http://schemas.microsoft.com/office/drawing/2014/main" id="{1A7AFD6B-C3FC-E745-58DF-6544B6DA84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20647DC-4563-73C2-95D6-7A777B0ACD70}"/>
              </a:ext>
            </a:extLst>
          </p:cNvPr>
          <p:cNvSpPr>
            <a:spLocks noGrp="1"/>
          </p:cNvSpPr>
          <p:nvPr>
            <p:ph type="sldNum" sz="quarter" idx="12"/>
          </p:nvPr>
        </p:nvSpPr>
        <p:spPr/>
        <p:txBody>
          <a:bodyPr/>
          <a:lstStyle/>
          <a:p>
            <a:fld id="{7A20B6EE-4472-40EC-9021-53646574102D}" type="slidenum">
              <a:rPr kumimoji="1" lang="ja-JP" altLang="en-US" smtClean="0"/>
              <a:t>‹#›</a:t>
            </a:fld>
            <a:endParaRPr kumimoji="1" lang="ja-JP" altLang="en-US"/>
          </a:p>
        </p:txBody>
      </p:sp>
    </p:spTree>
    <p:extLst>
      <p:ext uri="{BB962C8B-B14F-4D97-AF65-F5344CB8AC3E}">
        <p14:creationId xmlns:p14="http://schemas.microsoft.com/office/powerpoint/2010/main" val="109106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AB2777-8A01-4595-760D-E997312CE5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027726D-C3DE-4541-A7C4-3748295EC8A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863F91-AE86-0289-5CA6-BDEEFCFB65E3}"/>
              </a:ext>
            </a:extLst>
          </p:cNvPr>
          <p:cNvSpPr>
            <a:spLocks noGrp="1"/>
          </p:cNvSpPr>
          <p:nvPr>
            <p:ph type="dt" sz="half" idx="10"/>
          </p:nvPr>
        </p:nvSpPr>
        <p:spPr/>
        <p:txBody>
          <a:bodyPr/>
          <a:lstStyle/>
          <a:p>
            <a:fld id="{23AFB7E0-3CC1-46EF-8221-F1C7155CD119}" type="datetimeFigureOut">
              <a:rPr kumimoji="1" lang="ja-JP" altLang="en-US" smtClean="0"/>
              <a:t>2024/1/30</a:t>
            </a:fld>
            <a:endParaRPr kumimoji="1" lang="ja-JP" altLang="en-US"/>
          </a:p>
        </p:txBody>
      </p:sp>
      <p:sp>
        <p:nvSpPr>
          <p:cNvPr id="5" name="フッター プレースホルダー 4">
            <a:extLst>
              <a:ext uri="{FF2B5EF4-FFF2-40B4-BE49-F238E27FC236}">
                <a16:creationId xmlns:a16="http://schemas.microsoft.com/office/drawing/2014/main" id="{B033B946-FABD-8BD4-F287-8069D1CAB3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0AE5BC-DDE8-90C1-16D8-3061D4A65EAE}"/>
              </a:ext>
            </a:extLst>
          </p:cNvPr>
          <p:cNvSpPr>
            <a:spLocks noGrp="1"/>
          </p:cNvSpPr>
          <p:nvPr>
            <p:ph type="sldNum" sz="quarter" idx="12"/>
          </p:nvPr>
        </p:nvSpPr>
        <p:spPr/>
        <p:txBody>
          <a:bodyPr/>
          <a:lstStyle/>
          <a:p>
            <a:fld id="{7A20B6EE-4472-40EC-9021-53646574102D}" type="slidenum">
              <a:rPr kumimoji="1" lang="ja-JP" altLang="en-US" smtClean="0"/>
              <a:t>‹#›</a:t>
            </a:fld>
            <a:endParaRPr kumimoji="1" lang="ja-JP" altLang="en-US"/>
          </a:p>
        </p:txBody>
      </p:sp>
    </p:spTree>
    <p:extLst>
      <p:ext uri="{BB962C8B-B14F-4D97-AF65-F5344CB8AC3E}">
        <p14:creationId xmlns:p14="http://schemas.microsoft.com/office/powerpoint/2010/main" val="76530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1C3A08-54CF-68A6-E061-0444916D237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3EE718B-0B23-82DD-4C18-FF234EFBE22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3F600F-28FA-B5A6-3390-5C548DA016A8}"/>
              </a:ext>
            </a:extLst>
          </p:cNvPr>
          <p:cNvSpPr>
            <a:spLocks noGrp="1"/>
          </p:cNvSpPr>
          <p:nvPr>
            <p:ph type="dt" sz="half" idx="10"/>
          </p:nvPr>
        </p:nvSpPr>
        <p:spPr/>
        <p:txBody>
          <a:bodyPr/>
          <a:lstStyle/>
          <a:p>
            <a:fld id="{23AFB7E0-3CC1-46EF-8221-F1C7155CD119}" type="datetimeFigureOut">
              <a:rPr kumimoji="1" lang="ja-JP" altLang="en-US" smtClean="0"/>
              <a:t>2024/1/30</a:t>
            </a:fld>
            <a:endParaRPr kumimoji="1" lang="ja-JP" altLang="en-US"/>
          </a:p>
        </p:txBody>
      </p:sp>
      <p:sp>
        <p:nvSpPr>
          <p:cNvPr id="5" name="フッター プレースホルダー 4">
            <a:extLst>
              <a:ext uri="{FF2B5EF4-FFF2-40B4-BE49-F238E27FC236}">
                <a16:creationId xmlns:a16="http://schemas.microsoft.com/office/drawing/2014/main" id="{13B27B24-A1FF-DA77-877E-F07CC702D1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7A1BBA-F781-23AF-EE4B-B22B1749C5A9}"/>
              </a:ext>
            </a:extLst>
          </p:cNvPr>
          <p:cNvSpPr>
            <a:spLocks noGrp="1"/>
          </p:cNvSpPr>
          <p:nvPr>
            <p:ph type="sldNum" sz="quarter" idx="12"/>
          </p:nvPr>
        </p:nvSpPr>
        <p:spPr/>
        <p:txBody>
          <a:bodyPr/>
          <a:lstStyle/>
          <a:p>
            <a:fld id="{7A20B6EE-4472-40EC-9021-53646574102D}" type="slidenum">
              <a:rPr kumimoji="1" lang="ja-JP" altLang="en-US" smtClean="0"/>
              <a:t>‹#›</a:t>
            </a:fld>
            <a:endParaRPr kumimoji="1" lang="ja-JP" altLang="en-US"/>
          </a:p>
        </p:txBody>
      </p:sp>
    </p:spTree>
    <p:extLst>
      <p:ext uri="{BB962C8B-B14F-4D97-AF65-F5344CB8AC3E}">
        <p14:creationId xmlns:p14="http://schemas.microsoft.com/office/powerpoint/2010/main" val="3816602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62708-6CAB-2D14-094F-37136D25EE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2C93BB1-80C4-2015-9AD9-4418ABE9C7D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8F6FFFE-B059-4C51-EE17-E977943F19A4}"/>
              </a:ext>
            </a:extLst>
          </p:cNvPr>
          <p:cNvSpPr>
            <a:spLocks noGrp="1"/>
          </p:cNvSpPr>
          <p:nvPr>
            <p:ph type="dt" sz="half" idx="10"/>
          </p:nvPr>
        </p:nvSpPr>
        <p:spPr/>
        <p:txBody>
          <a:bodyPr/>
          <a:lstStyle/>
          <a:p>
            <a:fld id="{23AFB7E0-3CC1-46EF-8221-F1C7155CD119}" type="datetimeFigureOut">
              <a:rPr kumimoji="1" lang="ja-JP" altLang="en-US" smtClean="0"/>
              <a:t>2024/1/30</a:t>
            </a:fld>
            <a:endParaRPr kumimoji="1" lang="ja-JP" altLang="en-US"/>
          </a:p>
        </p:txBody>
      </p:sp>
      <p:sp>
        <p:nvSpPr>
          <p:cNvPr id="5" name="フッター プレースホルダー 4">
            <a:extLst>
              <a:ext uri="{FF2B5EF4-FFF2-40B4-BE49-F238E27FC236}">
                <a16:creationId xmlns:a16="http://schemas.microsoft.com/office/drawing/2014/main" id="{D5851A12-ED34-3946-2CB2-1099757475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66D179-6DD0-BCBC-3CA5-0B1D1D5644D2}"/>
              </a:ext>
            </a:extLst>
          </p:cNvPr>
          <p:cNvSpPr>
            <a:spLocks noGrp="1"/>
          </p:cNvSpPr>
          <p:nvPr>
            <p:ph type="sldNum" sz="quarter" idx="12"/>
          </p:nvPr>
        </p:nvSpPr>
        <p:spPr/>
        <p:txBody>
          <a:bodyPr/>
          <a:lstStyle/>
          <a:p>
            <a:fld id="{7A20B6EE-4472-40EC-9021-53646574102D}" type="slidenum">
              <a:rPr kumimoji="1" lang="ja-JP" altLang="en-US" smtClean="0"/>
              <a:t>‹#›</a:t>
            </a:fld>
            <a:endParaRPr kumimoji="1" lang="ja-JP" altLang="en-US"/>
          </a:p>
        </p:txBody>
      </p:sp>
    </p:spTree>
    <p:extLst>
      <p:ext uri="{BB962C8B-B14F-4D97-AF65-F5344CB8AC3E}">
        <p14:creationId xmlns:p14="http://schemas.microsoft.com/office/powerpoint/2010/main" val="112142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EEB380-7078-7DE1-7DF4-4B15F8B77BC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3326C5-8C94-E2B9-DF0B-127C03E56D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BFB358E-2C2B-B2E3-B359-3C423FE2B195}"/>
              </a:ext>
            </a:extLst>
          </p:cNvPr>
          <p:cNvSpPr>
            <a:spLocks noGrp="1"/>
          </p:cNvSpPr>
          <p:nvPr>
            <p:ph type="dt" sz="half" idx="10"/>
          </p:nvPr>
        </p:nvSpPr>
        <p:spPr/>
        <p:txBody>
          <a:bodyPr/>
          <a:lstStyle/>
          <a:p>
            <a:fld id="{23AFB7E0-3CC1-46EF-8221-F1C7155CD119}" type="datetimeFigureOut">
              <a:rPr kumimoji="1" lang="ja-JP" altLang="en-US" smtClean="0"/>
              <a:t>2024/1/30</a:t>
            </a:fld>
            <a:endParaRPr kumimoji="1" lang="ja-JP" altLang="en-US"/>
          </a:p>
        </p:txBody>
      </p:sp>
      <p:sp>
        <p:nvSpPr>
          <p:cNvPr id="5" name="フッター プレースホルダー 4">
            <a:extLst>
              <a:ext uri="{FF2B5EF4-FFF2-40B4-BE49-F238E27FC236}">
                <a16:creationId xmlns:a16="http://schemas.microsoft.com/office/drawing/2014/main" id="{6D311AE0-2451-DF07-F71A-45E00B6507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DC7A4B-EEE3-1C64-A8AB-9DB77EB83A59}"/>
              </a:ext>
            </a:extLst>
          </p:cNvPr>
          <p:cNvSpPr>
            <a:spLocks noGrp="1"/>
          </p:cNvSpPr>
          <p:nvPr>
            <p:ph type="sldNum" sz="quarter" idx="12"/>
          </p:nvPr>
        </p:nvSpPr>
        <p:spPr/>
        <p:txBody>
          <a:bodyPr/>
          <a:lstStyle/>
          <a:p>
            <a:fld id="{7A20B6EE-4472-40EC-9021-53646574102D}" type="slidenum">
              <a:rPr kumimoji="1" lang="ja-JP" altLang="en-US" smtClean="0"/>
              <a:t>‹#›</a:t>
            </a:fld>
            <a:endParaRPr kumimoji="1" lang="ja-JP" altLang="en-US"/>
          </a:p>
        </p:txBody>
      </p:sp>
    </p:spTree>
    <p:extLst>
      <p:ext uri="{BB962C8B-B14F-4D97-AF65-F5344CB8AC3E}">
        <p14:creationId xmlns:p14="http://schemas.microsoft.com/office/powerpoint/2010/main" val="3992091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0EAB2F-2417-E245-EFEE-E94FBF0FDB7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A2A53BD-E526-08EB-7444-8E7CE265081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5EA7873-7BD7-F61B-0CA0-9C88BCFD1D7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446E80A-EE6A-84C8-41F5-1DD72E9C7B28}"/>
              </a:ext>
            </a:extLst>
          </p:cNvPr>
          <p:cNvSpPr>
            <a:spLocks noGrp="1"/>
          </p:cNvSpPr>
          <p:nvPr>
            <p:ph type="dt" sz="half" idx="10"/>
          </p:nvPr>
        </p:nvSpPr>
        <p:spPr/>
        <p:txBody>
          <a:bodyPr/>
          <a:lstStyle/>
          <a:p>
            <a:fld id="{23AFB7E0-3CC1-46EF-8221-F1C7155CD119}" type="datetimeFigureOut">
              <a:rPr kumimoji="1" lang="ja-JP" altLang="en-US" smtClean="0"/>
              <a:t>2024/1/30</a:t>
            </a:fld>
            <a:endParaRPr kumimoji="1" lang="ja-JP" altLang="en-US"/>
          </a:p>
        </p:txBody>
      </p:sp>
      <p:sp>
        <p:nvSpPr>
          <p:cNvPr id="6" name="フッター プレースホルダー 5">
            <a:extLst>
              <a:ext uri="{FF2B5EF4-FFF2-40B4-BE49-F238E27FC236}">
                <a16:creationId xmlns:a16="http://schemas.microsoft.com/office/drawing/2014/main" id="{0ABE8CD4-020C-A31C-520F-E42DA954818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4767C1E-EE67-E183-4041-7F7F233D8905}"/>
              </a:ext>
            </a:extLst>
          </p:cNvPr>
          <p:cNvSpPr>
            <a:spLocks noGrp="1"/>
          </p:cNvSpPr>
          <p:nvPr>
            <p:ph type="sldNum" sz="quarter" idx="12"/>
          </p:nvPr>
        </p:nvSpPr>
        <p:spPr/>
        <p:txBody>
          <a:bodyPr/>
          <a:lstStyle/>
          <a:p>
            <a:fld id="{7A20B6EE-4472-40EC-9021-53646574102D}" type="slidenum">
              <a:rPr kumimoji="1" lang="ja-JP" altLang="en-US" smtClean="0"/>
              <a:t>‹#›</a:t>
            </a:fld>
            <a:endParaRPr kumimoji="1" lang="ja-JP" altLang="en-US"/>
          </a:p>
        </p:txBody>
      </p:sp>
    </p:spTree>
    <p:extLst>
      <p:ext uri="{BB962C8B-B14F-4D97-AF65-F5344CB8AC3E}">
        <p14:creationId xmlns:p14="http://schemas.microsoft.com/office/powerpoint/2010/main" val="87940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E87D32-55C4-9619-B0C5-359057E00BF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A3E0238-A68F-EF5F-139F-BF69F9A614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1AFCEA6-B24D-AAE8-24D5-DD4CE6BE068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CDC3A23-301F-97F6-8A98-60CA22317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F97A6AA-5EC3-EA43-9D9C-BFCB9C4872A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4966575-85AA-B4F0-2666-E351162770F9}"/>
              </a:ext>
            </a:extLst>
          </p:cNvPr>
          <p:cNvSpPr>
            <a:spLocks noGrp="1"/>
          </p:cNvSpPr>
          <p:nvPr>
            <p:ph type="dt" sz="half" idx="10"/>
          </p:nvPr>
        </p:nvSpPr>
        <p:spPr/>
        <p:txBody>
          <a:bodyPr/>
          <a:lstStyle/>
          <a:p>
            <a:fld id="{23AFB7E0-3CC1-46EF-8221-F1C7155CD119}" type="datetimeFigureOut">
              <a:rPr kumimoji="1" lang="ja-JP" altLang="en-US" smtClean="0"/>
              <a:t>2024/1/30</a:t>
            </a:fld>
            <a:endParaRPr kumimoji="1" lang="ja-JP" altLang="en-US"/>
          </a:p>
        </p:txBody>
      </p:sp>
      <p:sp>
        <p:nvSpPr>
          <p:cNvPr id="8" name="フッター プレースホルダー 7">
            <a:extLst>
              <a:ext uri="{FF2B5EF4-FFF2-40B4-BE49-F238E27FC236}">
                <a16:creationId xmlns:a16="http://schemas.microsoft.com/office/drawing/2014/main" id="{A5B70CE8-6F1B-2060-679F-5BB238CBF92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372FF15-F8ED-EA1D-5E01-05D9FBCE360D}"/>
              </a:ext>
            </a:extLst>
          </p:cNvPr>
          <p:cNvSpPr>
            <a:spLocks noGrp="1"/>
          </p:cNvSpPr>
          <p:nvPr>
            <p:ph type="sldNum" sz="quarter" idx="12"/>
          </p:nvPr>
        </p:nvSpPr>
        <p:spPr/>
        <p:txBody>
          <a:bodyPr/>
          <a:lstStyle/>
          <a:p>
            <a:fld id="{7A20B6EE-4472-40EC-9021-53646574102D}" type="slidenum">
              <a:rPr kumimoji="1" lang="ja-JP" altLang="en-US" smtClean="0"/>
              <a:t>‹#›</a:t>
            </a:fld>
            <a:endParaRPr kumimoji="1" lang="ja-JP" altLang="en-US"/>
          </a:p>
        </p:txBody>
      </p:sp>
    </p:spTree>
    <p:extLst>
      <p:ext uri="{BB962C8B-B14F-4D97-AF65-F5344CB8AC3E}">
        <p14:creationId xmlns:p14="http://schemas.microsoft.com/office/powerpoint/2010/main" val="2883191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77FDE9-90FD-949C-B270-8401B8C3936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8EE2BDC-9424-D7E0-5BBB-A3D7CA61EBCC}"/>
              </a:ext>
            </a:extLst>
          </p:cNvPr>
          <p:cNvSpPr>
            <a:spLocks noGrp="1"/>
          </p:cNvSpPr>
          <p:nvPr>
            <p:ph type="dt" sz="half" idx="10"/>
          </p:nvPr>
        </p:nvSpPr>
        <p:spPr/>
        <p:txBody>
          <a:bodyPr/>
          <a:lstStyle/>
          <a:p>
            <a:fld id="{23AFB7E0-3CC1-46EF-8221-F1C7155CD119}" type="datetimeFigureOut">
              <a:rPr kumimoji="1" lang="ja-JP" altLang="en-US" smtClean="0"/>
              <a:t>2024/1/30</a:t>
            </a:fld>
            <a:endParaRPr kumimoji="1" lang="ja-JP" altLang="en-US"/>
          </a:p>
        </p:txBody>
      </p:sp>
      <p:sp>
        <p:nvSpPr>
          <p:cNvPr id="4" name="フッター プレースホルダー 3">
            <a:extLst>
              <a:ext uri="{FF2B5EF4-FFF2-40B4-BE49-F238E27FC236}">
                <a16:creationId xmlns:a16="http://schemas.microsoft.com/office/drawing/2014/main" id="{43DE28DB-6E38-5999-C99F-2DC3EBF481F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716A536-3948-82EC-9948-65014C8B31B6}"/>
              </a:ext>
            </a:extLst>
          </p:cNvPr>
          <p:cNvSpPr>
            <a:spLocks noGrp="1"/>
          </p:cNvSpPr>
          <p:nvPr>
            <p:ph type="sldNum" sz="quarter" idx="12"/>
          </p:nvPr>
        </p:nvSpPr>
        <p:spPr/>
        <p:txBody>
          <a:bodyPr/>
          <a:lstStyle/>
          <a:p>
            <a:fld id="{7A20B6EE-4472-40EC-9021-53646574102D}" type="slidenum">
              <a:rPr kumimoji="1" lang="ja-JP" altLang="en-US" smtClean="0"/>
              <a:t>‹#›</a:t>
            </a:fld>
            <a:endParaRPr kumimoji="1" lang="ja-JP" altLang="en-US"/>
          </a:p>
        </p:txBody>
      </p:sp>
    </p:spTree>
    <p:extLst>
      <p:ext uri="{BB962C8B-B14F-4D97-AF65-F5344CB8AC3E}">
        <p14:creationId xmlns:p14="http://schemas.microsoft.com/office/powerpoint/2010/main" val="1181701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E5B7B14-39C8-ADF3-E6B1-6362EE66EA17}"/>
              </a:ext>
            </a:extLst>
          </p:cNvPr>
          <p:cNvSpPr>
            <a:spLocks noGrp="1"/>
          </p:cNvSpPr>
          <p:nvPr>
            <p:ph type="dt" sz="half" idx="10"/>
          </p:nvPr>
        </p:nvSpPr>
        <p:spPr/>
        <p:txBody>
          <a:bodyPr/>
          <a:lstStyle/>
          <a:p>
            <a:fld id="{23AFB7E0-3CC1-46EF-8221-F1C7155CD119}" type="datetimeFigureOut">
              <a:rPr kumimoji="1" lang="ja-JP" altLang="en-US" smtClean="0"/>
              <a:t>2024/1/30</a:t>
            </a:fld>
            <a:endParaRPr kumimoji="1" lang="ja-JP" altLang="en-US"/>
          </a:p>
        </p:txBody>
      </p:sp>
      <p:sp>
        <p:nvSpPr>
          <p:cNvPr id="3" name="フッター プレースホルダー 2">
            <a:extLst>
              <a:ext uri="{FF2B5EF4-FFF2-40B4-BE49-F238E27FC236}">
                <a16:creationId xmlns:a16="http://schemas.microsoft.com/office/drawing/2014/main" id="{FC88D4E9-D0CC-280A-CFE1-4EEC088C7FC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03E8570-0743-54BE-E0F9-4DE25E7F88D4}"/>
              </a:ext>
            </a:extLst>
          </p:cNvPr>
          <p:cNvSpPr>
            <a:spLocks noGrp="1"/>
          </p:cNvSpPr>
          <p:nvPr>
            <p:ph type="sldNum" sz="quarter" idx="12"/>
          </p:nvPr>
        </p:nvSpPr>
        <p:spPr/>
        <p:txBody>
          <a:bodyPr/>
          <a:lstStyle/>
          <a:p>
            <a:fld id="{7A20B6EE-4472-40EC-9021-53646574102D}" type="slidenum">
              <a:rPr kumimoji="1" lang="ja-JP" altLang="en-US" smtClean="0"/>
              <a:t>‹#›</a:t>
            </a:fld>
            <a:endParaRPr kumimoji="1" lang="ja-JP" altLang="en-US"/>
          </a:p>
        </p:txBody>
      </p:sp>
    </p:spTree>
    <p:extLst>
      <p:ext uri="{BB962C8B-B14F-4D97-AF65-F5344CB8AC3E}">
        <p14:creationId xmlns:p14="http://schemas.microsoft.com/office/powerpoint/2010/main" val="259532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C31E9F-C074-EFB3-4AF9-B694051B18F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3D9225F-066F-E912-6D0A-8E42553862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9927F67-A35E-EE49-2B66-717A08ED2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577AE4E-0105-9BE7-D306-BFE46A6A3330}"/>
              </a:ext>
            </a:extLst>
          </p:cNvPr>
          <p:cNvSpPr>
            <a:spLocks noGrp="1"/>
          </p:cNvSpPr>
          <p:nvPr>
            <p:ph type="dt" sz="half" idx="10"/>
          </p:nvPr>
        </p:nvSpPr>
        <p:spPr/>
        <p:txBody>
          <a:bodyPr/>
          <a:lstStyle/>
          <a:p>
            <a:fld id="{23AFB7E0-3CC1-46EF-8221-F1C7155CD119}" type="datetimeFigureOut">
              <a:rPr kumimoji="1" lang="ja-JP" altLang="en-US" smtClean="0"/>
              <a:t>2024/1/30</a:t>
            </a:fld>
            <a:endParaRPr kumimoji="1" lang="ja-JP" altLang="en-US"/>
          </a:p>
        </p:txBody>
      </p:sp>
      <p:sp>
        <p:nvSpPr>
          <p:cNvPr id="6" name="フッター プレースホルダー 5">
            <a:extLst>
              <a:ext uri="{FF2B5EF4-FFF2-40B4-BE49-F238E27FC236}">
                <a16:creationId xmlns:a16="http://schemas.microsoft.com/office/drawing/2014/main" id="{DEE11D2F-67C2-75DC-1E8B-53AB88A75D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EC256A-5723-FBFE-9CB6-0B399E9132F7}"/>
              </a:ext>
            </a:extLst>
          </p:cNvPr>
          <p:cNvSpPr>
            <a:spLocks noGrp="1"/>
          </p:cNvSpPr>
          <p:nvPr>
            <p:ph type="sldNum" sz="quarter" idx="12"/>
          </p:nvPr>
        </p:nvSpPr>
        <p:spPr/>
        <p:txBody>
          <a:bodyPr/>
          <a:lstStyle/>
          <a:p>
            <a:fld id="{7A20B6EE-4472-40EC-9021-53646574102D}" type="slidenum">
              <a:rPr kumimoji="1" lang="ja-JP" altLang="en-US" smtClean="0"/>
              <a:t>‹#›</a:t>
            </a:fld>
            <a:endParaRPr kumimoji="1" lang="ja-JP" altLang="en-US"/>
          </a:p>
        </p:txBody>
      </p:sp>
    </p:spTree>
    <p:extLst>
      <p:ext uri="{BB962C8B-B14F-4D97-AF65-F5344CB8AC3E}">
        <p14:creationId xmlns:p14="http://schemas.microsoft.com/office/powerpoint/2010/main" val="256224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A1C36D-F6A2-384E-E84C-F3362FD8841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9254FF8-204A-E060-2C5A-009F6B6D04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D1270F2-822A-79DF-8367-25382CEE3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629D059-9D8B-C5BC-CAFF-692E8DB0A325}"/>
              </a:ext>
            </a:extLst>
          </p:cNvPr>
          <p:cNvSpPr>
            <a:spLocks noGrp="1"/>
          </p:cNvSpPr>
          <p:nvPr>
            <p:ph type="dt" sz="half" idx="10"/>
          </p:nvPr>
        </p:nvSpPr>
        <p:spPr/>
        <p:txBody>
          <a:bodyPr/>
          <a:lstStyle/>
          <a:p>
            <a:fld id="{23AFB7E0-3CC1-46EF-8221-F1C7155CD119}" type="datetimeFigureOut">
              <a:rPr kumimoji="1" lang="ja-JP" altLang="en-US" smtClean="0"/>
              <a:t>2024/1/30</a:t>
            </a:fld>
            <a:endParaRPr kumimoji="1" lang="ja-JP" altLang="en-US"/>
          </a:p>
        </p:txBody>
      </p:sp>
      <p:sp>
        <p:nvSpPr>
          <p:cNvPr id="6" name="フッター プレースホルダー 5">
            <a:extLst>
              <a:ext uri="{FF2B5EF4-FFF2-40B4-BE49-F238E27FC236}">
                <a16:creationId xmlns:a16="http://schemas.microsoft.com/office/drawing/2014/main" id="{62768160-3970-51B4-164B-EE50ED4D61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49EF712-CC90-D538-C264-DC7E62DF046B}"/>
              </a:ext>
            </a:extLst>
          </p:cNvPr>
          <p:cNvSpPr>
            <a:spLocks noGrp="1"/>
          </p:cNvSpPr>
          <p:nvPr>
            <p:ph type="sldNum" sz="quarter" idx="12"/>
          </p:nvPr>
        </p:nvSpPr>
        <p:spPr/>
        <p:txBody>
          <a:bodyPr/>
          <a:lstStyle/>
          <a:p>
            <a:fld id="{7A20B6EE-4472-40EC-9021-53646574102D}" type="slidenum">
              <a:rPr kumimoji="1" lang="ja-JP" altLang="en-US" smtClean="0"/>
              <a:t>‹#›</a:t>
            </a:fld>
            <a:endParaRPr kumimoji="1" lang="ja-JP" altLang="en-US"/>
          </a:p>
        </p:txBody>
      </p:sp>
    </p:spTree>
    <p:extLst>
      <p:ext uri="{BB962C8B-B14F-4D97-AF65-F5344CB8AC3E}">
        <p14:creationId xmlns:p14="http://schemas.microsoft.com/office/powerpoint/2010/main" val="128127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FCA8788-F8E1-97F6-5421-15FF2A031D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0616FC-386C-5D1E-37CE-56ED7F35AC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908297-A4E2-BAB6-5275-9C64FDC0FE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AFB7E0-3CC1-46EF-8221-F1C7155CD119}" type="datetimeFigureOut">
              <a:rPr kumimoji="1" lang="ja-JP" altLang="en-US" smtClean="0"/>
              <a:t>2024/1/30</a:t>
            </a:fld>
            <a:endParaRPr kumimoji="1" lang="ja-JP" altLang="en-US"/>
          </a:p>
        </p:txBody>
      </p:sp>
      <p:sp>
        <p:nvSpPr>
          <p:cNvPr id="5" name="フッター プレースホルダー 4">
            <a:extLst>
              <a:ext uri="{FF2B5EF4-FFF2-40B4-BE49-F238E27FC236}">
                <a16:creationId xmlns:a16="http://schemas.microsoft.com/office/drawing/2014/main" id="{E2E56D33-79C9-752A-CBA2-2193AA8453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B97A9A9-31CC-4430-E0DF-48B9A955A9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20B6EE-4472-40EC-9021-53646574102D}" type="slidenum">
              <a:rPr kumimoji="1" lang="ja-JP" altLang="en-US" smtClean="0"/>
              <a:t>‹#›</a:t>
            </a:fld>
            <a:endParaRPr kumimoji="1" lang="ja-JP" altLang="en-US"/>
          </a:p>
        </p:txBody>
      </p:sp>
    </p:spTree>
    <p:extLst>
      <p:ext uri="{BB962C8B-B14F-4D97-AF65-F5344CB8AC3E}">
        <p14:creationId xmlns:p14="http://schemas.microsoft.com/office/powerpoint/2010/main" val="797914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499DD-003E-6633-C411-3914E3712C9B}"/>
              </a:ext>
            </a:extLst>
          </p:cNvPr>
          <p:cNvSpPr>
            <a:spLocks noGrp="1"/>
          </p:cNvSpPr>
          <p:nvPr>
            <p:ph type="ctrTitle"/>
          </p:nvPr>
        </p:nvSpPr>
        <p:spPr/>
        <p:txBody>
          <a:bodyPr/>
          <a:lstStyle/>
          <a:p>
            <a:r>
              <a:rPr kumimoji="1" lang="ja-JP" altLang="en-US" dirty="0"/>
              <a:t>要件定義・基本設計書</a:t>
            </a:r>
          </a:p>
        </p:txBody>
      </p:sp>
      <p:sp>
        <p:nvSpPr>
          <p:cNvPr id="3" name="字幕 2">
            <a:extLst>
              <a:ext uri="{FF2B5EF4-FFF2-40B4-BE49-F238E27FC236}">
                <a16:creationId xmlns:a16="http://schemas.microsoft.com/office/drawing/2014/main" id="{DDC074DC-AEAF-F042-D40B-777B60132F79}"/>
              </a:ext>
            </a:extLst>
          </p:cNvPr>
          <p:cNvSpPr>
            <a:spLocks noGrp="1"/>
          </p:cNvSpPr>
          <p:nvPr>
            <p:ph type="subTitle" idx="1"/>
          </p:nvPr>
        </p:nvSpPr>
        <p:spPr/>
        <p:txBody>
          <a:bodyPr/>
          <a:lstStyle/>
          <a:p>
            <a:pPr algn="r"/>
            <a:r>
              <a:rPr kumimoji="1" lang="en-US" altLang="ja-JP" dirty="0"/>
              <a:t>2024</a:t>
            </a:r>
            <a:r>
              <a:rPr kumimoji="1" lang="ja-JP" altLang="en-US" dirty="0"/>
              <a:t>年</a:t>
            </a:r>
            <a:r>
              <a:rPr kumimoji="1" lang="en-US" altLang="ja-JP" dirty="0"/>
              <a:t>1</a:t>
            </a:r>
            <a:r>
              <a:rPr kumimoji="1" lang="ja-JP" altLang="en-US" dirty="0"/>
              <a:t>月</a:t>
            </a:r>
            <a:r>
              <a:rPr kumimoji="1" lang="en-US" altLang="ja-JP" dirty="0"/>
              <a:t>22</a:t>
            </a:r>
            <a:r>
              <a:rPr kumimoji="1" lang="ja-JP" altLang="en-US" dirty="0"/>
              <a:t>日</a:t>
            </a:r>
            <a:endParaRPr kumimoji="1" lang="en-US" altLang="ja-JP" dirty="0"/>
          </a:p>
          <a:p>
            <a:pPr algn="r"/>
            <a:r>
              <a:rPr lang="ja-JP" altLang="en-US" dirty="0"/>
              <a:t>石川 篤</a:t>
            </a:r>
            <a:endParaRPr kumimoji="1" lang="ja-JP" altLang="en-US" dirty="0"/>
          </a:p>
        </p:txBody>
      </p:sp>
    </p:spTree>
    <p:extLst>
      <p:ext uri="{BB962C8B-B14F-4D97-AF65-F5344CB8AC3E}">
        <p14:creationId xmlns:p14="http://schemas.microsoft.com/office/powerpoint/2010/main" val="3048339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EB0BDF-46EE-DA44-8828-8C12C4138A26}"/>
              </a:ext>
            </a:extLst>
          </p:cNvPr>
          <p:cNvSpPr>
            <a:spLocks noGrp="1"/>
          </p:cNvSpPr>
          <p:nvPr>
            <p:ph type="title"/>
          </p:nvPr>
        </p:nvSpPr>
        <p:spPr>
          <a:xfrm>
            <a:off x="838200" y="365125"/>
            <a:ext cx="10515600" cy="629957"/>
          </a:xfrm>
        </p:spPr>
        <p:txBody>
          <a:bodyPr>
            <a:normAutofit fontScale="90000"/>
          </a:bodyPr>
          <a:lstStyle/>
          <a:p>
            <a:r>
              <a:rPr kumimoji="1" lang="ja-JP" altLang="en-US" dirty="0"/>
              <a:t>基本設計 項目定義</a:t>
            </a:r>
          </a:p>
        </p:txBody>
      </p:sp>
      <p:sp>
        <p:nvSpPr>
          <p:cNvPr id="3" name="コンテンツ プレースホルダー 2">
            <a:extLst>
              <a:ext uri="{FF2B5EF4-FFF2-40B4-BE49-F238E27FC236}">
                <a16:creationId xmlns:a16="http://schemas.microsoft.com/office/drawing/2014/main" id="{F1CD0BC6-2BE9-68C9-EB1F-33056E02B127}"/>
              </a:ext>
            </a:extLst>
          </p:cNvPr>
          <p:cNvSpPr>
            <a:spLocks noGrp="1"/>
          </p:cNvSpPr>
          <p:nvPr>
            <p:ph idx="1"/>
          </p:nvPr>
        </p:nvSpPr>
        <p:spPr>
          <a:xfrm>
            <a:off x="838200" y="1559859"/>
            <a:ext cx="10515600" cy="5082988"/>
          </a:xfrm>
        </p:spPr>
        <p:txBody>
          <a:bodyPr/>
          <a:lstStyle/>
          <a:p>
            <a:r>
              <a:rPr lang="ja-JP" altLang="en-US" dirty="0"/>
              <a:t>アプリ</a:t>
            </a:r>
            <a:r>
              <a:rPr kumimoji="1" lang="ja-JP" altLang="en-US" dirty="0"/>
              <a:t>名</a:t>
            </a:r>
            <a:endParaRPr kumimoji="1" lang="en-US" altLang="ja-JP" dirty="0"/>
          </a:p>
          <a:p>
            <a:pPr lvl="1"/>
            <a:r>
              <a:rPr lang="en-US" altLang="ja-JP" dirty="0"/>
              <a:t>Tech Investigator</a:t>
            </a:r>
          </a:p>
          <a:p>
            <a:pPr lvl="2"/>
            <a:r>
              <a:rPr lang="ja-JP" altLang="en-US" dirty="0"/>
              <a:t>トップページ検索欄上部と検索結果上部に表示</a:t>
            </a:r>
            <a:endParaRPr lang="en-US" altLang="ja-JP" dirty="0"/>
          </a:p>
          <a:p>
            <a:r>
              <a:rPr kumimoji="1" lang="ja-JP" altLang="en-US" dirty="0"/>
              <a:t>検索欄とボタン</a:t>
            </a:r>
            <a:endParaRPr kumimoji="1" lang="en-US" altLang="ja-JP" dirty="0"/>
          </a:p>
          <a:p>
            <a:pPr lvl="1"/>
            <a:r>
              <a:rPr kumimoji="1" lang="ja-JP" altLang="en-US" dirty="0"/>
              <a:t>検索欄</a:t>
            </a:r>
            <a:endParaRPr kumimoji="1" lang="en-US" altLang="ja-JP" dirty="0"/>
          </a:p>
          <a:p>
            <a:pPr lvl="2"/>
            <a:r>
              <a:rPr kumimoji="1" lang="ja-JP" altLang="en-US" dirty="0"/>
              <a:t>検索対象となる</a:t>
            </a:r>
            <a:r>
              <a:rPr kumimoji="1" lang="en-US" altLang="ja-JP" dirty="0"/>
              <a:t>URL</a:t>
            </a:r>
            <a:r>
              <a:rPr lang="ja-JP" altLang="en-US" dirty="0"/>
              <a:t>を入力するフォーム</a:t>
            </a:r>
            <a:endParaRPr lang="en-US" altLang="ja-JP" dirty="0"/>
          </a:p>
          <a:p>
            <a:pPr lvl="1"/>
            <a:r>
              <a:rPr kumimoji="1" lang="ja-JP" altLang="en-US" dirty="0"/>
              <a:t>ボタン</a:t>
            </a:r>
            <a:endParaRPr kumimoji="1" lang="en-US" altLang="ja-JP" dirty="0"/>
          </a:p>
          <a:p>
            <a:pPr lvl="2"/>
            <a:r>
              <a:rPr kumimoji="1" lang="ja-JP" altLang="en-US" dirty="0"/>
              <a:t>押下されたら検索を実行するトリガー</a:t>
            </a:r>
            <a:endParaRPr kumimoji="1" lang="en-US" altLang="ja-JP" dirty="0"/>
          </a:p>
          <a:p>
            <a:r>
              <a:rPr lang="ja-JP" altLang="en-US" dirty="0"/>
              <a:t>検索結果</a:t>
            </a:r>
            <a:endParaRPr lang="en-US" altLang="ja-JP" dirty="0"/>
          </a:p>
          <a:p>
            <a:pPr lvl="1"/>
            <a:r>
              <a:rPr lang="ja-JP" altLang="en-US" dirty="0"/>
              <a:t>検索対象のサイト名</a:t>
            </a:r>
            <a:endParaRPr lang="en-US" altLang="ja-JP" dirty="0"/>
          </a:p>
          <a:p>
            <a:pPr lvl="1"/>
            <a:r>
              <a:rPr lang="ja-JP" altLang="en-US" dirty="0"/>
              <a:t>使用されている技術要素の列挙</a:t>
            </a:r>
            <a:endParaRPr lang="en-US" altLang="ja-JP" dirty="0"/>
          </a:p>
          <a:p>
            <a:pPr lvl="1"/>
            <a:r>
              <a:rPr lang="ja-JP" altLang="en-US" dirty="0"/>
              <a:t>以上</a:t>
            </a:r>
            <a:r>
              <a:rPr lang="en-US" altLang="ja-JP" dirty="0"/>
              <a:t>2</a:t>
            </a:r>
            <a:r>
              <a:rPr lang="ja-JP" altLang="en-US" dirty="0"/>
              <a:t>点が表示されたページ</a:t>
            </a:r>
            <a:endParaRPr lang="en-US" altLang="ja-JP" dirty="0"/>
          </a:p>
          <a:p>
            <a:pPr lvl="1"/>
            <a:endParaRPr kumimoji="1" lang="en-US" altLang="ja-JP" dirty="0"/>
          </a:p>
        </p:txBody>
      </p:sp>
    </p:spTree>
    <p:extLst>
      <p:ext uri="{BB962C8B-B14F-4D97-AF65-F5344CB8AC3E}">
        <p14:creationId xmlns:p14="http://schemas.microsoft.com/office/powerpoint/2010/main" val="307779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1D780C-4C8E-2618-B353-B30CC4F9164E}"/>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5A208B2D-3870-3762-1C1C-E4783B3485F5}"/>
              </a:ext>
            </a:extLst>
          </p:cNvPr>
          <p:cNvSpPr>
            <a:spLocks noGrp="1"/>
          </p:cNvSpPr>
          <p:nvPr>
            <p:ph idx="1"/>
          </p:nvPr>
        </p:nvSpPr>
        <p:spPr/>
        <p:txBody>
          <a:bodyPr/>
          <a:lstStyle/>
          <a:p>
            <a:r>
              <a:rPr lang="ja-JP" altLang="en-US" dirty="0"/>
              <a:t>要件定義</a:t>
            </a:r>
            <a:endParaRPr lang="en-US" altLang="ja-JP" dirty="0"/>
          </a:p>
          <a:p>
            <a:r>
              <a:rPr kumimoji="1" lang="ja-JP" altLang="en-US" dirty="0"/>
              <a:t>業務要件</a:t>
            </a:r>
            <a:endParaRPr kumimoji="1" lang="en-US" altLang="ja-JP" dirty="0"/>
          </a:p>
          <a:p>
            <a:r>
              <a:rPr lang="ja-JP" altLang="en-US" dirty="0"/>
              <a:t>基本設計</a:t>
            </a:r>
            <a:endParaRPr lang="en-US" altLang="ja-JP" dirty="0"/>
          </a:p>
          <a:p>
            <a:pPr lvl="1"/>
            <a:r>
              <a:rPr lang="ja-JP" altLang="en-US" dirty="0"/>
              <a:t>使用技術</a:t>
            </a:r>
            <a:endParaRPr lang="en-US" altLang="ja-JP" dirty="0"/>
          </a:p>
          <a:p>
            <a:pPr lvl="1"/>
            <a:r>
              <a:rPr kumimoji="1" lang="ja-JP" altLang="en-US" dirty="0"/>
              <a:t>画面遷移</a:t>
            </a:r>
            <a:endParaRPr kumimoji="1" lang="en-US" altLang="ja-JP" dirty="0"/>
          </a:p>
          <a:p>
            <a:pPr lvl="1"/>
            <a:r>
              <a:rPr lang="ja-JP" altLang="en-US" dirty="0"/>
              <a:t>画面イメージ</a:t>
            </a:r>
            <a:r>
              <a:rPr lang="en-US" altLang="ja-JP" dirty="0"/>
              <a:t>1</a:t>
            </a:r>
            <a:r>
              <a:rPr lang="ja-JP" altLang="en-US" dirty="0"/>
              <a:t>・トップページ</a:t>
            </a:r>
            <a:endParaRPr lang="en-US" altLang="ja-JP" dirty="0"/>
          </a:p>
          <a:p>
            <a:pPr lvl="1"/>
            <a:r>
              <a:rPr kumimoji="1" lang="ja-JP" altLang="en-US" dirty="0"/>
              <a:t>画面イメージ</a:t>
            </a:r>
            <a:r>
              <a:rPr kumimoji="1" lang="en-US" altLang="ja-JP" dirty="0"/>
              <a:t>2</a:t>
            </a:r>
            <a:r>
              <a:rPr kumimoji="1" lang="ja-JP" altLang="en-US" dirty="0"/>
              <a:t>・検索結果</a:t>
            </a:r>
            <a:endParaRPr kumimoji="1" lang="en-US" altLang="ja-JP" dirty="0"/>
          </a:p>
          <a:p>
            <a:pPr lvl="1"/>
            <a:r>
              <a:rPr lang="ja-JP" altLang="en-US" dirty="0"/>
              <a:t>機能定義</a:t>
            </a:r>
            <a:endParaRPr lang="en-US" altLang="ja-JP" dirty="0"/>
          </a:p>
          <a:p>
            <a:pPr lvl="1"/>
            <a:r>
              <a:rPr kumimoji="1" lang="ja-JP" altLang="en-US" dirty="0"/>
              <a:t>項目定義</a:t>
            </a:r>
            <a:endParaRPr kumimoji="1" lang="en-US" altLang="ja-JP" dirty="0"/>
          </a:p>
        </p:txBody>
      </p:sp>
    </p:spTree>
    <p:extLst>
      <p:ext uri="{BB962C8B-B14F-4D97-AF65-F5344CB8AC3E}">
        <p14:creationId xmlns:p14="http://schemas.microsoft.com/office/powerpoint/2010/main" val="320034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828E1-D174-0BD3-F8A2-4638DDBF4434}"/>
              </a:ext>
            </a:extLst>
          </p:cNvPr>
          <p:cNvSpPr>
            <a:spLocks noGrp="1"/>
          </p:cNvSpPr>
          <p:nvPr>
            <p:ph type="title"/>
          </p:nvPr>
        </p:nvSpPr>
        <p:spPr/>
        <p:txBody>
          <a:bodyPr/>
          <a:lstStyle/>
          <a:p>
            <a:r>
              <a:rPr kumimoji="1" lang="ja-JP" altLang="en-US" dirty="0"/>
              <a:t>要件定義</a:t>
            </a:r>
          </a:p>
        </p:txBody>
      </p:sp>
      <p:sp>
        <p:nvSpPr>
          <p:cNvPr id="3" name="コンテンツ プレースホルダー 2">
            <a:extLst>
              <a:ext uri="{FF2B5EF4-FFF2-40B4-BE49-F238E27FC236}">
                <a16:creationId xmlns:a16="http://schemas.microsoft.com/office/drawing/2014/main" id="{3F8F6A52-DC33-ABEA-E4FF-7E79F976E255}"/>
              </a:ext>
            </a:extLst>
          </p:cNvPr>
          <p:cNvSpPr>
            <a:spLocks noGrp="1"/>
          </p:cNvSpPr>
          <p:nvPr>
            <p:ph idx="1"/>
          </p:nvPr>
        </p:nvSpPr>
        <p:spPr/>
        <p:txBody>
          <a:bodyPr/>
          <a:lstStyle/>
          <a:p>
            <a:pPr marL="0" indent="0">
              <a:buNone/>
            </a:pPr>
            <a:r>
              <a:rPr kumimoji="1" lang="en-US" altLang="ja-JP" dirty="0"/>
              <a:t>Web</a:t>
            </a:r>
            <a:r>
              <a:rPr kumimoji="1" lang="ja-JP" altLang="en-US" dirty="0"/>
              <a:t>サイトやサービスを利用していると、「このサイト（サービス）はどのような技術要素で構成されているのだろう？」と、気になることがあるのでは？</a:t>
            </a:r>
            <a:endParaRPr kumimoji="1" lang="en-US" altLang="ja-JP" dirty="0"/>
          </a:p>
          <a:p>
            <a:pPr marL="0" indent="0">
              <a:buNone/>
            </a:pPr>
            <a:endParaRPr kumimoji="1" lang="en-US" altLang="ja-JP" dirty="0"/>
          </a:p>
          <a:p>
            <a:pPr marL="0" indent="0">
              <a:buNone/>
            </a:pPr>
            <a:r>
              <a:rPr lang="ja-JP" altLang="en-US" dirty="0"/>
              <a:t>気になるサイトで使用されている技術要素を詳らかにするアプリを作り疑問を解決する。</a:t>
            </a:r>
            <a:endParaRPr lang="en-US" altLang="ja-JP" dirty="0"/>
          </a:p>
          <a:p>
            <a:pPr marL="0" indent="0">
              <a:buNone/>
            </a:pPr>
            <a:endParaRPr kumimoji="1" lang="ja-JP" altLang="en-US" dirty="0"/>
          </a:p>
        </p:txBody>
      </p:sp>
    </p:spTree>
    <p:extLst>
      <p:ext uri="{BB962C8B-B14F-4D97-AF65-F5344CB8AC3E}">
        <p14:creationId xmlns:p14="http://schemas.microsoft.com/office/powerpoint/2010/main" val="118172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B19DD-76A9-C62D-1BA3-ABADC526C1B0}"/>
              </a:ext>
            </a:extLst>
          </p:cNvPr>
          <p:cNvSpPr>
            <a:spLocks noGrp="1"/>
          </p:cNvSpPr>
          <p:nvPr>
            <p:ph type="title"/>
          </p:nvPr>
        </p:nvSpPr>
        <p:spPr/>
        <p:txBody>
          <a:bodyPr/>
          <a:lstStyle/>
          <a:p>
            <a:r>
              <a:rPr lang="ja-JP" altLang="en-US" dirty="0"/>
              <a:t>業務</a:t>
            </a:r>
            <a:r>
              <a:rPr kumimoji="1" lang="ja-JP" altLang="en-US" dirty="0"/>
              <a:t>要件</a:t>
            </a:r>
          </a:p>
        </p:txBody>
      </p:sp>
      <p:sp>
        <p:nvSpPr>
          <p:cNvPr id="3" name="コンテンツ プレースホルダー 2">
            <a:extLst>
              <a:ext uri="{FF2B5EF4-FFF2-40B4-BE49-F238E27FC236}">
                <a16:creationId xmlns:a16="http://schemas.microsoft.com/office/drawing/2014/main" id="{5104E20C-02C5-E04C-71EF-8CE27002E904}"/>
              </a:ext>
            </a:extLst>
          </p:cNvPr>
          <p:cNvSpPr>
            <a:spLocks noGrp="1"/>
          </p:cNvSpPr>
          <p:nvPr>
            <p:ph idx="1"/>
          </p:nvPr>
        </p:nvSpPr>
        <p:spPr/>
        <p:txBody>
          <a:bodyPr/>
          <a:lstStyle/>
          <a:p>
            <a:r>
              <a:rPr kumimoji="1" lang="ja-JP" altLang="en-US" dirty="0"/>
              <a:t>検索欄に調べたいサイトあるいはサービスの</a:t>
            </a:r>
            <a:r>
              <a:rPr kumimoji="1" lang="en-US" altLang="ja-JP" dirty="0"/>
              <a:t>URL</a:t>
            </a:r>
            <a:r>
              <a:rPr kumimoji="1" lang="ja-JP" altLang="en-US" dirty="0"/>
              <a:t>を入力し検索ボタンを押すと、そのサイトで使用されている技術要素が表示される</a:t>
            </a:r>
            <a:endParaRPr kumimoji="1" lang="en-US" altLang="ja-JP" dirty="0"/>
          </a:p>
          <a:p>
            <a:r>
              <a:rPr lang="ja-JP" altLang="en-US" dirty="0"/>
              <a:t>検索結果として表示された技術要素の名前をクリックすると</a:t>
            </a:r>
            <a:r>
              <a:rPr lang="en-US" altLang="ja-JP" dirty="0"/>
              <a:t>API</a:t>
            </a:r>
            <a:r>
              <a:rPr lang="ja-JP" altLang="en-US" dirty="0"/>
              <a:t>提供元の解説ページを別のタブで開く。</a:t>
            </a:r>
            <a:endParaRPr kumimoji="1" lang="ja-JP" altLang="en-US" dirty="0"/>
          </a:p>
        </p:txBody>
      </p:sp>
    </p:spTree>
    <p:extLst>
      <p:ext uri="{BB962C8B-B14F-4D97-AF65-F5344CB8AC3E}">
        <p14:creationId xmlns:p14="http://schemas.microsoft.com/office/powerpoint/2010/main" val="3325257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8A0B3B-D833-DF93-F935-8FE9522BF3D0}"/>
              </a:ext>
            </a:extLst>
          </p:cNvPr>
          <p:cNvSpPr>
            <a:spLocks noGrp="1"/>
          </p:cNvSpPr>
          <p:nvPr>
            <p:ph type="title"/>
          </p:nvPr>
        </p:nvSpPr>
        <p:spPr/>
        <p:txBody>
          <a:bodyPr/>
          <a:lstStyle/>
          <a:p>
            <a:r>
              <a:rPr kumimoji="1" lang="ja-JP" altLang="en-US" dirty="0"/>
              <a:t>基本設計 使用技術</a:t>
            </a:r>
          </a:p>
        </p:txBody>
      </p:sp>
      <p:sp>
        <p:nvSpPr>
          <p:cNvPr id="3" name="コンテンツ プレースホルダー 2">
            <a:extLst>
              <a:ext uri="{FF2B5EF4-FFF2-40B4-BE49-F238E27FC236}">
                <a16:creationId xmlns:a16="http://schemas.microsoft.com/office/drawing/2014/main" id="{9466A41A-E67E-968F-BB6F-43B253E0EA78}"/>
              </a:ext>
            </a:extLst>
          </p:cNvPr>
          <p:cNvSpPr>
            <a:spLocks noGrp="1"/>
          </p:cNvSpPr>
          <p:nvPr>
            <p:ph idx="1"/>
          </p:nvPr>
        </p:nvSpPr>
        <p:spPr/>
        <p:txBody>
          <a:bodyPr/>
          <a:lstStyle/>
          <a:p>
            <a:r>
              <a:rPr kumimoji="1" lang="en-US" altLang="ja-JP" dirty="0"/>
              <a:t>HTML</a:t>
            </a:r>
          </a:p>
          <a:p>
            <a:r>
              <a:rPr lang="en-US" altLang="ja-JP" dirty="0"/>
              <a:t>CSS</a:t>
            </a:r>
          </a:p>
          <a:p>
            <a:r>
              <a:rPr kumimoji="1" lang="en-US" altLang="ja-JP" dirty="0"/>
              <a:t>JavaScript</a:t>
            </a:r>
          </a:p>
          <a:p>
            <a:r>
              <a:rPr lang="en-US" altLang="ja-JP" b="0" i="0" strike="sngStrike" dirty="0" err="1">
                <a:solidFill>
                  <a:srgbClr val="222222"/>
                </a:solidFill>
                <a:effectLst/>
                <a:latin typeface="ヒラギノ角ゴ Pro"/>
              </a:rPr>
              <a:t>Wappalyzer</a:t>
            </a:r>
            <a:r>
              <a:rPr lang="ja-JP" altLang="en-US" b="0" i="0" strike="sngStrike" dirty="0">
                <a:solidFill>
                  <a:srgbClr val="222222"/>
                </a:solidFill>
                <a:effectLst/>
                <a:latin typeface="ヒラギノ角ゴ Pro"/>
              </a:rPr>
              <a:t> </a:t>
            </a:r>
            <a:r>
              <a:rPr lang="en-US" altLang="ja-JP" b="0" i="0" strike="sngStrike">
                <a:solidFill>
                  <a:srgbClr val="222222"/>
                </a:solidFill>
                <a:effectLst/>
                <a:latin typeface="ヒラギノ角ゴ Pro"/>
              </a:rPr>
              <a:t>API</a:t>
            </a:r>
            <a:endParaRPr lang="en-US" altLang="ja-JP" b="0" i="0" strike="sngStrike" dirty="0">
              <a:solidFill>
                <a:srgbClr val="222222"/>
              </a:solidFill>
              <a:effectLst/>
              <a:latin typeface="ヒラギノ角ゴ Pro"/>
            </a:endParaRPr>
          </a:p>
          <a:p>
            <a:pPr lvl="1"/>
            <a:r>
              <a:rPr lang="en-US" altLang="ja-JP" dirty="0" err="1">
                <a:solidFill>
                  <a:srgbClr val="222222"/>
                </a:solidFill>
                <a:latin typeface="ヒラギノ角ゴ Pro"/>
              </a:rPr>
              <a:t>BuiltWith</a:t>
            </a:r>
            <a:r>
              <a:rPr lang="ja-JP" altLang="en-US" dirty="0">
                <a:solidFill>
                  <a:srgbClr val="222222"/>
                </a:solidFill>
                <a:latin typeface="ヒラギノ角ゴ Pro"/>
              </a:rPr>
              <a:t> </a:t>
            </a:r>
            <a:r>
              <a:rPr lang="en-US" altLang="ja-JP" dirty="0">
                <a:solidFill>
                  <a:srgbClr val="222222"/>
                </a:solidFill>
                <a:latin typeface="ヒラギノ角ゴ Pro"/>
              </a:rPr>
              <a:t>Domain</a:t>
            </a:r>
            <a:r>
              <a:rPr lang="ja-JP" altLang="en-US" dirty="0">
                <a:solidFill>
                  <a:srgbClr val="222222"/>
                </a:solidFill>
                <a:latin typeface="ヒラギノ角ゴ Pro"/>
              </a:rPr>
              <a:t> </a:t>
            </a:r>
            <a:r>
              <a:rPr lang="en-US" altLang="ja-JP" dirty="0">
                <a:solidFill>
                  <a:srgbClr val="222222"/>
                </a:solidFill>
                <a:latin typeface="ヒラギノ角ゴ Pro"/>
              </a:rPr>
              <a:t>API</a:t>
            </a:r>
            <a:r>
              <a:rPr lang="ja-JP" altLang="en-US" dirty="0">
                <a:solidFill>
                  <a:srgbClr val="222222"/>
                </a:solidFill>
                <a:latin typeface="ヒラギノ角ゴ Pro"/>
              </a:rPr>
              <a:t>に変更</a:t>
            </a:r>
            <a:endParaRPr lang="en-US" altLang="ja-JP" b="0" i="0" dirty="0">
              <a:solidFill>
                <a:srgbClr val="222222"/>
              </a:solidFill>
              <a:effectLst/>
              <a:latin typeface="ヒラギノ角ゴ Pro"/>
            </a:endParaRPr>
          </a:p>
        </p:txBody>
      </p:sp>
    </p:spTree>
    <p:extLst>
      <p:ext uri="{BB962C8B-B14F-4D97-AF65-F5344CB8AC3E}">
        <p14:creationId xmlns:p14="http://schemas.microsoft.com/office/powerpoint/2010/main" val="2340321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A551C3-046F-2156-431B-E6F06EDF37AD}"/>
              </a:ext>
            </a:extLst>
          </p:cNvPr>
          <p:cNvSpPr>
            <a:spLocks noGrp="1"/>
          </p:cNvSpPr>
          <p:nvPr>
            <p:ph type="title"/>
          </p:nvPr>
        </p:nvSpPr>
        <p:spPr/>
        <p:txBody>
          <a:bodyPr/>
          <a:lstStyle/>
          <a:p>
            <a:r>
              <a:rPr kumimoji="1" lang="ja-JP" altLang="en-US" dirty="0"/>
              <a:t>基本設計 画面遷移</a:t>
            </a:r>
          </a:p>
        </p:txBody>
      </p:sp>
      <p:pic>
        <p:nvPicPr>
          <p:cNvPr id="10" name="コンテンツ プレースホルダー 9">
            <a:extLst>
              <a:ext uri="{FF2B5EF4-FFF2-40B4-BE49-F238E27FC236}">
                <a16:creationId xmlns:a16="http://schemas.microsoft.com/office/drawing/2014/main" id="{76C26B32-F1C3-0887-65C6-B1940A0EF7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3237" y="2234406"/>
            <a:ext cx="6105525" cy="3533775"/>
          </a:xfrm>
        </p:spPr>
      </p:pic>
    </p:spTree>
    <p:extLst>
      <p:ext uri="{BB962C8B-B14F-4D97-AF65-F5344CB8AC3E}">
        <p14:creationId xmlns:p14="http://schemas.microsoft.com/office/powerpoint/2010/main" val="1815814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a:extLst>
              <a:ext uri="{FF2B5EF4-FFF2-40B4-BE49-F238E27FC236}">
                <a16:creationId xmlns:a16="http://schemas.microsoft.com/office/drawing/2014/main" id="{972F546B-10AC-8370-A13A-D4A12A5CC1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868" y="1416424"/>
            <a:ext cx="6488218" cy="4213909"/>
          </a:xfrm>
        </p:spPr>
      </p:pic>
      <p:sp>
        <p:nvSpPr>
          <p:cNvPr id="2" name="タイトル 1">
            <a:extLst>
              <a:ext uri="{FF2B5EF4-FFF2-40B4-BE49-F238E27FC236}">
                <a16:creationId xmlns:a16="http://schemas.microsoft.com/office/drawing/2014/main" id="{E7B5ABE8-55D4-5E1C-148B-E0D6A024C470}"/>
              </a:ext>
            </a:extLst>
          </p:cNvPr>
          <p:cNvSpPr>
            <a:spLocks noGrp="1"/>
          </p:cNvSpPr>
          <p:nvPr>
            <p:ph type="title"/>
          </p:nvPr>
        </p:nvSpPr>
        <p:spPr>
          <a:xfrm>
            <a:off x="838200" y="365125"/>
            <a:ext cx="10515600" cy="1051299"/>
          </a:xfrm>
        </p:spPr>
        <p:txBody>
          <a:bodyPr/>
          <a:lstStyle/>
          <a:p>
            <a:r>
              <a:rPr kumimoji="1" lang="ja-JP" altLang="en-US" dirty="0"/>
              <a:t>基本設計 画面イメージ</a:t>
            </a:r>
            <a:r>
              <a:rPr kumimoji="1" lang="en-US" altLang="ja-JP" dirty="0"/>
              <a:t>1</a:t>
            </a:r>
            <a:r>
              <a:rPr kumimoji="1" lang="ja-JP" altLang="en-US" dirty="0"/>
              <a:t> トップページ</a:t>
            </a:r>
          </a:p>
        </p:txBody>
      </p:sp>
      <p:sp>
        <p:nvSpPr>
          <p:cNvPr id="3" name="正方形/長方形 2">
            <a:extLst>
              <a:ext uri="{FF2B5EF4-FFF2-40B4-BE49-F238E27FC236}">
                <a16:creationId xmlns:a16="http://schemas.microsoft.com/office/drawing/2014/main" id="{85BC636D-1654-66EF-08FF-924266A615F8}"/>
              </a:ext>
            </a:extLst>
          </p:cNvPr>
          <p:cNvSpPr/>
          <p:nvPr/>
        </p:nvSpPr>
        <p:spPr>
          <a:xfrm>
            <a:off x="6879416" y="1511861"/>
            <a:ext cx="4715436" cy="4126939"/>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endParaRPr kumimoji="1" lang="ja-JP" altLang="en-US" dirty="0"/>
          </a:p>
        </p:txBody>
      </p:sp>
      <p:sp>
        <p:nvSpPr>
          <p:cNvPr id="4" name="正方形/長方形 3">
            <a:extLst>
              <a:ext uri="{FF2B5EF4-FFF2-40B4-BE49-F238E27FC236}">
                <a16:creationId xmlns:a16="http://schemas.microsoft.com/office/drawing/2014/main" id="{BA282519-FC7C-F2CF-B5E9-8406B61D540E}"/>
              </a:ext>
            </a:extLst>
          </p:cNvPr>
          <p:cNvSpPr/>
          <p:nvPr/>
        </p:nvSpPr>
        <p:spPr>
          <a:xfrm>
            <a:off x="7524875" y="2152264"/>
            <a:ext cx="3424517" cy="60511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dirty="0">
                <a:solidFill>
                  <a:schemeClr val="tx1"/>
                </a:solidFill>
              </a:rPr>
              <a:t>アプリ名</a:t>
            </a:r>
          </a:p>
        </p:txBody>
      </p:sp>
      <p:sp>
        <p:nvSpPr>
          <p:cNvPr id="5" name="正方形/長方形 4">
            <a:extLst>
              <a:ext uri="{FF2B5EF4-FFF2-40B4-BE49-F238E27FC236}">
                <a16:creationId xmlns:a16="http://schemas.microsoft.com/office/drawing/2014/main" id="{3B47D155-0CF8-0460-D2AA-F0991FDB5B44}"/>
              </a:ext>
            </a:extLst>
          </p:cNvPr>
          <p:cNvSpPr/>
          <p:nvPr/>
        </p:nvSpPr>
        <p:spPr>
          <a:xfrm>
            <a:off x="7753474" y="2896426"/>
            <a:ext cx="2008594" cy="60511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dirty="0">
                <a:solidFill>
                  <a:schemeClr val="tx1"/>
                </a:solidFill>
              </a:rPr>
              <a:t>検索欄</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7CC8EABC-3FC3-6D47-6E06-8DC06AC94EDD}"/>
              </a:ext>
            </a:extLst>
          </p:cNvPr>
          <p:cNvSpPr/>
          <p:nvPr/>
        </p:nvSpPr>
        <p:spPr>
          <a:xfrm>
            <a:off x="9945095" y="2896426"/>
            <a:ext cx="883772" cy="60511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200" dirty="0">
                <a:solidFill>
                  <a:schemeClr val="tx1"/>
                </a:solidFill>
              </a:rPr>
              <a:t>検索実行ボタン</a:t>
            </a:r>
            <a:endParaRPr kumimoji="1" lang="ja-JP" altLang="en-US" sz="1200" dirty="0">
              <a:solidFill>
                <a:schemeClr val="tx1"/>
              </a:solidFill>
            </a:endParaRPr>
          </a:p>
        </p:txBody>
      </p:sp>
    </p:spTree>
    <p:extLst>
      <p:ext uri="{BB962C8B-B14F-4D97-AF65-F5344CB8AC3E}">
        <p14:creationId xmlns:p14="http://schemas.microsoft.com/office/powerpoint/2010/main" val="1542014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B5ABE8-55D4-5E1C-148B-E0D6A024C470}"/>
              </a:ext>
            </a:extLst>
          </p:cNvPr>
          <p:cNvSpPr>
            <a:spLocks noGrp="1"/>
          </p:cNvSpPr>
          <p:nvPr>
            <p:ph type="title"/>
          </p:nvPr>
        </p:nvSpPr>
        <p:spPr>
          <a:xfrm>
            <a:off x="838200" y="365125"/>
            <a:ext cx="10515600" cy="1051299"/>
          </a:xfrm>
        </p:spPr>
        <p:txBody>
          <a:bodyPr/>
          <a:lstStyle/>
          <a:p>
            <a:r>
              <a:rPr kumimoji="1" lang="ja-JP" altLang="en-US" dirty="0"/>
              <a:t>基本設計 画面イメージ</a:t>
            </a:r>
            <a:r>
              <a:rPr lang="en-US" altLang="ja-JP" dirty="0"/>
              <a:t>2</a:t>
            </a:r>
            <a:r>
              <a:rPr kumimoji="1" lang="ja-JP" altLang="en-US" dirty="0"/>
              <a:t> 検索結果</a:t>
            </a:r>
          </a:p>
        </p:txBody>
      </p:sp>
      <p:pic>
        <p:nvPicPr>
          <p:cNvPr id="6" name="コンテンツ プレースホルダー 5">
            <a:extLst>
              <a:ext uri="{FF2B5EF4-FFF2-40B4-BE49-F238E27FC236}">
                <a16:creationId xmlns:a16="http://schemas.microsoft.com/office/drawing/2014/main" id="{64AE9B57-1985-8CFF-FA2D-D255277727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690" y="1749425"/>
            <a:ext cx="6699819" cy="4351338"/>
          </a:xfrm>
        </p:spPr>
      </p:pic>
      <p:sp>
        <p:nvSpPr>
          <p:cNvPr id="14" name="正方形/長方形 13">
            <a:extLst>
              <a:ext uri="{FF2B5EF4-FFF2-40B4-BE49-F238E27FC236}">
                <a16:creationId xmlns:a16="http://schemas.microsoft.com/office/drawing/2014/main" id="{7E00194D-E52C-B39C-09C0-14395582C40A}"/>
              </a:ext>
            </a:extLst>
          </p:cNvPr>
          <p:cNvSpPr/>
          <p:nvPr/>
        </p:nvSpPr>
        <p:spPr>
          <a:xfrm>
            <a:off x="7311213" y="1782810"/>
            <a:ext cx="4715436" cy="4126939"/>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endParaRPr kumimoji="1" lang="en-US" altLang="ja-JP" dirty="0">
              <a:ln w="0"/>
              <a:solidFill>
                <a:schemeClr val="tx1"/>
              </a:solidFill>
              <a:effectLst>
                <a:outerShdw blurRad="38100" dist="19050" dir="2700000" algn="tl" rotWithShape="0">
                  <a:schemeClr val="dk1">
                    <a:alpha val="40000"/>
                  </a:schemeClr>
                </a:outerShdw>
              </a:effectLst>
            </a:endParaRPr>
          </a:p>
          <a:p>
            <a:endParaRPr lang="en-US" altLang="ja-JP" dirty="0">
              <a:ln w="0"/>
              <a:solidFill>
                <a:schemeClr val="tx1"/>
              </a:solidFill>
              <a:effectLst>
                <a:outerShdw blurRad="38100" dist="19050" dir="2700000" algn="tl" rotWithShape="0">
                  <a:schemeClr val="dk1">
                    <a:alpha val="40000"/>
                  </a:schemeClr>
                </a:outerShdw>
              </a:effectLst>
            </a:endParaRPr>
          </a:p>
          <a:p>
            <a:endParaRPr kumimoji="1" lang="en-US" altLang="ja-JP" dirty="0">
              <a:ln w="0"/>
              <a:solidFill>
                <a:schemeClr val="tx1"/>
              </a:solidFill>
              <a:effectLst>
                <a:outerShdw blurRad="38100" dist="19050" dir="2700000" algn="tl" rotWithShape="0">
                  <a:schemeClr val="dk1">
                    <a:alpha val="40000"/>
                  </a:schemeClr>
                </a:outerShdw>
              </a:effectLst>
            </a:endParaRPr>
          </a:p>
          <a:p>
            <a:endParaRPr lang="en-US" altLang="ja-JP" dirty="0">
              <a:ln w="0"/>
              <a:solidFill>
                <a:schemeClr val="tx1"/>
              </a:solidFill>
              <a:effectLst>
                <a:outerShdw blurRad="38100" dist="19050" dir="2700000" algn="tl" rotWithShape="0">
                  <a:schemeClr val="dk1">
                    <a:alpha val="40000"/>
                  </a:schemeClr>
                </a:outerShdw>
              </a:effectLst>
            </a:endParaRPr>
          </a:p>
          <a:p>
            <a:endParaRPr kumimoji="1" lang="en-US" altLang="ja-JP" dirty="0">
              <a:ln w="0"/>
              <a:solidFill>
                <a:schemeClr val="tx1"/>
              </a:solidFill>
              <a:effectLst>
                <a:outerShdw blurRad="38100" dist="19050" dir="2700000" algn="tl" rotWithShape="0">
                  <a:schemeClr val="dk1">
                    <a:alpha val="40000"/>
                  </a:schemeClr>
                </a:outerShdw>
              </a:effectLst>
            </a:endParaRPr>
          </a:p>
          <a:p>
            <a:endParaRPr lang="en-US" altLang="ja-JP" dirty="0">
              <a:ln w="0"/>
              <a:solidFill>
                <a:schemeClr val="tx1"/>
              </a:solidFill>
              <a:effectLst>
                <a:outerShdw blurRad="38100" dist="19050" dir="2700000" algn="tl" rotWithShape="0">
                  <a:schemeClr val="dk1">
                    <a:alpha val="40000"/>
                  </a:schemeClr>
                </a:outerShdw>
              </a:effectLst>
            </a:endParaRPr>
          </a:p>
          <a:p>
            <a:endParaRPr kumimoji="1" lang="en-US" altLang="ja-JP" dirty="0">
              <a:ln w="0"/>
              <a:solidFill>
                <a:schemeClr val="tx1"/>
              </a:solidFill>
              <a:effectLst>
                <a:outerShdw blurRad="38100" dist="19050" dir="2700000" algn="tl" rotWithShape="0">
                  <a:schemeClr val="dk1">
                    <a:alpha val="40000"/>
                  </a:schemeClr>
                </a:outerShdw>
              </a:effectLst>
            </a:endParaRPr>
          </a:p>
          <a:p>
            <a:pPr algn="ctr"/>
            <a:r>
              <a:rPr lang="en-US" altLang="ja-JP" sz="9600" b="0" i="0" dirty="0">
                <a:solidFill>
                  <a:srgbClr val="333333"/>
                </a:solidFill>
                <a:effectLst/>
                <a:latin typeface="Helvetica Neue"/>
              </a:rPr>
              <a:t>︙</a:t>
            </a:r>
            <a:endParaRPr kumimoji="1" lang="ja-JP" altLang="en-US" sz="9600" dirty="0">
              <a:ln w="0"/>
              <a:solidFill>
                <a:schemeClr val="tx1"/>
              </a:solidFill>
              <a:effectLst>
                <a:outerShdw blurRad="38100" dist="19050" dir="2700000" algn="tl" rotWithShape="0">
                  <a:schemeClr val="dk1">
                    <a:alpha val="40000"/>
                  </a:schemeClr>
                </a:outerShdw>
              </a:effectLst>
            </a:endParaRPr>
          </a:p>
        </p:txBody>
      </p:sp>
      <p:sp>
        <p:nvSpPr>
          <p:cNvPr id="15" name="正方形/長方形 14">
            <a:extLst>
              <a:ext uri="{FF2B5EF4-FFF2-40B4-BE49-F238E27FC236}">
                <a16:creationId xmlns:a16="http://schemas.microsoft.com/office/drawing/2014/main" id="{87AFAB7B-F530-F4AB-1ABF-50202F36E9F6}"/>
              </a:ext>
            </a:extLst>
          </p:cNvPr>
          <p:cNvSpPr/>
          <p:nvPr/>
        </p:nvSpPr>
        <p:spPr>
          <a:xfrm>
            <a:off x="7468098" y="2572056"/>
            <a:ext cx="1775012" cy="2297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1200" dirty="0">
                <a:ln w="0"/>
                <a:solidFill>
                  <a:schemeClr val="tx1"/>
                </a:solidFill>
                <a:effectLst>
                  <a:outerShdw blurRad="38100" dist="19050" dir="2700000" algn="tl" rotWithShape="0">
                    <a:schemeClr val="dk1">
                      <a:alpha val="40000"/>
                    </a:schemeClr>
                  </a:outerShdw>
                </a:effectLst>
              </a:rPr>
              <a:t>検索対象サイト名</a:t>
            </a:r>
          </a:p>
        </p:txBody>
      </p:sp>
      <p:sp>
        <p:nvSpPr>
          <p:cNvPr id="16" name="正方形/長方形 15">
            <a:extLst>
              <a:ext uri="{FF2B5EF4-FFF2-40B4-BE49-F238E27FC236}">
                <a16:creationId xmlns:a16="http://schemas.microsoft.com/office/drawing/2014/main" id="{304C8A7C-FC6E-9856-0432-821250FA7641}"/>
              </a:ext>
            </a:extLst>
          </p:cNvPr>
          <p:cNvSpPr/>
          <p:nvPr/>
        </p:nvSpPr>
        <p:spPr>
          <a:xfrm>
            <a:off x="9668931" y="2008982"/>
            <a:ext cx="1180451" cy="457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200" dirty="0">
                <a:ln w="0"/>
                <a:solidFill>
                  <a:schemeClr val="tx1"/>
                </a:solidFill>
                <a:effectLst>
                  <a:outerShdw blurRad="38100" dist="19050" dir="2700000" algn="tl" rotWithShape="0">
                    <a:schemeClr val="dk1">
                      <a:alpha val="40000"/>
                    </a:schemeClr>
                  </a:outerShdw>
                </a:effectLst>
              </a:rPr>
              <a:t>検索欄</a:t>
            </a:r>
            <a:endParaRPr kumimoji="1" lang="ja-JP" altLang="en-US" sz="1200" dirty="0">
              <a:ln w="0"/>
              <a:solidFill>
                <a:schemeClr val="tx1"/>
              </a:solidFill>
              <a:effectLst>
                <a:outerShdw blurRad="38100" dist="19050" dir="2700000" algn="tl" rotWithShape="0">
                  <a:schemeClr val="dk1">
                    <a:alpha val="40000"/>
                  </a:schemeClr>
                </a:outerShdw>
              </a:effectLst>
            </a:endParaRPr>
          </a:p>
        </p:txBody>
      </p:sp>
      <p:cxnSp>
        <p:nvCxnSpPr>
          <p:cNvPr id="17" name="直線コネクタ 16">
            <a:extLst>
              <a:ext uri="{FF2B5EF4-FFF2-40B4-BE49-F238E27FC236}">
                <a16:creationId xmlns:a16="http://schemas.microsoft.com/office/drawing/2014/main" id="{46C1DAC4-4301-134F-57BC-5D13E030FCD5}"/>
              </a:ext>
            </a:extLst>
          </p:cNvPr>
          <p:cNvCxnSpPr/>
          <p:nvPr/>
        </p:nvCxnSpPr>
        <p:spPr>
          <a:xfrm>
            <a:off x="7389657" y="2518384"/>
            <a:ext cx="4558551" cy="0"/>
          </a:xfrm>
          <a:prstGeom prst="line">
            <a:avLst/>
          </a:prstGeom>
        </p:spPr>
        <p:style>
          <a:lnRef idx="1">
            <a:schemeClr val="dk1"/>
          </a:lnRef>
          <a:fillRef idx="0">
            <a:schemeClr val="dk1"/>
          </a:fillRef>
          <a:effectRef idx="0">
            <a:schemeClr val="dk1"/>
          </a:effectRef>
          <a:fontRef idx="minor">
            <a:schemeClr val="tx1"/>
          </a:fontRef>
        </p:style>
      </p:cxnSp>
      <p:sp>
        <p:nvSpPr>
          <p:cNvPr id="18" name="正方形/長方形 17">
            <a:extLst>
              <a:ext uri="{FF2B5EF4-FFF2-40B4-BE49-F238E27FC236}">
                <a16:creationId xmlns:a16="http://schemas.microsoft.com/office/drawing/2014/main" id="{A53FDA0F-342D-00B6-ED5C-56F3B0C7AEDF}"/>
              </a:ext>
            </a:extLst>
          </p:cNvPr>
          <p:cNvSpPr/>
          <p:nvPr/>
        </p:nvSpPr>
        <p:spPr>
          <a:xfrm>
            <a:off x="7468097" y="3110943"/>
            <a:ext cx="4401670" cy="73533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dirty="0">
              <a:solidFill>
                <a:schemeClr val="tx1"/>
              </a:solidFill>
            </a:endParaRPr>
          </a:p>
        </p:txBody>
      </p:sp>
      <p:sp>
        <p:nvSpPr>
          <p:cNvPr id="19" name="正方形/長方形 18">
            <a:extLst>
              <a:ext uri="{FF2B5EF4-FFF2-40B4-BE49-F238E27FC236}">
                <a16:creationId xmlns:a16="http://schemas.microsoft.com/office/drawing/2014/main" id="{1D671929-A7B9-A067-FF15-49F65771BAEE}"/>
              </a:ext>
            </a:extLst>
          </p:cNvPr>
          <p:cNvSpPr/>
          <p:nvPr/>
        </p:nvSpPr>
        <p:spPr>
          <a:xfrm>
            <a:off x="7468098" y="1978192"/>
            <a:ext cx="1328769" cy="457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200" dirty="0">
                <a:ln w="0"/>
                <a:solidFill>
                  <a:schemeClr val="tx1"/>
                </a:solidFill>
                <a:effectLst>
                  <a:outerShdw blurRad="38100" dist="19050" dir="2700000" algn="tl" rotWithShape="0">
                    <a:schemeClr val="dk1">
                      <a:alpha val="40000"/>
                    </a:schemeClr>
                  </a:outerShdw>
                </a:effectLst>
              </a:rPr>
              <a:t>アプリ名</a:t>
            </a:r>
          </a:p>
        </p:txBody>
      </p:sp>
      <p:sp>
        <p:nvSpPr>
          <p:cNvPr id="20" name="正方形/長方形 19">
            <a:extLst>
              <a:ext uri="{FF2B5EF4-FFF2-40B4-BE49-F238E27FC236}">
                <a16:creationId xmlns:a16="http://schemas.microsoft.com/office/drawing/2014/main" id="{CE47966B-7021-4425-548D-AD38C305B723}"/>
              </a:ext>
            </a:extLst>
          </p:cNvPr>
          <p:cNvSpPr/>
          <p:nvPr/>
        </p:nvSpPr>
        <p:spPr>
          <a:xfrm>
            <a:off x="11017671" y="1993505"/>
            <a:ext cx="840689" cy="457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200" dirty="0">
                <a:ln w="0"/>
                <a:solidFill>
                  <a:schemeClr val="tx1"/>
                </a:solidFill>
                <a:effectLst>
                  <a:outerShdw blurRad="38100" dist="19050" dir="2700000" algn="tl" rotWithShape="0">
                    <a:schemeClr val="dk1">
                      <a:alpha val="40000"/>
                    </a:schemeClr>
                  </a:outerShdw>
                </a:effectLst>
              </a:rPr>
              <a:t>検索実行ボタン</a:t>
            </a:r>
            <a:endParaRPr kumimoji="1" lang="ja-JP" altLang="en-US" sz="1200" dirty="0">
              <a:ln w="0"/>
              <a:solidFill>
                <a:schemeClr val="tx1"/>
              </a:solidFill>
              <a:effectLst>
                <a:outerShdw blurRad="38100" dist="19050" dir="2700000" algn="tl" rotWithShape="0">
                  <a:schemeClr val="dk1">
                    <a:alpha val="40000"/>
                  </a:schemeClr>
                </a:outerShdw>
              </a:effectLst>
            </a:endParaRPr>
          </a:p>
        </p:txBody>
      </p:sp>
      <p:sp>
        <p:nvSpPr>
          <p:cNvPr id="21" name="正方形/長方形 20">
            <a:extLst>
              <a:ext uri="{FF2B5EF4-FFF2-40B4-BE49-F238E27FC236}">
                <a16:creationId xmlns:a16="http://schemas.microsoft.com/office/drawing/2014/main" id="{B3771E8B-35D9-5649-5EA3-ED347E54A16B}"/>
              </a:ext>
            </a:extLst>
          </p:cNvPr>
          <p:cNvSpPr/>
          <p:nvPr/>
        </p:nvSpPr>
        <p:spPr>
          <a:xfrm>
            <a:off x="7468098" y="2855447"/>
            <a:ext cx="1775012" cy="2297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1200" dirty="0">
                <a:ln w="0"/>
                <a:solidFill>
                  <a:schemeClr val="tx1"/>
                </a:solidFill>
                <a:effectLst>
                  <a:outerShdw blurRad="38100" dist="19050" dir="2700000" algn="tl" rotWithShape="0">
                    <a:schemeClr val="dk1">
                      <a:alpha val="40000"/>
                    </a:schemeClr>
                  </a:outerShdw>
                </a:effectLst>
              </a:rPr>
              <a:t>検索対象</a:t>
            </a:r>
            <a:r>
              <a:rPr kumimoji="1" lang="en-US" altLang="ja-JP" sz="1200" dirty="0">
                <a:ln w="0"/>
                <a:solidFill>
                  <a:schemeClr val="tx1"/>
                </a:solidFill>
                <a:effectLst>
                  <a:outerShdw blurRad="38100" dist="19050" dir="2700000" algn="tl" rotWithShape="0">
                    <a:schemeClr val="dk1">
                      <a:alpha val="40000"/>
                    </a:schemeClr>
                  </a:outerShdw>
                </a:effectLst>
              </a:rPr>
              <a:t>URL</a:t>
            </a:r>
            <a:endParaRPr kumimoji="1" lang="ja-JP" altLang="en-US" sz="1200" dirty="0">
              <a:ln w="0"/>
              <a:solidFill>
                <a:schemeClr val="tx1"/>
              </a:solidFill>
              <a:effectLst>
                <a:outerShdw blurRad="38100" dist="19050" dir="2700000" algn="tl" rotWithShape="0">
                  <a:schemeClr val="dk1">
                    <a:alpha val="40000"/>
                  </a:schemeClr>
                </a:outerShdw>
              </a:effectLst>
            </a:endParaRPr>
          </a:p>
        </p:txBody>
      </p:sp>
      <p:sp>
        <p:nvSpPr>
          <p:cNvPr id="22" name="正方形/長方形 21">
            <a:extLst>
              <a:ext uri="{FF2B5EF4-FFF2-40B4-BE49-F238E27FC236}">
                <a16:creationId xmlns:a16="http://schemas.microsoft.com/office/drawing/2014/main" id="{2DD52413-C5CA-F3BE-1B1C-60CD4B05059C}"/>
              </a:ext>
            </a:extLst>
          </p:cNvPr>
          <p:cNvSpPr/>
          <p:nvPr/>
        </p:nvSpPr>
        <p:spPr>
          <a:xfrm>
            <a:off x="7653867" y="3183467"/>
            <a:ext cx="1439333" cy="210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chemeClr val="tx1"/>
                </a:solidFill>
              </a:rPr>
              <a:t>技術要素ジャンル名</a:t>
            </a:r>
          </a:p>
        </p:txBody>
      </p:sp>
      <p:sp>
        <p:nvSpPr>
          <p:cNvPr id="23" name="正方形/長方形 22">
            <a:extLst>
              <a:ext uri="{FF2B5EF4-FFF2-40B4-BE49-F238E27FC236}">
                <a16:creationId xmlns:a16="http://schemas.microsoft.com/office/drawing/2014/main" id="{F7542C3C-EDEF-29E1-5BA2-9E403B134231}"/>
              </a:ext>
            </a:extLst>
          </p:cNvPr>
          <p:cNvSpPr/>
          <p:nvPr/>
        </p:nvSpPr>
        <p:spPr>
          <a:xfrm>
            <a:off x="7860052" y="3478611"/>
            <a:ext cx="1808879" cy="2297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1000" dirty="0">
                <a:ln w="0"/>
                <a:solidFill>
                  <a:schemeClr val="tx1"/>
                </a:solidFill>
                <a:effectLst>
                  <a:outerShdw blurRad="38100" dist="19050" dir="2700000" algn="tl" rotWithShape="0">
                    <a:schemeClr val="dk1">
                      <a:alpha val="40000"/>
                    </a:schemeClr>
                  </a:outerShdw>
                </a:effectLst>
              </a:rPr>
              <a:t>技術要素名（遷移</a:t>
            </a:r>
            <a:r>
              <a:rPr kumimoji="1" lang="en-US" altLang="ja-JP" sz="1000" dirty="0">
                <a:ln w="0"/>
                <a:solidFill>
                  <a:schemeClr val="tx1"/>
                </a:solidFill>
                <a:effectLst>
                  <a:outerShdw blurRad="38100" dist="19050" dir="2700000" algn="tl" rotWithShape="0">
                    <a:schemeClr val="dk1">
                      <a:alpha val="40000"/>
                    </a:schemeClr>
                  </a:outerShdw>
                </a:effectLst>
              </a:rPr>
              <a:t>2</a:t>
            </a:r>
            <a:r>
              <a:rPr kumimoji="1" lang="ja-JP" altLang="en-US" sz="1000" dirty="0">
                <a:ln w="0"/>
                <a:solidFill>
                  <a:schemeClr val="tx1"/>
                </a:solidFill>
                <a:effectLst>
                  <a:outerShdw blurRad="38100" dist="19050" dir="2700000" algn="tl" rotWithShape="0">
                    <a:schemeClr val="dk1">
                      <a:alpha val="40000"/>
                    </a:schemeClr>
                  </a:outerShdw>
                </a:effectLst>
              </a:rPr>
              <a:t>）リンク</a:t>
            </a:r>
          </a:p>
        </p:txBody>
      </p:sp>
    </p:spTree>
    <p:extLst>
      <p:ext uri="{BB962C8B-B14F-4D97-AF65-F5344CB8AC3E}">
        <p14:creationId xmlns:p14="http://schemas.microsoft.com/office/powerpoint/2010/main" val="850004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ADA231-17D7-652D-624C-BB0B3D47FE7D}"/>
              </a:ext>
            </a:extLst>
          </p:cNvPr>
          <p:cNvSpPr>
            <a:spLocks noGrp="1"/>
          </p:cNvSpPr>
          <p:nvPr>
            <p:ph type="title"/>
          </p:nvPr>
        </p:nvSpPr>
        <p:spPr/>
        <p:txBody>
          <a:bodyPr/>
          <a:lstStyle/>
          <a:p>
            <a:r>
              <a:rPr kumimoji="1" lang="ja-JP" altLang="en-US" dirty="0"/>
              <a:t>基本設計 機能定義</a:t>
            </a:r>
          </a:p>
        </p:txBody>
      </p:sp>
      <p:sp>
        <p:nvSpPr>
          <p:cNvPr id="3" name="コンテンツ プレースホルダー 2">
            <a:extLst>
              <a:ext uri="{FF2B5EF4-FFF2-40B4-BE49-F238E27FC236}">
                <a16:creationId xmlns:a16="http://schemas.microsoft.com/office/drawing/2014/main" id="{B7D32421-B390-B75D-4F4A-39DFF92B4203}"/>
              </a:ext>
            </a:extLst>
          </p:cNvPr>
          <p:cNvSpPr>
            <a:spLocks noGrp="1"/>
          </p:cNvSpPr>
          <p:nvPr>
            <p:ph idx="1"/>
          </p:nvPr>
        </p:nvSpPr>
        <p:spPr/>
        <p:txBody>
          <a:bodyPr/>
          <a:lstStyle/>
          <a:p>
            <a:r>
              <a:rPr lang="ja-JP" altLang="en-US" dirty="0"/>
              <a:t>検索機能</a:t>
            </a:r>
            <a:endParaRPr lang="en-US" altLang="ja-JP" dirty="0"/>
          </a:p>
          <a:p>
            <a:pPr lvl="1"/>
            <a:r>
              <a:rPr kumimoji="1" lang="en-US" altLang="ja-JP" dirty="0"/>
              <a:t>URL</a:t>
            </a:r>
            <a:r>
              <a:rPr kumimoji="1" lang="ja-JP" altLang="en-US" dirty="0"/>
              <a:t>を検索</a:t>
            </a:r>
            <a:endParaRPr kumimoji="1" lang="en-US" altLang="ja-JP" dirty="0"/>
          </a:p>
          <a:p>
            <a:pPr lvl="1"/>
            <a:r>
              <a:rPr lang="en-US" altLang="ja-JP" dirty="0"/>
              <a:t>URL</a:t>
            </a:r>
            <a:r>
              <a:rPr lang="ja-JP" altLang="en-US" dirty="0"/>
              <a:t>で指定したサイトの技術要素を列挙する</a:t>
            </a:r>
            <a:endParaRPr lang="en-US" altLang="ja-JP" dirty="0"/>
          </a:p>
          <a:p>
            <a:r>
              <a:rPr lang="ja-JP" altLang="en-US" dirty="0"/>
              <a:t>技術要素の詳細ページへのリンク</a:t>
            </a:r>
            <a:endParaRPr lang="en-US" altLang="ja-JP" dirty="0"/>
          </a:p>
          <a:p>
            <a:pPr lvl="1"/>
            <a:r>
              <a:rPr lang="ja-JP" altLang="en-US" dirty="0"/>
              <a:t>検索結果として表示された技術要素の名前がリンクとなっており</a:t>
            </a:r>
            <a:r>
              <a:rPr lang="en-US" altLang="ja-JP" dirty="0"/>
              <a:t>API</a:t>
            </a:r>
            <a:r>
              <a:rPr lang="ja-JP" altLang="en-US" dirty="0"/>
              <a:t>提供元のサイトにジャンプ。</a:t>
            </a:r>
            <a:endParaRPr lang="en-US" altLang="ja-JP" dirty="0"/>
          </a:p>
          <a:p>
            <a:pPr lvl="2"/>
            <a:r>
              <a:rPr lang="ja-JP" altLang="en-US" dirty="0"/>
              <a:t>その技術要素の利用状況や公式ページへのリンクは提供されている</a:t>
            </a:r>
            <a:endParaRPr lang="en-US" altLang="ja-JP" dirty="0"/>
          </a:p>
        </p:txBody>
      </p:sp>
    </p:spTree>
    <p:extLst>
      <p:ext uri="{BB962C8B-B14F-4D97-AF65-F5344CB8AC3E}">
        <p14:creationId xmlns:p14="http://schemas.microsoft.com/office/powerpoint/2010/main" val="310925554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2936</TotalTime>
  <Words>342</Words>
  <Application>Microsoft Office PowerPoint</Application>
  <PresentationFormat>ワイド画面</PresentationFormat>
  <Paragraphs>67</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Helvetica Neue</vt:lpstr>
      <vt:lpstr>ヒラギノ角ゴ Pro</vt:lpstr>
      <vt:lpstr>游ゴシック</vt:lpstr>
      <vt:lpstr>游ゴシック Light</vt:lpstr>
      <vt:lpstr>Arial</vt:lpstr>
      <vt:lpstr>Office テーマ</vt:lpstr>
      <vt:lpstr>要件定義・基本設計書</vt:lpstr>
      <vt:lpstr>目次</vt:lpstr>
      <vt:lpstr>要件定義</vt:lpstr>
      <vt:lpstr>業務要件</vt:lpstr>
      <vt:lpstr>基本設計 使用技術</vt:lpstr>
      <vt:lpstr>基本設計 画面遷移</vt:lpstr>
      <vt:lpstr>基本設計 画面イメージ1 トップページ</vt:lpstr>
      <vt:lpstr>基本設計 画面イメージ2 検索結果</vt:lpstr>
      <vt:lpstr>基本設計 機能定義</vt:lpstr>
      <vt:lpstr>基本設計 項目定義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要件定義・基本設計書</dc:title>
  <dc:creator>石川 篤</dc:creator>
  <cp:lastModifiedBy>石川 篤</cp:lastModifiedBy>
  <cp:revision>12</cp:revision>
  <dcterms:created xsi:type="dcterms:W3CDTF">2024-01-22T05:23:23Z</dcterms:created>
  <dcterms:modified xsi:type="dcterms:W3CDTF">2024-01-31T01:27:12Z</dcterms:modified>
</cp:coreProperties>
</file>