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3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9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58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8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3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3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A42A-2306-4548-802E-7403E7EF09B3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9963-AD9E-4E1A-BBF2-310E719C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9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110E-57EF-44CC-AD10-BDC1AFF8F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-19 Pandemic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CCFC9-E180-4F81-BAB8-2A6232FA2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 Data Science Project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164A-FACD-4DDA-A064-B3AB8169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C6A9-748D-40FC-9BDA-B6DD9999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670" y="1079441"/>
            <a:ext cx="5579965" cy="4699117"/>
          </a:xfrm>
        </p:spPr>
        <p:txBody>
          <a:bodyPr/>
          <a:lstStyle/>
          <a:p>
            <a:pPr algn="just"/>
            <a:r>
              <a:rPr lang="en-US" dirty="0"/>
              <a:t>How the </a:t>
            </a:r>
            <a:r>
              <a:rPr lang="en-IN" dirty="0"/>
              <a:t>pandemic unfolded in the countries where lockdown was implemented quickly as compared to where to countries where stringency wasn’t at a 100% capacity.</a:t>
            </a:r>
          </a:p>
          <a:p>
            <a:pPr algn="just"/>
            <a:r>
              <a:rPr lang="en-IN" dirty="0"/>
              <a:t>Using the datasets from Kaggle.</a:t>
            </a:r>
          </a:p>
          <a:p>
            <a:pPr algn="just"/>
            <a:r>
              <a:rPr lang="en-IN" dirty="0"/>
              <a:t>Training a model to predict the outcome of the pandemic</a:t>
            </a:r>
          </a:p>
          <a:p>
            <a:pPr algn="just"/>
            <a:r>
              <a:rPr lang="en-IN" dirty="0"/>
              <a:t>Interactive Plots for better data visualization of the COVID – 19 pandemic.</a:t>
            </a:r>
          </a:p>
          <a:p>
            <a:pPr algn="just"/>
            <a:r>
              <a:rPr lang="en-IN" dirty="0"/>
              <a:t>Implementation of ‘ggplot2’ and ‘</a:t>
            </a:r>
            <a:r>
              <a:rPr lang="en-IN" dirty="0" err="1"/>
              <a:t>gganimate</a:t>
            </a:r>
            <a:r>
              <a:rPr lang="en-IN" dirty="0"/>
              <a:t>’ libraries.</a:t>
            </a:r>
          </a:p>
        </p:txBody>
      </p:sp>
    </p:spTree>
    <p:extLst>
      <p:ext uri="{BB962C8B-B14F-4D97-AF65-F5344CB8AC3E}">
        <p14:creationId xmlns:p14="http://schemas.microsoft.com/office/powerpoint/2010/main" val="46516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A7AB-459D-47D4-8A1E-2A4FF6CE6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Linear Regression for predicting the fatalities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61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8950-408E-433C-840F-136106F9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Residual Plots</a:t>
            </a:r>
            <a:endParaRPr lang="en-IN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518D7D7-675E-4AC5-A0A7-123CBA1C0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3012" y="1876508"/>
            <a:ext cx="4981492" cy="49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6177A-C1F2-41CB-ABCF-F7F0976D2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57" y="271214"/>
            <a:ext cx="6342139" cy="3306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5BF89-6A31-4813-A1C9-804B90A6B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32" y="3429000"/>
            <a:ext cx="6280064" cy="32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7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00DF-6781-44B4-AB13-C3CDE900C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DE976-F8E9-4E9A-95F1-C9EB8EB7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(Using </a:t>
            </a:r>
            <a:r>
              <a:rPr lang="en-US" dirty="0" err="1"/>
              <a:t>Corrgrams</a:t>
            </a:r>
            <a:r>
              <a:rPr lang="en-US" dirty="0"/>
              <a:t> and </a:t>
            </a:r>
            <a:r>
              <a:rPr lang="en-US" dirty="0" err="1"/>
              <a:t>Corrplot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3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EF88F6-8838-46CD-BCD7-53E9A6838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7" t="31848" r="12762" b="1569"/>
          <a:stretch/>
        </p:blipFill>
        <p:spPr>
          <a:xfrm>
            <a:off x="2289975" y="548640"/>
            <a:ext cx="7976719" cy="5820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36B57-0B6B-4969-8B12-88DE607C248E}"/>
              </a:ext>
            </a:extLst>
          </p:cNvPr>
          <p:cNvSpPr txBox="1"/>
          <p:nvPr/>
        </p:nvSpPr>
        <p:spPr>
          <a:xfrm>
            <a:off x="763325" y="405517"/>
            <a:ext cx="491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CORRPLOT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405395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B4B30-F1C4-4448-BE7E-30338D22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8" y="704469"/>
            <a:ext cx="10589121" cy="5521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8FB699-BDA7-40DA-8223-45A63440CBF8}"/>
              </a:ext>
            </a:extLst>
          </p:cNvPr>
          <p:cNvSpPr txBox="1"/>
          <p:nvPr/>
        </p:nvSpPr>
        <p:spPr>
          <a:xfrm>
            <a:off x="1152939" y="335137"/>
            <a:ext cx="5287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CORRGRAM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32733348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108</TotalTime>
  <Words>104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COVID -19 Pandemic Data Analysis</vt:lpstr>
      <vt:lpstr>Attributes of the project</vt:lpstr>
      <vt:lpstr>Using Linear Regression for predicting the fatalities</vt:lpstr>
      <vt:lpstr>Analysis of Residual Plots</vt:lpstr>
      <vt:lpstr>Principal Component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-19 Pandemic Data Analysis</dc:title>
  <dc:creator>arun sharma</dc:creator>
  <cp:lastModifiedBy>arun sharma</cp:lastModifiedBy>
  <cp:revision>5</cp:revision>
  <dcterms:created xsi:type="dcterms:W3CDTF">2020-07-09T06:49:25Z</dcterms:created>
  <dcterms:modified xsi:type="dcterms:W3CDTF">2020-07-09T08:37:55Z</dcterms:modified>
</cp:coreProperties>
</file>